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8"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Libre Baskerville" panose="02000000000000000000" pitchFamily="2" charset="0"/>
      <p:regular r:id="rId32"/>
      <p:bold r:id="rId33"/>
      <p:italic r:id="rId34"/>
    </p:embeddedFont>
    <p:embeddedFont>
      <p:font typeface="Open Sans" panose="020B0606030504020204" pitchFamily="34" charset="0"/>
      <p:regular r:id="rId35"/>
      <p:bold r:id="rId36"/>
      <p:italic r:id="rId37"/>
      <p:boldItalic r:id="rId38"/>
    </p:embeddedFont>
    <p:embeddedFont>
      <p:font typeface="Proxima Nova" panose="020B0604020202020204" charset="0"/>
      <p:regular r:id="rId39"/>
      <p:bold r:id="rId40"/>
      <p:italic r:id="rId41"/>
      <p:boldItalic r:id="rId42"/>
    </p:embeddedFont>
    <p:embeddedFont>
      <p:font typeface="Proxima Nova Semibold" panose="020B0604020202020204" charset="0"/>
      <p:regular r:id="rId43"/>
      <p:bold r:id="rId44"/>
      <p:boldItalic r:id="rId45"/>
    </p:embeddedFont>
    <p:embeddedFont>
      <p:font typeface="Roboto" panose="02000000000000000000" pitchFamily="2" charset="0"/>
      <p:regular r:id="rId46"/>
      <p:bold r:id="rId47"/>
      <p:italic r:id="rId48"/>
      <p:boldItalic r:id="rId49"/>
    </p:embeddedFont>
    <p:embeddedFont>
      <p:font typeface="Signika" panose="020B0604020202020204" charset="0"/>
      <p:regular r:id="rId50"/>
      <p:bold r:id="rId51"/>
    </p:embeddedFont>
    <p:embeddedFont>
      <p:font typeface="Signika SemiBold" panose="020B060402020202020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gkG5hRaNRQlVdozgz1pftYrPjf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4.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a:t>Ajout de nouveaux soutiens mais comme budget déjà alloué, il faut retirer des aides existantes</a:t>
            </a:r>
            <a:endParaRPr/>
          </a:p>
          <a:p>
            <a:pPr marL="457200" lvl="0" indent="-298450" algn="l" rtl="0">
              <a:spcBef>
                <a:spcPts val="0"/>
              </a:spcBef>
              <a:spcAft>
                <a:spcPts val="0"/>
              </a:spcAft>
              <a:buClr>
                <a:schemeClr val="dk1"/>
              </a:buClr>
              <a:buSzPts val="1100"/>
              <a:buChar char="-"/>
            </a:pPr>
            <a:r>
              <a:rPr lang="en-US">
                <a:solidFill>
                  <a:schemeClr val="dk1"/>
                </a:solidFill>
              </a:rPr>
              <a:t>La diminution rapide du budget de la PAC est due à l’inflation importante, qui réduit la valeur réelle du soutien apporté. </a:t>
            </a:r>
            <a:endParaRPr>
              <a:solidFill>
                <a:schemeClr val="dk1"/>
              </a:solidFill>
            </a:endParaRPr>
          </a:p>
          <a:p>
            <a:pPr marL="0" lvl="0" indent="0" algn="l" rtl="0">
              <a:spcBef>
                <a:spcPts val="0"/>
              </a:spcBef>
              <a:spcAft>
                <a:spcPts val="0"/>
              </a:spcAft>
              <a:buNone/>
            </a:pPr>
            <a:r>
              <a:rPr lang="en-US">
                <a:solidFill>
                  <a:schemeClr val="dk1"/>
                </a:solidFill>
              </a:rPr>
              <a:t>Lorsque le nouveau budget de la PAC a été adopté, le scenario était encore celui d’une inflation basse, le taux maximum escompté étant l’objectif annuel de 2% de la BCE. Mais aujourd’hui l’inflation moyenne en UE est proche des 10%, et la BCE s’est vue obligée de revoir ses prévisions d’inflation à la hausse. </a:t>
            </a:r>
            <a:endParaRPr>
              <a:solidFill>
                <a:schemeClr val="dk1"/>
              </a:solidFill>
            </a:endParaRPr>
          </a:p>
          <a:p>
            <a:pPr marL="0" lvl="0" indent="0" algn="l" rtl="0">
              <a:spcBef>
                <a:spcPts val="0"/>
              </a:spcBef>
              <a:spcAft>
                <a:spcPts val="0"/>
              </a:spcAft>
              <a:buNone/>
            </a:pPr>
            <a:r>
              <a:rPr lang="en-US">
                <a:solidFill>
                  <a:schemeClr val="dk1"/>
                </a:solidFill>
              </a:rPr>
              <a:t>Et pour ne rien arranger, l’inflation dans un certain nombre de pays se trouve bien au-dessus de la moyenne. Quant aux pays dont l’inflation est sous la moyenne de l’UE, celle-ci reste importante, bien au-dessus de l’habituel objectif des 2%.</a:t>
            </a:r>
            <a:endParaRPr>
              <a:solidFill>
                <a:schemeClr val="dk1"/>
              </a:solidFill>
            </a:endParaRPr>
          </a:p>
        </p:txBody>
      </p:sp>
      <p:sp>
        <p:nvSpPr>
          <p:cNvPr id="530" name="Google Shape;53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96876331f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endParaRPr/>
          </a:p>
        </p:txBody>
      </p:sp>
      <p:sp>
        <p:nvSpPr>
          <p:cNvPr id="564" name="Google Shape;564;g296876331f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rgbClr val="312327"/>
                </a:solidFill>
              </a:rPr>
              <a:t>6 axes du plan d’action :</a:t>
            </a:r>
            <a:endParaRPr>
              <a:solidFill>
                <a:srgbClr val="312327"/>
              </a:solidFill>
            </a:endParaRPr>
          </a:p>
          <a:p>
            <a:pPr marL="0" lvl="0" indent="457200" algn="l" rtl="0">
              <a:lnSpc>
                <a:spcPct val="115000"/>
              </a:lnSpc>
              <a:spcBef>
                <a:spcPts val="0"/>
              </a:spcBef>
              <a:spcAft>
                <a:spcPts val="0"/>
              </a:spcAft>
              <a:buNone/>
            </a:pPr>
            <a:r>
              <a:rPr lang="en-US">
                <a:solidFill>
                  <a:srgbClr val="312327"/>
                </a:solidFill>
              </a:rPr>
              <a:t>- Concevoir une nouvelle approche basée sur l’accélération de la recherche d’alternatives et la préparation au retrait de substances actives : renforcement de l’innovation et de la recherche d’alternatives couplée à des moyens d’accompagnement ;</a:t>
            </a:r>
            <a:endParaRPr>
              <a:solidFill>
                <a:srgbClr val="312327"/>
              </a:solidFill>
            </a:endParaRPr>
          </a:p>
          <a:p>
            <a:pPr marL="0" lvl="0" indent="457200" algn="l" rtl="0">
              <a:lnSpc>
                <a:spcPct val="115000"/>
              </a:lnSpc>
              <a:spcBef>
                <a:spcPts val="0"/>
              </a:spcBef>
              <a:spcAft>
                <a:spcPts val="0"/>
              </a:spcAft>
              <a:buNone/>
            </a:pPr>
            <a:r>
              <a:rPr lang="en-US">
                <a:solidFill>
                  <a:srgbClr val="312327"/>
                </a:solidFill>
              </a:rPr>
              <a:t>- Territorialiser la stratégie pour opérationnaliser les actions au plus près du terrain.</a:t>
            </a:r>
            <a:endParaRPr>
              <a:solidFill>
                <a:srgbClr val="312327"/>
              </a:solidFill>
            </a:endParaRPr>
          </a:p>
          <a:p>
            <a:pPr marL="0" lvl="0" indent="457200" algn="l" rtl="0">
              <a:lnSpc>
                <a:spcPct val="115000"/>
              </a:lnSpc>
              <a:spcBef>
                <a:spcPts val="0"/>
              </a:spcBef>
              <a:spcAft>
                <a:spcPts val="0"/>
              </a:spcAft>
              <a:buNone/>
            </a:pPr>
            <a:r>
              <a:rPr lang="en-US">
                <a:solidFill>
                  <a:srgbClr val="312327"/>
                </a:solidFill>
              </a:rPr>
              <a:t>- Accentuer le lien avec les politiques de l’alimentation et de l’implication de l’ensemble de la chaîne de valeurs des filières ;</a:t>
            </a:r>
            <a:endParaRPr>
              <a:solidFill>
                <a:srgbClr val="312327"/>
              </a:solidFill>
            </a:endParaRPr>
          </a:p>
          <a:p>
            <a:pPr marL="0" lvl="0" indent="457200" algn="l" rtl="0">
              <a:lnSpc>
                <a:spcPct val="115000"/>
              </a:lnSpc>
              <a:spcBef>
                <a:spcPts val="0"/>
              </a:spcBef>
              <a:spcAft>
                <a:spcPts val="0"/>
              </a:spcAft>
              <a:buNone/>
            </a:pPr>
            <a:r>
              <a:rPr lang="en-US">
                <a:solidFill>
                  <a:srgbClr val="312327"/>
                </a:solidFill>
              </a:rPr>
              <a:t>- Massifier les pratiques de re-conception des systèmes dans une logique de transition agroécologique, en combinant les leviers non-chimiques et chimiques en dernier recours et en confortant le rôle des collectifs d’agriculteurs ;</a:t>
            </a:r>
            <a:endParaRPr>
              <a:solidFill>
                <a:srgbClr val="312327"/>
              </a:solidFill>
            </a:endParaRPr>
          </a:p>
          <a:p>
            <a:pPr marL="0" lvl="0" indent="457200" algn="l" rtl="0">
              <a:lnSpc>
                <a:spcPct val="115000"/>
              </a:lnSpc>
              <a:spcBef>
                <a:spcPts val="0"/>
              </a:spcBef>
              <a:spcAft>
                <a:spcPts val="0"/>
              </a:spcAft>
              <a:buClr>
                <a:schemeClr val="dk1"/>
              </a:buClr>
              <a:buSzPts val="1100"/>
              <a:buFont typeface="Arial"/>
              <a:buNone/>
            </a:pPr>
            <a:r>
              <a:rPr lang="en-US">
                <a:solidFill>
                  <a:srgbClr val="312327"/>
                </a:solidFill>
              </a:rPr>
              <a:t>- Assurer une protection compétitive à l’international et porter les positions françaises au niveau européen ;</a:t>
            </a:r>
            <a:endParaRPr>
              <a:solidFill>
                <a:srgbClr val="312327"/>
              </a:solidFill>
            </a:endParaRPr>
          </a:p>
          <a:p>
            <a:pPr marL="0" lvl="0" indent="457200" algn="l" rtl="0">
              <a:lnSpc>
                <a:spcPct val="115000"/>
              </a:lnSpc>
              <a:spcBef>
                <a:spcPts val="0"/>
              </a:spcBef>
              <a:spcAft>
                <a:spcPts val="0"/>
              </a:spcAft>
              <a:buNone/>
            </a:pPr>
            <a:r>
              <a:rPr lang="en-US">
                <a:solidFill>
                  <a:srgbClr val="312327"/>
                </a:solidFill>
              </a:rPr>
              <a:t>- Renforcer la protection de la santé et de l’environnement dans une approche Une seule santé ;</a:t>
            </a:r>
            <a:endParaRPr>
              <a:solidFill>
                <a:srgbClr val="312327"/>
              </a:solidFill>
            </a:endParaRPr>
          </a:p>
          <a:p>
            <a:pPr marL="0" lvl="0" indent="457200" algn="l" rtl="0">
              <a:lnSpc>
                <a:spcPct val="115000"/>
              </a:lnSpc>
              <a:spcBef>
                <a:spcPts val="0"/>
              </a:spcBef>
              <a:spcAft>
                <a:spcPts val="0"/>
              </a:spcAft>
              <a:buNone/>
            </a:pPr>
            <a:endParaRPr/>
          </a:p>
        </p:txBody>
      </p:sp>
      <p:sp>
        <p:nvSpPr>
          <p:cNvPr id="576" name="Google Shape;57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96876331f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endParaRPr/>
          </a:p>
        </p:txBody>
      </p:sp>
      <p:sp>
        <p:nvSpPr>
          <p:cNvPr id="590" name="Google Shape;590;g296876331f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0" name="Google Shape;61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7" name="Google Shape;647;p1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4" name="Google Shape;65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p2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p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96640fe7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96640fe7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La coopérative Eureden a pris une initiative impressionnante en déployant à grande échelle l'outil de désherbage ultra-localisé ARA d'Ecorobotix. Pendant la campagne haricots de 2023, plus de 100 hectares ont été traités avec succès par cet outil innovant. La coopérative a constaté une réduction moyenne de 85 % des traitements, avec des parcelles désherbées efficacement et des résultats conformes en termes de qualité et de rendements.</a:t>
            </a:r>
            <a:endParaRPr/>
          </a:p>
          <a:p>
            <a:pPr marL="0" lvl="0" indent="0" algn="l" rtl="0">
              <a:spcBef>
                <a:spcPts val="0"/>
              </a:spcBef>
              <a:spcAft>
                <a:spcPts val="0"/>
              </a:spcAft>
              <a:buNone/>
            </a:pPr>
            <a:endParaRPr/>
          </a:p>
          <a:p>
            <a:pPr marL="0" lvl="0" indent="0" algn="l" rtl="0">
              <a:spcBef>
                <a:spcPts val="0"/>
              </a:spcBef>
              <a:spcAft>
                <a:spcPts val="0"/>
              </a:spcAft>
              <a:buNone/>
            </a:pPr>
            <a:r>
              <a:rPr lang="en-US"/>
              <a:t>Maintenant, l'objectif ambitieux de la coopérative est de proposer cette technologie en tant que service à ses adhérents dès 2024, avec l'objectif de réduire les traitements de désherbage de plus de 75 % sur les cultures de haricots et flageolets, tout en envisageant d'étendre son utilisation à d'autres légumes.</a:t>
            </a:r>
            <a:endParaRPr/>
          </a:p>
          <a:p>
            <a:pPr marL="0" lvl="0" indent="0" algn="l" rtl="0">
              <a:spcBef>
                <a:spcPts val="0"/>
              </a:spcBef>
              <a:spcAft>
                <a:spcPts val="0"/>
              </a:spcAft>
              <a:buNone/>
            </a:pPr>
            <a:endParaRPr/>
          </a:p>
          <a:p>
            <a:pPr marL="0" lvl="0" indent="0" algn="l" rtl="0">
              <a:spcBef>
                <a:spcPts val="0"/>
              </a:spcBef>
              <a:spcAft>
                <a:spcPts val="0"/>
              </a:spcAft>
              <a:buNone/>
            </a:pPr>
            <a:r>
              <a:rPr lang="en-US"/>
              <a:t>L'outil lui-même, est capable de scanner la surface du sol et de traiter les mauvaises herbes de manière ciblée. Son fonctionnement jour et nuit, grâce à des caches avec un éclairage interne, est un avantage majeur, tout comme sa capacité à éviter les dérives de produits. Et avec un débit de 3 hectares par heure, c'est une solution efficace qui promet d'améliorer considérablement les pratiques agricoles en termes de durabilité et d'efficacité.</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a:solidFill>
                  <a:schemeClr val="dk1"/>
                </a:solidFill>
              </a:rPr>
              <a:t>Réunis en association au sein d’Adivet, les professionnels des toitures végétalisées ont organisé un colloque le 10 octobre dernier sur le thème du bâti végétalisé et la gestion de l’eau.</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Après des années à chercher à se faire connaître, les professionnels de la végétalisation des toitures-terrasses et murs des constructions sentent qu’ils ont désormais une carte à jouer grâce à cette journée.</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Un compte rendu complet de cette journée de travail, sera disponible dans le dossier de la prochaine édition du Lien horticole (n° 1131 daté de décembre 2023, à paraître fin novembre)</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La journée avait été construite en deux temps. Le matin les thématiques liées aux excès d’eau ont été abordées, l’après-midi celles</a:t>
            </a: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portant plutôt sur le manque.</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Le débat a été ouvert sur l’hypothèse d’une montée des températures de 4°C à terme en France qui devient largement plausible. Dans ce cadre, la végétalisation peut servir de climatiseur, participer au retour des pollinisateurs dans les villes, contribuer à améliorer la qualité de l’air.</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Quant au sujet de l’eau, les plantes sont désormais sollicitées pour participer au ralentissement de son ruissellement vers les cours d’eau lorsqu’elle abonde ou déborde, mais aussi pour la retenir quand elle vient à manquer.</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Du côté des fournisseurs, ils poursuivent le développement de solutions techniques : opérations de pose, bacs présentant un système de drainage/stockage de l’eau, couche fertile pour assurer le développement des végétaux.</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p:txBody>
      </p:sp>
      <p:sp>
        <p:nvSpPr>
          <p:cNvPr id="447" name="Google Shape;44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ea6ea08d4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ea6ea08d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Dans le cadre du projet FloriPEFCR, le consortium international FSI (Floriculture Sustainability Initiative) et l’associaton internationale du commerce de fleurs Union Fleurs, dont VALHOR est membre, ont récemment conçu avec l’Université de Wageningen, MPS, Royal FloraHolland et d’autres acteurs les règles de calcul de l’empreinte environnementale des fleurs et plantes.</a:t>
            </a:r>
            <a:endParaRPr/>
          </a:p>
          <a:p>
            <a:pPr marL="0" lvl="0" indent="0" algn="l" rtl="0">
              <a:spcBef>
                <a:spcPts val="0"/>
              </a:spcBef>
              <a:spcAft>
                <a:spcPts val="0"/>
              </a:spcAft>
              <a:buNone/>
            </a:pPr>
            <a:endParaRPr/>
          </a:p>
          <a:p>
            <a:pPr marL="0" lvl="0" indent="0" algn="l" rtl="0">
              <a:spcBef>
                <a:spcPts val="0"/>
              </a:spcBef>
              <a:spcAft>
                <a:spcPts val="0"/>
              </a:spcAft>
              <a:buNone/>
            </a:pPr>
            <a:r>
              <a:rPr lang="en-US"/>
              <a:t>Cette méthodologie repose sur une analyse du cycle de vie du produit, et prend en compte 16 catégories d’impact, parmi lesquelles le climat, l’allocation des terres et l’utilisation de ressources fossiles. Avec cette méthodologie, il sera possible de calculer l’impact environnemental d’une tige ou d’une plante en pot, depuis l’extraction des matières premières jusqu’à la fin du cycle de vie du produit.</a:t>
            </a:r>
            <a:endParaRPr/>
          </a:p>
          <a:p>
            <a:pPr marL="0" lvl="0" indent="0" algn="l" rtl="0">
              <a:spcBef>
                <a:spcPts val="0"/>
              </a:spcBef>
              <a:spcAft>
                <a:spcPts val="0"/>
              </a:spcAft>
              <a:buNone/>
            </a:pPr>
            <a:endParaRPr/>
          </a:p>
          <a:p>
            <a:pPr marL="0" lvl="0" indent="0" algn="l" rtl="0">
              <a:spcBef>
                <a:spcPts val="0"/>
              </a:spcBef>
              <a:spcAft>
                <a:spcPts val="0"/>
              </a:spcAft>
              <a:buNone/>
            </a:pPr>
            <a:r>
              <a:rPr lang="en-US"/>
              <a:t>Cet outil permettra aux entreprises de la filière du végétal de mesurer, par des indicateurs reconnus et fiables, leur empreinte carbone et d’identifier les domaines dans lesquels elles ont des marges de progrès. Un indicateur qui permettra de faire évoluer les outils et méthodes de production.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b="1"/>
              <a:t>Les avantages de cette approche sont multiples. D'abord, elle offre une norme internationale et des règles standardisées, ce qui permet une évaluation cohérente à l'échelle mondiale. Ensuite, les entreprises du secteur végétal peuvent utiliser ces indicateurs pour mesurer leur empreinte carbone de manière précise et fiable. Cela leur permet non seulement de prendre conscience de leur impact environnemental, mais aussi d'identifier les domaines spécifiques dans lesquels des améliorations peuvent être apportées.</a:t>
            </a:r>
            <a:endParaRPr b="1"/>
          </a:p>
          <a:p>
            <a:pPr marL="0" lvl="0" indent="0" algn="l" rtl="0">
              <a:spcBef>
                <a:spcPts val="0"/>
              </a:spcBef>
              <a:spcAft>
                <a:spcPts val="0"/>
              </a:spcAft>
              <a:buNone/>
            </a:pPr>
            <a:endParaRPr b="1"/>
          </a:p>
          <a:p>
            <a:pPr marL="0" lvl="0" indent="0" algn="l" rtl="0">
              <a:spcBef>
                <a:spcPts val="0"/>
              </a:spcBef>
              <a:spcAft>
                <a:spcPts val="0"/>
              </a:spcAft>
              <a:buNone/>
            </a:pPr>
            <a:r>
              <a:rPr lang="en-US"/>
              <a:t>Cet outil fournit aux entreprises une vision claire de leur impact sur l'environnement, les aidant à prendre des décisions plus durables et à progresser vers des pratiques plus respectueuses de l'environnement. C'est une belle initiative qui contribue à rendre l'industrie horticole plus durable.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ea858961e9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ea858961e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Les avantages de cette approche sont multiples. D'abord, elle offre une norme internationale et des règles standardisées, ce qui permet une évaluation cohérente à l'échelle mondiale. Ensuite, les entreprises du secteur végétal peuvent utiliser ces indicateurs pour mesurer leur empreinte carbone de manière précise et fiable. Cela leur permet non seulement de prendre conscience de leur impact environnemental, mais aussi d'identifier les domaines spécifiques dans lesquels des améliorations peuvent être apportées.</a:t>
            </a:r>
            <a:endParaRPr b="1"/>
          </a:p>
          <a:p>
            <a:pPr marL="0" lvl="0" indent="0" algn="l" rtl="0">
              <a:spcBef>
                <a:spcPts val="0"/>
              </a:spcBef>
              <a:spcAft>
                <a:spcPts val="0"/>
              </a:spcAft>
              <a:buNone/>
            </a:pPr>
            <a:endParaRPr b="1"/>
          </a:p>
          <a:p>
            <a:pPr marL="0" lvl="0" indent="0" algn="l" rtl="0">
              <a:spcBef>
                <a:spcPts val="0"/>
              </a:spcBef>
              <a:spcAft>
                <a:spcPts val="0"/>
              </a:spcAft>
              <a:buNone/>
            </a:pPr>
            <a:r>
              <a:rPr lang="en-US"/>
              <a:t>Cet outil fournit aux entreprises une vision claire de leur impact sur l'environnement, les aidant à prendre des décisions plus durables et à progresser vers des pratiques plus respectueuses de l'environnement. C'est une belle initiative qui contribue à rendre l'industrie horticole plus durable.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4" name="Google Shape;49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1" name="Google Shape;11;p24"/>
          <p:cNvSpPr/>
          <p:nvPr/>
        </p:nvSpPr>
        <p:spPr>
          <a:xfrm rot="5400000">
            <a:off x="-3043663" y="4443154"/>
            <a:ext cx="4922107" cy="249962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4"/>
          <p:cNvSpPr/>
          <p:nvPr/>
        </p:nvSpPr>
        <p:spPr>
          <a:xfrm rot="10163449" flipH="1">
            <a:off x="7810164" y="-850601"/>
            <a:ext cx="2854329" cy="257658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4"/>
          <p:cNvSpPr/>
          <p:nvPr/>
        </p:nvSpPr>
        <p:spPr>
          <a:xfrm rot="-10539163" flipH="1">
            <a:off x="1264990"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4"/>
          <p:cNvSpPr/>
          <p:nvPr/>
        </p:nvSpPr>
        <p:spPr>
          <a:xfrm rot="-6390818">
            <a:off x="8578923" y="37749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4"/>
          <p:cNvSpPr/>
          <p:nvPr/>
        </p:nvSpPr>
        <p:spPr>
          <a:xfrm rot="-9647156">
            <a:off x="475053" y="-27032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4"/>
          <p:cNvSpPr/>
          <p:nvPr/>
        </p:nvSpPr>
        <p:spPr>
          <a:xfrm rot="-9647156">
            <a:off x="8788603" y="47447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4"/>
          <p:cNvSpPr/>
          <p:nvPr/>
        </p:nvSpPr>
        <p:spPr>
          <a:xfrm>
            <a:off x="7352562" y="46796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5"/>
        <p:cNvGrpSpPr/>
        <p:nvPr/>
      </p:nvGrpSpPr>
      <p:grpSpPr>
        <a:xfrm>
          <a:off x="0" y="0"/>
          <a:ext cx="0" cy="0"/>
          <a:chOff x="0" y="0"/>
          <a:chExt cx="0" cy="0"/>
        </a:xfrm>
      </p:grpSpPr>
      <p:sp>
        <p:nvSpPr>
          <p:cNvPr id="116" name="Google Shape;116;p35"/>
          <p:cNvSpPr>
            <a:spLocks noGrp="1"/>
          </p:cNvSpPr>
          <p:nvPr>
            <p:ph type="pic" idx="2"/>
          </p:nvPr>
        </p:nvSpPr>
        <p:spPr>
          <a:xfrm>
            <a:off x="0" y="0"/>
            <a:ext cx="9144000" cy="5143500"/>
          </a:xfrm>
          <a:prstGeom prst="rect">
            <a:avLst/>
          </a:prstGeom>
          <a:noFill/>
          <a:ln>
            <a:noFill/>
          </a:ln>
        </p:spPr>
      </p:sp>
      <p:sp>
        <p:nvSpPr>
          <p:cNvPr id="117" name="Google Shape;117;p35"/>
          <p:cNvSpPr txBox="1">
            <a:spLocks noGrp="1"/>
          </p:cNvSpPr>
          <p:nvPr>
            <p:ph type="body" idx="1"/>
          </p:nvPr>
        </p:nvSpPr>
        <p:spPr>
          <a:xfrm>
            <a:off x="720000" y="4003475"/>
            <a:ext cx="7704000" cy="605100"/>
          </a:xfrm>
          <a:prstGeom prst="rect">
            <a:avLst/>
          </a:prstGeom>
          <a:gradFill>
            <a:gsLst>
              <a:gs pos="0">
                <a:srgbClr val="2E772A"/>
              </a:gs>
              <a:gs pos="100000">
                <a:schemeClr val="dk2"/>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3000"/>
              <a:buFont typeface="Signika SemiBold"/>
              <a:buNone/>
              <a:defRPr sz="3000">
                <a:latin typeface="Signika SemiBold"/>
                <a:ea typeface="Signika SemiBold"/>
                <a:cs typeface="Signika SemiBold"/>
                <a:sym typeface="Signika SemiBold"/>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118" name="Google Shape;118;p35"/>
          <p:cNvSpPr/>
          <p:nvPr/>
        </p:nvSpPr>
        <p:spPr>
          <a:xfrm rot="-9584915" flipH="1">
            <a:off x="-1624421" y="1443323"/>
            <a:ext cx="2854278" cy="257643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35"/>
          <p:cNvSpPr/>
          <p:nvPr/>
        </p:nvSpPr>
        <p:spPr>
          <a:xfrm rot="-10539163" flipH="1">
            <a:off x="8290752" y="46290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35"/>
          <p:cNvSpPr/>
          <p:nvPr/>
        </p:nvSpPr>
        <p:spPr>
          <a:xfrm rot="-6390818">
            <a:off x="8844773" y="34923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35"/>
          <p:cNvSpPr/>
          <p:nvPr/>
        </p:nvSpPr>
        <p:spPr>
          <a:xfrm>
            <a:off x="-217913"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5"/>
          <p:cNvSpPr/>
          <p:nvPr/>
        </p:nvSpPr>
        <p:spPr>
          <a:xfrm rot="10800000">
            <a:off x="0" y="46085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35"/>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5"/>
          <p:cNvSpPr/>
          <p:nvPr/>
        </p:nvSpPr>
        <p:spPr>
          <a:xfrm rot="-9647156">
            <a:off x="1445915" y="312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5"/>
          <p:cNvSpPr/>
          <p:nvPr/>
        </p:nvSpPr>
        <p:spPr>
          <a:xfrm rot="1269657">
            <a:off x="7758677" y="164810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5"/>
          <p:cNvSpPr/>
          <p:nvPr/>
        </p:nvSpPr>
        <p:spPr>
          <a:xfrm rot="-9647156">
            <a:off x="-170672" y="38903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5"/>
          <p:cNvSpPr/>
          <p:nvPr/>
        </p:nvSpPr>
        <p:spPr>
          <a:xfrm rot="-4190590">
            <a:off x="8632523" y="-9734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Signika SemiBold"/>
                <a:ea typeface="Signika SemiBold"/>
                <a:cs typeface="Signika SemiBold"/>
                <a:sym typeface="Signika SemiBold"/>
              </a:defRPr>
            </a:lvl1pPr>
            <a:lvl2pPr lvl="1">
              <a:buNone/>
              <a:defRPr>
                <a:latin typeface="Signika SemiBold"/>
                <a:ea typeface="Signika SemiBold"/>
                <a:cs typeface="Signika SemiBold"/>
                <a:sym typeface="Signika SemiBold"/>
              </a:defRPr>
            </a:lvl2pPr>
            <a:lvl3pPr lvl="2">
              <a:buNone/>
              <a:defRPr>
                <a:latin typeface="Signika SemiBold"/>
                <a:ea typeface="Signika SemiBold"/>
                <a:cs typeface="Signika SemiBold"/>
                <a:sym typeface="Signika SemiBold"/>
              </a:defRPr>
            </a:lvl3pPr>
            <a:lvl4pPr lvl="3">
              <a:buNone/>
              <a:defRPr>
                <a:latin typeface="Signika SemiBold"/>
                <a:ea typeface="Signika SemiBold"/>
                <a:cs typeface="Signika SemiBold"/>
                <a:sym typeface="Signika SemiBold"/>
              </a:defRPr>
            </a:lvl4pPr>
            <a:lvl5pPr lvl="4">
              <a:buNone/>
              <a:defRPr>
                <a:latin typeface="Signika SemiBold"/>
                <a:ea typeface="Signika SemiBold"/>
                <a:cs typeface="Signika SemiBold"/>
                <a:sym typeface="Signika SemiBold"/>
              </a:defRPr>
            </a:lvl5pPr>
            <a:lvl6pPr lvl="5">
              <a:buNone/>
              <a:defRPr>
                <a:latin typeface="Signika SemiBold"/>
                <a:ea typeface="Signika SemiBold"/>
                <a:cs typeface="Signika SemiBold"/>
                <a:sym typeface="Signika SemiBold"/>
              </a:defRPr>
            </a:lvl6pPr>
            <a:lvl7pPr lvl="6">
              <a:buNone/>
              <a:defRPr>
                <a:latin typeface="Signika SemiBold"/>
                <a:ea typeface="Signika SemiBold"/>
                <a:cs typeface="Signika SemiBold"/>
                <a:sym typeface="Signika SemiBold"/>
              </a:defRPr>
            </a:lvl7pPr>
            <a:lvl8pPr lvl="7">
              <a:buNone/>
              <a:defRPr>
                <a:latin typeface="Signika SemiBold"/>
                <a:ea typeface="Signika SemiBold"/>
                <a:cs typeface="Signika SemiBold"/>
                <a:sym typeface="Signika SemiBold"/>
              </a:defRPr>
            </a:lvl8pPr>
            <a:lvl9pPr lvl="8">
              <a:buNone/>
              <a:defRPr>
                <a:latin typeface="Signika SemiBold"/>
                <a:ea typeface="Signika SemiBold"/>
                <a:cs typeface="Signika SemiBold"/>
                <a:sym typeface="Signika SemiBold"/>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1"/>
        <p:cNvGrpSpPr/>
        <p:nvPr/>
      </p:nvGrpSpPr>
      <p:grpSpPr>
        <a:xfrm>
          <a:off x="0" y="0"/>
          <a:ext cx="0" cy="0"/>
          <a:chOff x="0" y="0"/>
          <a:chExt cx="0" cy="0"/>
        </a:xfrm>
      </p:grpSpPr>
      <p:sp>
        <p:nvSpPr>
          <p:cNvPr id="132" name="Google Shape;132;p37"/>
          <p:cNvSpPr txBox="1">
            <a:spLocks noGrp="1"/>
          </p:cNvSpPr>
          <p:nvPr>
            <p:ph type="title"/>
          </p:nvPr>
        </p:nvSpPr>
        <p:spPr>
          <a:xfrm>
            <a:off x="4411825" y="1917463"/>
            <a:ext cx="3629700" cy="948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0000"/>
              <a:buNone/>
              <a:defRPr sz="60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33" name="Google Shape;133;p37"/>
          <p:cNvSpPr txBox="1">
            <a:spLocks noGrp="1"/>
          </p:cNvSpPr>
          <p:nvPr>
            <p:ph type="subTitle" idx="1"/>
          </p:nvPr>
        </p:nvSpPr>
        <p:spPr>
          <a:xfrm>
            <a:off x="4411825" y="2790312"/>
            <a:ext cx="3629700" cy="431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34" name="Google Shape;134;p37"/>
          <p:cNvSpPr>
            <a:spLocks noGrp="1"/>
          </p:cNvSpPr>
          <p:nvPr>
            <p:ph type="pic" idx="2"/>
          </p:nvPr>
        </p:nvSpPr>
        <p:spPr>
          <a:xfrm>
            <a:off x="694175" y="923200"/>
            <a:ext cx="3297000" cy="3297000"/>
          </a:xfrm>
          <a:prstGeom prst="ellipse">
            <a:avLst/>
          </a:prstGeom>
          <a:noFill/>
          <a:ln>
            <a:noFill/>
          </a:ln>
        </p:spPr>
      </p:sp>
      <p:sp>
        <p:nvSpPr>
          <p:cNvPr id="135" name="Google Shape;135;p37"/>
          <p:cNvSpPr/>
          <p:nvPr/>
        </p:nvSpPr>
        <p:spPr>
          <a:xfrm rot="-6390818">
            <a:off x="89223" y="45151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37"/>
          <p:cNvSpPr/>
          <p:nvPr/>
        </p:nvSpPr>
        <p:spPr>
          <a:xfrm rot="10800000">
            <a:off x="1305350" y="42939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37"/>
          <p:cNvSpPr/>
          <p:nvPr/>
        </p:nvSpPr>
        <p:spPr>
          <a:xfrm rot="-8100000">
            <a:off x="4359437" y="44001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37"/>
          <p:cNvSpPr/>
          <p:nvPr/>
        </p:nvSpPr>
        <p:spPr>
          <a:xfrm rot="6874880">
            <a:off x="-2952476" y="789667"/>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37"/>
          <p:cNvSpPr/>
          <p:nvPr/>
        </p:nvSpPr>
        <p:spPr>
          <a:xfrm rot="-9647156">
            <a:off x="171378" y="3431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37"/>
          <p:cNvSpPr/>
          <p:nvPr/>
        </p:nvSpPr>
        <p:spPr>
          <a:xfrm rot="-10539163" flipH="1">
            <a:off x="519115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37"/>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3"/>
        <p:cNvGrpSpPr/>
        <p:nvPr/>
      </p:nvGrpSpPr>
      <p:grpSpPr>
        <a:xfrm>
          <a:off x="0" y="0"/>
          <a:ext cx="0" cy="0"/>
          <a:chOff x="0" y="0"/>
          <a:chExt cx="0" cy="0"/>
        </a:xfrm>
      </p:grpSpPr>
      <p:sp>
        <p:nvSpPr>
          <p:cNvPr id="144" name="Google Shape;144;p3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5" name="Google Shape;145;p38"/>
          <p:cNvSpPr txBox="1">
            <a:spLocks noGrp="1"/>
          </p:cNvSpPr>
          <p:nvPr>
            <p:ph type="title" idx="2"/>
          </p:nvPr>
        </p:nvSpPr>
        <p:spPr>
          <a:xfrm>
            <a:off x="1872325" y="1433963"/>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46" name="Google Shape;146;p38"/>
          <p:cNvSpPr txBox="1">
            <a:spLocks noGrp="1"/>
          </p:cNvSpPr>
          <p:nvPr>
            <p:ph type="title" idx="3"/>
          </p:nvPr>
        </p:nvSpPr>
        <p:spPr>
          <a:xfrm>
            <a:off x="5616056" y="1433963"/>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47" name="Google Shape;147;p38"/>
          <p:cNvSpPr txBox="1">
            <a:spLocks noGrp="1"/>
          </p:cNvSpPr>
          <p:nvPr>
            <p:ph type="subTitle" idx="1"/>
          </p:nvPr>
        </p:nvSpPr>
        <p:spPr>
          <a:xfrm>
            <a:off x="1872326" y="2133563"/>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48" name="Google Shape;148;p38"/>
          <p:cNvSpPr txBox="1">
            <a:spLocks noGrp="1"/>
          </p:cNvSpPr>
          <p:nvPr>
            <p:ph type="subTitle" idx="4"/>
          </p:nvPr>
        </p:nvSpPr>
        <p:spPr>
          <a:xfrm>
            <a:off x="5616057" y="2133563"/>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49" name="Google Shape;149;p38"/>
          <p:cNvSpPr txBox="1">
            <a:spLocks noGrp="1"/>
          </p:cNvSpPr>
          <p:nvPr>
            <p:ph type="title" idx="5"/>
          </p:nvPr>
        </p:nvSpPr>
        <p:spPr>
          <a:xfrm>
            <a:off x="1872325" y="2960850"/>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50" name="Google Shape;150;p38"/>
          <p:cNvSpPr txBox="1">
            <a:spLocks noGrp="1"/>
          </p:cNvSpPr>
          <p:nvPr>
            <p:ph type="title" idx="6"/>
          </p:nvPr>
        </p:nvSpPr>
        <p:spPr>
          <a:xfrm>
            <a:off x="5616050" y="2960850"/>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51" name="Google Shape;151;p38"/>
          <p:cNvSpPr txBox="1">
            <a:spLocks noGrp="1"/>
          </p:cNvSpPr>
          <p:nvPr>
            <p:ph type="subTitle" idx="7"/>
          </p:nvPr>
        </p:nvSpPr>
        <p:spPr>
          <a:xfrm>
            <a:off x="1872346" y="3660450"/>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52" name="Google Shape;152;p38"/>
          <p:cNvSpPr txBox="1">
            <a:spLocks noGrp="1"/>
          </p:cNvSpPr>
          <p:nvPr>
            <p:ph type="subTitle" idx="8"/>
          </p:nvPr>
        </p:nvSpPr>
        <p:spPr>
          <a:xfrm>
            <a:off x="5616060" y="3660450"/>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53" name="Google Shape;153;p38"/>
          <p:cNvSpPr txBox="1">
            <a:spLocks noGrp="1"/>
          </p:cNvSpPr>
          <p:nvPr>
            <p:ph type="title" idx="9"/>
          </p:nvPr>
        </p:nvSpPr>
        <p:spPr>
          <a:xfrm>
            <a:off x="944025" y="1816175"/>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54" name="Google Shape;154;p38"/>
          <p:cNvSpPr txBox="1">
            <a:spLocks noGrp="1"/>
          </p:cNvSpPr>
          <p:nvPr>
            <p:ph type="title" idx="13"/>
          </p:nvPr>
        </p:nvSpPr>
        <p:spPr>
          <a:xfrm>
            <a:off x="944025" y="3343049"/>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55" name="Google Shape;155;p38"/>
          <p:cNvSpPr txBox="1">
            <a:spLocks noGrp="1"/>
          </p:cNvSpPr>
          <p:nvPr>
            <p:ph type="title" idx="14"/>
          </p:nvPr>
        </p:nvSpPr>
        <p:spPr>
          <a:xfrm>
            <a:off x="4687875" y="1816150"/>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56" name="Google Shape;156;p38"/>
          <p:cNvSpPr txBox="1">
            <a:spLocks noGrp="1"/>
          </p:cNvSpPr>
          <p:nvPr>
            <p:ph type="title" idx="15"/>
          </p:nvPr>
        </p:nvSpPr>
        <p:spPr>
          <a:xfrm>
            <a:off x="4687875" y="3343050"/>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57" name="Google Shape;157;p38"/>
          <p:cNvSpPr/>
          <p:nvPr/>
        </p:nvSpPr>
        <p:spPr>
          <a:xfrm rot="-10539163" flipH="1">
            <a:off x="6058802" y="4592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8"/>
          <p:cNvSpPr/>
          <p:nvPr/>
        </p:nvSpPr>
        <p:spPr>
          <a:xfrm rot="-6390628">
            <a:off x="90380" y="4469923"/>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8"/>
          <p:cNvSpPr/>
          <p:nvPr/>
        </p:nvSpPr>
        <p:spPr>
          <a:xfrm rot="10800000">
            <a:off x="0" y="-486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38"/>
          <p:cNvSpPr/>
          <p:nvPr/>
        </p:nvSpPr>
        <p:spPr>
          <a:xfrm rot="-8100000">
            <a:off x="8218212" y="10066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8"/>
          <p:cNvSpPr/>
          <p:nvPr/>
        </p:nvSpPr>
        <p:spPr>
          <a:xfrm rot="10799607" flipH="1">
            <a:off x="-2134372" y="1159921"/>
            <a:ext cx="2854364"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8"/>
          <p:cNvSpPr/>
          <p:nvPr/>
        </p:nvSpPr>
        <p:spPr>
          <a:xfrm rot="3632915">
            <a:off x="6956795" y="-138305"/>
            <a:ext cx="4921996" cy="2499566"/>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8"/>
          <p:cNvSpPr/>
          <p:nvPr/>
        </p:nvSpPr>
        <p:spPr>
          <a:xfrm rot="-9647156">
            <a:off x="6350403" y="650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8"/>
          <p:cNvSpPr/>
          <p:nvPr/>
        </p:nvSpPr>
        <p:spPr>
          <a:xfrm>
            <a:off x="8355387" y="17018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166"/>
        <p:cNvGrpSpPr/>
        <p:nvPr/>
      </p:nvGrpSpPr>
      <p:grpSpPr>
        <a:xfrm>
          <a:off x="0" y="0"/>
          <a:ext cx="0" cy="0"/>
          <a:chOff x="0" y="0"/>
          <a:chExt cx="0" cy="0"/>
        </a:xfrm>
      </p:grpSpPr>
      <p:sp>
        <p:nvSpPr>
          <p:cNvPr id="167" name="Google Shape;167;p39"/>
          <p:cNvSpPr txBox="1">
            <a:spLocks noGrp="1"/>
          </p:cNvSpPr>
          <p:nvPr>
            <p:ph type="title"/>
          </p:nvPr>
        </p:nvSpPr>
        <p:spPr>
          <a:xfrm>
            <a:off x="6648175" y="937000"/>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68" name="Google Shape;168;p39"/>
          <p:cNvSpPr txBox="1">
            <a:spLocks noGrp="1"/>
          </p:cNvSpPr>
          <p:nvPr>
            <p:ph type="subTitle" idx="1"/>
          </p:nvPr>
        </p:nvSpPr>
        <p:spPr>
          <a:xfrm>
            <a:off x="6648175" y="1653225"/>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69" name="Google Shape;169;p39"/>
          <p:cNvSpPr txBox="1">
            <a:spLocks noGrp="1"/>
          </p:cNvSpPr>
          <p:nvPr>
            <p:ph type="title" idx="2"/>
          </p:nvPr>
        </p:nvSpPr>
        <p:spPr>
          <a:xfrm>
            <a:off x="713225" y="2886775"/>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70" name="Google Shape;170;p39"/>
          <p:cNvSpPr txBox="1">
            <a:spLocks noGrp="1"/>
          </p:cNvSpPr>
          <p:nvPr>
            <p:ph type="subTitle" idx="3"/>
          </p:nvPr>
        </p:nvSpPr>
        <p:spPr>
          <a:xfrm>
            <a:off x="713225" y="3603176"/>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71" name="Google Shape;171;p39"/>
          <p:cNvSpPr txBox="1">
            <a:spLocks noGrp="1"/>
          </p:cNvSpPr>
          <p:nvPr>
            <p:ph type="title" idx="4"/>
          </p:nvPr>
        </p:nvSpPr>
        <p:spPr>
          <a:xfrm>
            <a:off x="713225" y="937000"/>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72" name="Google Shape;172;p39"/>
          <p:cNvSpPr txBox="1">
            <a:spLocks noGrp="1"/>
          </p:cNvSpPr>
          <p:nvPr>
            <p:ph type="subTitle" idx="5"/>
          </p:nvPr>
        </p:nvSpPr>
        <p:spPr>
          <a:xfrm>
            <a:off x="713225" y="1653319"/>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73" name="Google Shape;173;p39"/>
          <p:cNvSpPr txBox="1">
            <a:spLocks noGrp="1"/>
          </p:cNvSpPr>
          <p:nvPr>
            <p:ph type="title" idx="6"/>
          </p:nvPr>
        </p:nvSpPr>
        <p:spPr>
          <a:xfrm>
            <a:off x="6648175" y="2886775"/>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74" name="Google Shape;174;p39"/>
          <p:cNvSpPr txBox="1">
            <a:spLocks noGrp="1"/>
          </p:cNvSpPr>
          <p:nvPr>
            <p:ph type="subTitle" idx="7"/>
          </p:nvPr>
        </p:nvSpPr>
        <p:spPr>
          <a:xfrm>
            <a:off x="6648175" y="3603176"/>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75" name="Google Shape;175;p39"/>
          <p:cNvSpPr>
            <a:spLocks noGrp="1"/>
          </p:cNvSpPr>
          <p:nvPr>
            <p:ph type="pic" idx="8"/>
          </p:nvPr>
        </p:nvSpPr>
        <p:spPr>
          <a:xfrm>
            <a:off x="3160350" y="1160088"/>
            <a:ext cx="2823300" cy="2823300"/>
          </a:xfrm>
          <a:prstGeom prst="ellipse">
            <a:avLst/>
          </a:prstGeom>
          <a:noFill/>
          <a:ln>
            <a:noFill/>
          </a:ln>
        </p:spPr>
      </p:sp>
      <p:sp>
        <p:nvSpPr>
          <p:cNvPr id="176" name="Google Shape;176;p39"/>
          <p:cNvSpPr/>
          <p:nvPr/>
        </p:nvSpPr>
        <p:spPr>
          <a:xfrm rot="-8100695" flipH="1">
            <a:off x="4154313" y="-1400081"/>
            <a:ext cx="2854360" cy="257649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9"/>
          <p:cNvSpPr/>
          <p:nvPr/>
        </p:nvSpPr>
        <p:spPr>
          <a:xfrm rot="-6390818">
            <a:off x="8674173" y="8825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39"/>
          <p:cNvSpPr/>
          <p:nvPr/>
        </p:nvSpPr>
        <p:spPr>
          <a:xfrm>
            <a:off x="2041012" y="45249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39"/>
          <p:cNvSpPr/>
          <p:nvPr/>
        </p:nvSpPr>
        <p:spPr>
          <a:xfrm rot="10800000">
            <a:off x="2753150" y="-178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9"/>
          <p:cNvSpPr/>
          <p:nvPr/>
        </p:nvSpPr>
        <p:spPr>
          <a:xfrm rot="-8100000">
            <a:off x="8091962" y="794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39"/>
          <p:cNvSpPr/>
          <p:nvPr/>
        </p:nvSpPr>
        <p:spPr>
          <a:xfrm rot="6874880">
            <a:off x="6319749" y="3161417"/>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9"/>
          <p:cNvSpPr/>
          <p:nvPr/>
        </p:nvSpPr>
        <p:spPr>
          <a:xfrm rot="-9647156">
            <a:off x="738865" y="485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39"/>
          <p:cNvSpPr/>
          <p:nvPr/>
        </p:nvSpPr>
        <p:spPr>
          <a:xfrm rot="1269657">
            <a:off x="-1484261" y="408052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39"/>
          <p:cNvSpPr/>
          <p:nvPr/>
        </p:nvSpPr>
        <p:spPr>
          <a:xfrm rot="-9647156">
            <a:off x="3373253" y="43590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9"/>
          <p:cNvSpPr/>
          <p:nvPr/>
        </p:nvSpPr>
        <p:spPr>
          <a:xfrm rot="-4190590">
            <a:off x="5828685" y="41557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9"/>
          <p:cNvSpPr/>
          <p:nvPr/>
        </p:nvSpPr>
        <p:spPr>
          <a:xfrm rot="-10539163" flipH="1">
            <a:off x="18152" y="5599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8"/>
        <p:cNvGrpSpPr/>
        <p:nvPr/>
      </p:nvGrpSpPr>
      <p:grpSpPr>
        <a:xfrm>
          <a:off x="0" y="0"/>
          <a:ext cx="0" cy="0"/>
          <a:chOff x="0" y="0"/>
          <a:chExt cx="0" cy="0"/>
        </a:xfrm>
      </p:grpSpPr>
      <p:sp>
        <p:nvSpPr>
          <p:cNvPr id="189" name="Google Shape;189;p40"/>
          <p:cNvSpPr txBox="1">
            <a:spLocks noGrp="1"/>
          </p:cNvSpPr>
          <p:nvPr>
            <p:ph type="title"/>
          </p:nvPr>
        </p:nvSpPr>
        <p:spPr>
          <a:xfrm>
            <a:off x="720007" y="1960850"/>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90" name="Google Shape;190;p40"/>
          <p:cNvSpPr txBox="1">
            <a:spLocks noGrp="1"/>
          </p:cNvSpPr>
          <p:nvPr>
            <p:ph type="title" idx="2"/>
          </p:nvPr>
        </p:nvSpPr>
        <p:spPr>
          <a:xfrm>
            <a:off x="4670406" y="3756273"/>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91" name="Google Shape;191;p40"/>
          <p:cNvSpPr txBox="1">
            <a:spLocks noGrp="1"/>
          </p:cNvSpPr>
          <p:nvPr>
            <p:ph type="subTitle" idx="1"/>
          </p:nvPr>
        </p:nvSpPr>
        <p:spPr>
          <a:xfrm>
            <a:off x="720000" y="2278250"/>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92" name="Google Shape;192;p40"/>
          <p:cNvSpPr txBox="1">
            <a:spLocks noGrp="1"/>
          </p:cNvSpPr>
          <p:nvPr>
            <p:ph type="subTitle" idx="3"/>
          </p:nvPr>
        </p:nvSpPr>
        <p:spPr>
          <a:xfrm>
            <a:off x="4670400" y="4073675"/>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93" name="Google Shape;193;p40"/>
          <p:cNvSpPr txBox="1">
            <a:spLocks noGrp="1"/>
          </p:cNvSpPr>
          <p:nvPr>
            <p:ph type="title" idx="4"/>
          </p:nvPr>
        </p:nvSpPr>
        <p:spPr>
          <a:xfrm>
            <a:off x="720007" y="3756275"/>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94" name="Google Shape;194;p40"/>
          <p:cNvSpPr txBox="1">
            <a:spLocks noGrp="1"/>
          </p:cNvSpPr>
          <p:nvPr>
            <p:ph type="title" idx="5"/>
          </p:nvPr>
        </p:nvSpPr>
        <p:spPr>
          <a:xfrm>
            <a:off x="4670406" y="1960850"/>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95" name="Google Shape;195;p40"/>
          <p:cNvSpPr txBox="1">
            <a:spLocks noGrp="1"/>
          </p:cNvSpPr>
          <p:nvPr>
            <p:ph type="subTitle" idx="6"/>
          </p:nvPr>
        </p:nvSpPr>
        <p:spPr>
          <a:xfrm>
            <a:off x="720000" y="4073675"/>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96" name="Google Shape;196;p40"/>
          <p:cNvSpPr txBox="1">
            <a:spLocks noGrp="1"/>
          </p:cNvSpPr>
          <p:nvPr>
            <p:ph type="subTitle" idx="7"/>
          </p:nvPr>
        </p:nvSpPr>
        <p:spPr>
          <a:xfrm>
            <a:off x="4670401" y="2278252"/>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97" name="Google Shape;197;p40"/>
          <p:cNvSpPr txBox="1">
            <a:spLocks noGrp="1"/>
          </p:cNvSpPr>
          <p:nvPr>
            <p:ph type="title" idx="8"/>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98" name="Google Shape;198;p40"/>
          <p:cNvSpPr/>
          <p:nvPr/>
        </p:nvSpPr>
        <p:spPr>
          <a:xfrm rot="-6390628">
            <a:off x="8523242" y="979948"/>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40"/>
          <p:cNvSpPr/>
          <p:nvPr/>
        </p:nvSpPr>
        <p:spPr>
          <a:xfrm>
            <a:off x="3254162" y="45279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0"/>
          <p:cNvSpPr/>
          <p:nvPr/>
        </p:nvSpPr>
        <p:spPr>
          <a:xfrm rot="10800000">
            <a:off x="-499825" y="947713"/>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40"/>
          <p:cNvSpPr/>
          <p:nvPr/>
        </p:nvSpPr>
        <p:spPr>
          <a:xfrm rot="-8100000">
            <a:off x="8509137" y="892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0"/>
          <p:cNvSpPr/>
          <p:nvPr/>
        </p:nvSpPr>
        <p:spPr>
          <a:xfrm rot="-9647156">
            <a:off x="271953" y="2518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40"/>
          <p:cNvSpPr/>
          <p:nvPr/>
        </p:nvSpPr>
        <p:spPr>
          <a:xfrm rot="-6478235">
            <a:off x="-1739753" y="2941770"/>
            <a:ext cx="3982776" cy="202259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40"/>
          <p:cNvSpPr/>
          <p:nvPr/>
        </p:nvSpPr>
        <p:spPr>
          <a:xfrm rot="-10539163" flipH="1">
            <a:off x="7165927" y="-75564"/>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6"/>
        <p:cNvGrpSpPr/>
        <p:nvPr/>
      </p:nvGrpSpPr>
      <p:grpSpPr>
        <a:xfrm>
          <a:off x="0" y="0"/>
          <a:ext cx="0" cy="0"/>
          <a:chOff x="0" y="0"/>
          <a:chExt cx="0" cy="0"/>
        </a:xfrm>
      </p:grpSpPr>
      <p:sp>
        <p:nvSpPr>
          <p:cNvPr id="207" name="Google Shape;207;p4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08" name="Google Shape;208;p41"/>
          <p:cNvSpPr txBox="1">
            <a:spLocks noGrp="1"/>
          </p:cNvSpPr>
          <p:nvPr>
            <p:ph type="body" idx="1"/>
          </p:nvPr>
        </p:nvSpPr>
        <p:spPr>
          <a:xfrm>
            <a:off x="720000" y="1017725"/>
            <a:ext cx="7704000" cy="3585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15000"/>
              </a:lnSpc>
              <a:spcBef>
                <a:spcPts val="0"/>
              </a:spcBef>
              <a:spcAft>
                <a:spcPts val="0"/>
              </a:spcAft>
              <a:buSzPts val="1200"/>
              <a:buFont typeface="Roboto"/>
              <a:buChar char="○"/>
              <a:defRPr/>
            </a:lvl2pPr>
            <a:lvl3pPr marL="1371600" lvl="2" indent="-304800" algn="l">
              <a:lnSpc>
                <a:spcPct val="115000"/>
              </a:lnSpc>
              <a:spcBef>
                <a:spcPts val="0"/>
              </a:spcBef>
              <a:spcAft>
                <a:spcPts val="0"/>
              </a:spcAft>
              <a:buSzPts val="1200"/>
              <a:buFont typeface="Roboto"/>
              <a:buChar char="■"/>
              <a:defRPr/>
            </a:lvl3pPr>
            <a:lvl4pPr marL="1828800" lvl="3" indent="-304800" algn="l">
              <a:lnSpc>
                <a:spcPct val="115000"/>
              </a:lnSpc>
              <a:spcBef>
                <a:spcPts val="0"/>
              </a:spcBef>
              <a:spcAft>
                <a:spcPts val="0"/>
              </a:spcAft>
              <a:buSzPts val="1200"/>
              <a:buFont typeface="Roboto"/>
              <a:buChar char="●"/>
              <a:defRPr/>
            </a:lvl4pPr>
            <a:lvl5pPr marL="2286000" lvl="4" indent="-304800" algn="l">
              <a:lnSpc>
                <a:spcPct val="115000"/>
              </a:lnSpc>
              <a:spcBef>
                <a:spcPts val="0"/>
              </a:spcBef>
              <a:spcAft>
                <a:spcPts val="0"/>
              </a:spcAft>
              <a:buSzPts val="1200"/>
              <a:buFont typeface="Roboto"/>
              <a:buChar char="○"/>
              <a:defRPr/>
            </a:lvl5pPr>
            <a:lvl6pPr marL="2743200" lvl="5" indent="-304800" algn="l">
              <a:lnSpc>
                <a:spcPct val="115000"/>
              </a:lnSpc>
              <a:spcBef>
                <a:spcPts val="0"/>
              </a:spcBef>
              <a:spcAft>
                <a:spcPts val="0"/>
              </a:spcAft>
              <a:buSzPts val="1200"/>
              <a:buFont typeface="Roboto"/>
              <a:buChar char="■"/>
              <a:defRPr/>
            </a:lvl6pPr>
            <a:lvl7pPr marL="3200400" lvl="6" indent="-304800" algn="l">
              <a:lnSpc>
                <a:spcPct val="115000"/>
              </a:lnSpc>
              <a:spcBef>
                <a:spcPts val="0"/>
              </a:spcBef>
              <a:spcAft>
                <a:spcPts val="0"/>
              </a:spcAft>
              <a:buSzPts val="1200"/>
              <a:buFont typeface="Roboto"/>
              <a:buChar char="●"/>
              <a:defRPr/>
            </a:lvl7pPr>
            <a:lvl8pPr marL="3657600" lvl="7" indent="-304800" algn="l">
              <a:lnSpc>
                <a:spcPct val="115000"/>
              </a:lnSpc>
              <a:spcBef>
                <a:spcPts val="0"/>
              </a:spcBef>
              <a:spcAft>
                <a:spcPts val="0"/>
              </a:spcAft>
              <a:buSzPts val="1200"/>
              <a:buFont typeface="Roboto"/>
              <a:buChar char="○"/>
              <a:defRPr/>
            </a:lvl8pPr>
            <a:lvl9pPr marL="4114800" lvl="8" indent="-304800" algn="l">
              <a:lnSpc>
                <a:spcPct val="115000"/>
              </a:lnSpc>
              <a:spcBef>
                <a:spcPts val="0"/>
              </a:spcBef>
              <a:spcAft>
                <a:spcPts val="0"/>
              </a:spcAft>
              <a:buSzPts val="1200"/>
              <a:buFont typeface="Roboto"/>
              <a:buChar char="■"/>
              <a:defRPr/>
            </a:lvl9pPr>
          </a:lstStyle>
          <a:p>
            <a:endParaRPr/>
          </a:p>
        </p:txBody>
      </p:sp>
      <p:sp>
        <p:nvSpPr>
          <p:cNvPr id="209" name="Google Shape;209;p41"/>
          <p:cNvSpPr/>
          <p:nvPr/>
        </p:nvSpPr>
        <p:spPr>
          <a:xfrm rot="4190831" flipH="1">
            <a:off x="3273785" y="4276907"/>
            <a:ext cx="2854385" cy="257641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41"/>
          <p:cNvSpPr/>
          <p:nvPr/>
        </p:nvSpPr>
        <p:spPr>
          <a:xfrm rot="-10539163" flipH="1">
            <a:off x="880302"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41"/>
          <p:cNvSpPr/>
          <p:nvPr/>
        </p:nvSpPr>
        <p:spPr>
          <a:xfrm rot="-6390818">
            <a:off x="-145977" y="30711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41"/>
          <p:cNvSpPr/>
          <p:nvPr/>
        </p:nvSpPr>
        <p:spPr>
          <a:xfrm>
            <a:off x="6949487" y="-30055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41"/>
          <p:cNvSpPr/>
          <p:nvPr/>
        </p:nvSpPr>
        <p:spPr>
          <a:xfrm rot="-8100000">
            <a:off x="6294962" y="331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41"/>
          <p:cNvSpPr/>
          <p:nvPr/>
        </p:nvSpPr>
        <p:spPr>
          <a:xfrm rot="-9647156">
            <a:off x="171390" y="2109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41"/>
          <p:cNvSpPr/>
          <p:nvPr/>
        </p:nvSpPr>
        <p:spPr>
          <a:xfrm rot="-9647156">
            <a:off x="8134328" y="4267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41"/>
          <p:cNvSpPr/>
          <p:nvPr/>
        </p:nvSpPr>
        <p:spPr>
          <a:xfrm rot="-4190590">
            <a:off x="46285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18"/>
        <p:cNvGrpSpPr/>
        <p:nvPr/>
      </p:nvGrpSpPr>
      <p:grpSpPr>
        <a:xfrm>
          <a:off x="0" y="0"/>
          <a:ext cx="0" cy="0"/>
          <a:chOff x="0" y="0"/>
          <a:chExt cx="0" cy="0"/>
        </a:xfrm>
      </p:grpSpPr>
      <p:sp>
        <p:nvSpPr>
          <p:cNvPr id="219" name="Google Shape;219;p4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20" name="Google Shape;220;p42"/>
          <p:cNvSpPr/>
          <p:nvPr/>
        </p:nvSpPr>
        <p:spPr>
          <a:xfrm rot="-10119564">
            <a:off x="9648091" y="3957590"/>
            <a:ext cx="475945" cy="484026"/>
          </a:xfrm>
          <a:custGeom>
            <a:avLst/>
            <a:gdLst/>
            <a:ahLst/>
            <a:cxnLst/>
            <a:rect l="l" t="t" r="r" b="b"/>
            <a:pathLst>
              <a:path w="34631" h="35219" extrusionOk="0">
                <a:moveTo>
                  <a:pt x="20921" y="1"/>
                </a:moveTo>
                <a:cubicBezTo>
                  <a:pt x="20896" y="1"/>
                  <a:pt x="20861" y="9"/>
                  <a:pt x="20852" y="25"/>
                </a:cubicBezTo>
                <a:cubicBezTo>
                  <a:pt x="20790" y="144"/>
                  <a:pt x="20703" y="259"/>
                  <a:pt x="20682" y="385"/>
                </a:cubicBezTo>
                <a:cubicBezTo>
                  <a:pt x="20622" y="771"/>
                  <a:pt x="20599" y="1162"/>
                  <a:pt x="20540" y="1548"/>
                </a:cubicBezTo>
                <a:cubicBezTo>
                  <a:pt x="20406" y="2450"/>
                  <a:pt x="20267" y="3355"/>
                  <a:pt x="20113" y="4255"/>
                </a:cubicBezTo>
                <a:cubicBezTo>
                  <a:pt x="20003" y="4908"/>
                  <a:pt x="19869" y="5559"/>
                  <a:pt x="19745" y="6211"/>
                </a:cubicBezTo>
                <a:cubicBezTo>
                  <a:pt x="19735" y="6262"/>
                  <a:pt x="19714" y="6312"/>
                  <a:pt x="19675" y="6356"/>
                </a:cubicBezTo>
                <a:cubicBezTo>
                  <a:pt x="19688" y="6232"/>
                  <a:pt x="19719" y="6104"/>
                  <a:pt x="19710" y="5981"/>
                </a:cubicBezTo>
                <a:cubicBezTo>
                  <a:pt x="19695" y="5767"/>
                  <a:pt x="19659" y="5554"/>
                  <a:pt x="19625" y="5342"/>
                </a:cubicBezTo>
                <a:cubicBezTo>
                  <a:pt x="19621" y="5317"/>
                  <a:pt x="19582" y="5299"/>
                  <a:pt x="19570" y="5288"/>
                </a:cubicBezTo>
                <a:cubicBezTo>
                  <a:pt x="19558" y="5237"/>
                  <a:pt x="19549" y="5190"/>
                  <a:pt x="19535" y="5145"/>
                </a:cubicBezTo>
                <a:cubicBezTo>
                  <a:pt x="19507" y="5058"/>
                  <a:pt x="19496" y="5022"/>
                  <a:pt x="19468" y="5022"/>
                </a:cubicBezTo>
                <a:cubicBezTo>
                  <a:pt x="19445" y="5022"/>
                  <a:pt x="19413" y="5044"/>
                  <a:pt x="19355" y="5082"/>
                </a:cubicBezTo>
                <a:cubicBezTo>
                  <a:pt x="19244" y="5155"/>
                  <a:pt x="19129" y="5222"/>
                  <a:pt x="19021" y="5288"/>
                </a:cubicBezTo>
                <a:cubicBezTo>
                  <a:pt x="19078" y="5047"/>
                  <a:pt x="18923" y="4847"/>
                  <a:pt x="18821" y="4633"/>
                </a:cubicBezTo>
                <a:cubicBezTo>
                  <a:pt x="18748" y="4478"/>
                  <a:pt x="18662" y="4331"/>
                  <a:pt x="18577" y="4182"/>
                </a:cubicBezTo>
                <a:cubicBezTo>
                  <a:pt x="18516" y="4074"/>
                  <a:pt x="18468" y="4022"/>
                  <a:pt x="18411" y="4022"/>
                </a:cubicBezTo>
                <a:cubicBezTo>
                  <a:pt x="18358" y="4022"/>
                  <a:pt x="18298" y="4066"/>
                  <a:pt x="18212" y="4152"/>
                </a:cubicBezTo>
                <a:cubicBezTo>
                  <a:pt x="18088" y="3987"/>
                  <a:pt x="17973" y="3815"/>
                  <a:pt x="17838" y="3660"/>
                </a:cubicBezTo>
                <a:cubicBezTo>
                  <a:pt x="17713" y="3515"/>
                  <a:pt x="17564" y="3390"/>
                  <a:pt x="17426" y="3253"/>
                </a:cubicBezTo>
                <a:cubicBezTo>
                  <a:pt x="17401" y="3228"/>
                  <a:pt x="17378" y="3217"/>
                  <a:pt x="17358" y="3217"/>
                </a:cubicBezTo>
                <a:cubicBezTo>
                  <a:pt x="17329" y="3217"/>
                  <a:pt x="17305" y="3240"/>
                  <a:pt x="17287" y="3277"/>
                </a:cubicBezTo>
                <a:cubicBezTo>
                  <a:pt x="17232" y="3384"/>
                  <a:pt x="17180" y="3493"/>
                  <a:pt x="17142" y="3606"/>
                </a:cubicBezTo>
                <a:cubicBezTo>
                  <a:pt x="17076" y="3801"/>
                  <a:pt x="17037" y="4008"/>
                  <a:pt x="16958" y="4197"/>
                </a:cubicBezTo>
                <a:cubicBezTo>
                  <a:pt x="16903" y="4327"/>
                  <a:pt x="16792" y="4430"/>
                  <a:pt x="16775" y="4581"/>
                </a:cubicBezTo>
                <a:cubicBezTo>
                  <a:pt x="16763" y="4688"/>
                  <a:pt x="16742" y="4795"/>
                  <a:pt x="16722" y="4909"/>
                </a:cubicBezTo>
                <a:cubicBezTo>
                  <a:pt x="16355" y="4648"/>
                  <a:pt x="15970" y="4409"/>
                  <a:pt x="15686" y="3999"/>
                </a:cubicBezTo>
                <a:cubicBezTo>
                  <a:pt x="15671" y="4091"/>
                  <a:pt x="15662" y="4142"/>
                  <a:pt x="15651" y="4211"/>
                </a:cubicBezTo>
                <a:cubicBezTo>
                  <a:pt x="15622" y="4169"/>
                  <a:pt x="15599" y="4147"/>
                  <a:pt x="15591" y="4120"/>
                </a:cubicBezTo>
                <a:cubicBezTo>
                  <a:pt x="15580" y="4070"/>
                  <a:pt x="15574" y="4028"/>
                  <a:pt x="15514" y="4028"/>
                </a:cubicBezTo>
                <a:cubicBezTo>
                  <a:pt x="15508" y="4028"/>
                  <a:pt x="15502" y="4028"/>
                  <a:pt x="15496" y="4029"/>
                </a:cubicBezTo>
                <a:cubicBezTo>
                  <a:pt x="15495" y="4029"/>
                  <a:pt x="15495" y="4029"/>
                  <a:pt x="15494" y="4029"/>
                </a:cubicBezTo>
                <a:cubicBezTo>
                  <a:pt x="15473" y="4029"/>
                  <a:pt x="15441" y="3989"/>
                  <a:pt x="15426" y="3962"/>
                </a:cubicBezTo>
                <a:cubicBezTo>
                  <a:pt x="15333" y="3795"/>
                  <a:pt x="15180" y="3695"/>
                  <a:pt x="15018" y="3619"/>
                </a:cubicBezTo>
                <a:cubicBezTo>
                  <a:pt x="14900" y="3564"/>
                  <a:pt x="14794" y="3490"/>
                  <a:pt x="14679" y="3433"/>
                </a:cubicBezTo>
                <a:cubicBezTo>
                  <a:pt x="14642" y="3415"/>
                  <a:pt x="14615" y="3406"/>
                  <a:pt x="14593" y="3406"/>
                </a:cubicBezTo>
                <a:cubicBezTo>
                  <a:pt x="14554" y="3406"/>
                  <a:pt x="14534" y="3438"/>
                  <a:pt x="14515" y="3510"/>
                </a:cubicBezTo>
                <a:cubicBezTo>
                  <a:pt x="14506" y="3547"/>
                  <a:pt x="14493" y="3583"/>
                  <a:pt x="14472" y="3646"/>
                </a:cubicBezTo>
                <a:cubicBezTo>
                  <a:pt x="14377" y="3587"/>
                  <a:pt x="14292" y="3542"/>
                  <a:pt x="14217" y="3483"/>
                </a:cubicBezTo>
                <a:cubicBezTo>
                  <a:pt x="14071" y="3366"/>
                  <a:pt x="13933" y="3239"/>
                  <a:pt x="13788" y="3121"/>
                </a:cubicBezTo>
                <a:cubicBezTo>
                  <a:pt x="13753" y="3094"/>
                  <a:pt x="13719" y="3075"/>
                  <a:pt x="13686" y="3075"/>
                </a:cubicBezTo>
                <a:cubicBezTo>
                  <a:pt x="13650" y="3075"/>
                  <a:pt x="13617" y="3097"/>
                  <a:pt x="13589" y="3154"/>
                </a:cubicBezTo>
                <a:cubicBezTo>
                  <a:pt x="13568" y="3197"/>
                  <a:pt x="13540" y="3217"/>
                  <a:pt x="13506" y="3217"/>
                </a:cubicBezTo>
                <a:cubicBezTo>
                  <a:pt x="13482" y="3217"/>
                  <a:pt x="13455" y="3207"/>
                  <a:pt x="13426" y="3188"/>
                </a:cubicBezTo>
                <a:cubicBezTo>
                  <a:pt x="13275" y="3089"/>
                  <a:pt x="13117" y="3008"/>
                  <a:pt x="12931" y="2995"/>
                </a:cubicBezTo>
                <a:cubicBezTo>
                  <a:pt x="12912" y="2993"/>
                  <a:pt x="12895" y="2993"/>
                  <a:pt x="12880" y="2993"/>
                </a:cubicBezTo>
                <a:cubicBezTo>
                  <a:pt x="12784" y="2993"/>
                  <a:pt x="12738" y="3021"/>
                  <a:pt x="12719" y="3135"/>
                </a:cubicBezTo>
                <a:cubicBezTo>
                  <a:pt x="12677" y="3371"/>
                  <a:pt x="12649" y="3612"/>
                  <a:pt x="12625" y="3852"/>
                </a:cubicBezTo>
                <a:cubicBezTo>
                  <a:pt x="12618" y="3921"/>
                  <a:pt x="12614" y="3964"/>
                  <a:pt x="12566" y="3964"/>
                </a:cubicBezTo>
                <a:cubicBezTo>
                  <a:pt x="12549" y="3964"/>
                  <a:pt x="12527" y="3958"/>
                  <a:pt x="12496" y="3946"/>
                </a:cubicBezTo>
                <a:cubicBezTo>
                  <a:pt x="12390" y="3903"/>
                  <a:pt x="12273" y="3888"/>
                  <a:pt x="12160" y="3874"/>
                </a:cubicBezTo>
                <a:cubicBezTo>
                  <a:pt x="11965" y="3850"/>
                  <a:pt x="11819" y="3730"/>
                  <a:pt x="11658" y="3639"/>
                </a:cubicBezTo>
                <a:cubicBezTo>
                  <a:pt x="11530" y="3567"/>
                  <a:pt x="11398" y="3500"/>
                  <a:pt x="11259" y="3455"/>
                </a:cubicBezTo>
                <a:cubicBezTo>
                  <a:pt x="11224" y="3443"/>
                  <a:pt x="11194" y="3438"/>
                  <a:pt x="11168" y="3438"/>
                </a:cubicBezTo>
                <a:cubicBezTo>
                  <a:pt x="11075" y="3438"/>
                  <a:pt x="11034" y="3508"/>
                  <a:pt x="11039" y="3638"/>
                </a:cubicBezTo>
                <a:cubicBezTo>
                  <a:pt x="11042" y="3684"/>
                  <a:pt x="11042" y="3730"/>
                  <a:pt x="11044" y="3803"/>
                </a:cubicBezTo>
                <a:cubicBezTo>
                  <a:pt x="10915" y="3751"/>
                  <a:pt x="10802" y="3708"/>
                  <a:pt x="10692" y="3656"/>
                </a:cubicBezTo>
                <a:cubicBezTo>
                  <a:pt x="10593" y="3612"/>
                  <a:pt x="10500" y="3553"/>
                  <a:pt x="10403" y="3505"/>
                </a:cubicBezTo>
                <a:cubicBezTo>
                  <a:pt x="10337" y="3473"/>
                  <a:pt x="10289" y="3455"/>
                  <a:pt x="10248" y="3455"/>
                </a:cubicBezTo>
                <a:cubicBezTo>
                  <a:pt x="10181" y="3455"/>
                  <a:pt x="10132" y="3502"/>
                  <a:pt x="10058" y="3614"/>
                </a:cubicBezTo>
                <a:cubicBezTo>
                  <a:pt x="9848" y="3561"/>
                  <a:pt x="9627" y="3508"/>
                  <a:pt x="9407" y="3448"/>
                </a:cubicBezTo>
                <a:cubicBezTo>
                  <a:pt x="9400" y="3447"/>
                  <a:pt x="9394" y="3446"/>
                  <a:pt x="9387" y="3446"/>
                </a:cubicBezTo>
                <a:cubicBezTo>
                  <a:pt x="9307" y="3446"/>
                  <a:pt x="9196" y="3554"/>
                  <a:pt x="9210" y="3634"/>
                </a:cubicBezTo>
                <a:cubicBezTo>
                  <a:pt x="9226" y="3718"/>
                  <a:pt x="9242" y="3802"/>
                  <a:pt x="9257" y="3887"/>
                </a:cubicBezTo>
                <a:cubicBezTo>
                  <a:pt x="9258" y="3901"/>
                  <a:pt x="9250" y="3917"/>
                  <a:pt x="9245" y="3942"/>
                </a:cubicBezTo>
                <a:cubicBezTo>
                  <a:pt x="9205" y="3938"/>
                  <a:pt x="9166" y="3938"/>
                  <a:pt x="9130" y="3929"/>
                </a:cubicBezTo>
                <a:cubicBezTo>
                  <a:pt x="8931" y="3876"/>
                  <a:pt x="8732" y="3821"/>
                  <a:pt x="8532" y="3767"/>
                </a:cubicBezTo>
                <a:cubicBezTo>
                  <a:pt x="8502" y="3759"/>
                  <a:pt x="8471" y="3752"/>
                  <a:pt x="8441" y="3748"/>
                </a:cubicBezTo>
                <a:cubicBezTo>
                  <a:pt x="8418" y="3745"/>
                  <a:pt x="8399" y="3743"/>
                  <a:pt x="8382" y="3743"/>
                </a:cubicBezTo>
                <a:cubicBezTo>
                  <a:pt x="8293" y="3743"/>
                  <a:pt x="8265" y="3787"/>
                  <a:pt x="8225" y="3937"/>
                </a:cubicBezTo>
                <a:cubicBezTo>
                  <a:pt x="8110" y="3920"/>
                  <a:pt x="7996" y="3902"/>
                  <a:pt x="7883" y="3881"/>
                </a:cubicBezTo>
                <a:cubicBezTo>
                  <a:pt x="7764" y="3859"/>
                  <a:pt x="7647" y="3825"/>
                  <a:pt x="7528" y="3806"/>
                </a:cubicBezTo>
                <a:cubicBezTo>
                  <a:pt x="7499" y="3802"/>
                  <a:pt x="7473" y="3800"/>
                  <a:pt x="7450" y="3800"/>
                </a:cubicBezTo>
                <a:cubicBezTo>
                  <a:pt x="7317" y="3800"/>
                  <a:pt x="7262" y="3874"/>
                  <a:pt x="7256" y="4048"/>
                </a:cubicBezTo>
                <a:cubicBezTo>
                  <a:pt x="7216" y="4046"/>
                  <a:pt x="7175" y="4049"/>
                  <a:pt x="7136" y="4044"/>
                </a:cubicBezTo>
                <a:cubicBezTo>
                  <a:pt x="6969" y="4023"/>
                  <a:pt x="6804" y="4000"/>
                  <a:pt x="6639" y="3976"/>
                </a:cubicBezTo>
                <a:cubicBezTo>
                  <a:pt x="6540" y="3961"/>
                  <a:pt x="6439" y="3945"/>
                  <a:pt x="6341" y="3925"/>
                </a:cubicBezTo>
                <a:cubicBezTo>
                  <a:pt x="6293" y="3915"/>
                  <a:pt x="6247" y="3898"/>
                  <a:pt x="6201" y="3898"/>
                </a:cubicBezTo>
                <a:cubicBezTo>
                  <a:pt x="6163" y="3898"/>
                  <a:pt x="6126" y="3909"/>
                  <a:pt x="6089" y="3945"/>
                </a:cubicBezTo>
                <a:cubicBezTo>
                  <a:pt x="6083" y="3951"/>
                  <a:pt x="6073" y="3953"/>
                  <a:pt x="6061" y="3953"/>
                </a:cubicBezTo>
                <a:cubicBezTo>
                  <a:pt x="6039" y="3953"/>
                  <a:pt x="6010" y="3946"/>
                  <a:pt x="5989" y="3942"/>
                </a:cubicBezTo>
                <a:cubicBezTo>
                  <a:pt x="5838" y="3914"/>
                  <a:pt x="5688" y="3901"/>
                  <a:pt x="5539" y="3901"/>
                </a:cubicBezTo>
                <a:cubicBezTo>
                  <a:pt x="5290" y="3901"/>
                  <a:pt x="5042" y="3937"/>
                  <a:pt x="4794" y="3998"/>
                </a:cubicBezTo>
                <a:cubicBezTo>
                  <a:pt x="4767" y="4004"/>
                  <a:pt x="4742" y="4012"/>
                  <a:pt x="4717" y="4025"/>
                </a:cubicBezTo>
                <a:cubicBezTo>
                  <a:pt x="4600" y="4086"/>
                  <a:pt x="4592" y="4143"/>
                  <a:pt x="4703" y="4215"/>
                </a:cubicBezTo>
                <a:cubicBezTo>
                  <a:pt x="4817" y="4290"/>
                  <a:pt x="4937" y="4352"/>
                  <a:pt x="5058" y="4417"/>
                </a:cubicBezTo>
                <a:cubicBezTo>
                  <a:pt x="5230" y="4512"/>
                  <a:pt x="5407" y="4605"/>
                  <a:pt x="5582" y="4700"/>
                </a:cubicBezTo>
                <a:cubicBezTo>
                  <a:pt x="5601" y="4710"/>
                  <a:pt x="5632" y="4734"/>
                  <a:pt x="5630" y="4745"/>
                </a:cubicBezTo>
                <a:cubicBezTo>
                  <a:pt x="5603" y="4868"/>
                  <a:pt x="5702" y="4898"/>
                  <a:pt x="5776" y="4940"/>
                </a:cubicBezTo>
                <a:cubicBezTo>
                  <a:pt x="6035" y="5090"/>
                  <a:pt x="6294" y="5237"/>
                  <a:pt x="6542" y="5378"/>
                </a:cubicBezTo>
                <a:cubicBezTo>
                  <a:pt x="6544" y="5406"/>
                  <a:pt x="6545" y="5412"/>
                  <a:pt x="6544" y="5414"/>
                </a:cubicBezTo>
                <a:cubicBezTo>
                  <a:pt x="6423" y="5600"/>
                  <a:pt x="6428" y="5650"/>
                  <a:pt x="6602" y="5809"/>
                </a:cubicBezTo>
                <a:cubicBezTo>
                  <a:pt x="6746" y="5939"/>
                  <a:pt x="6894" y="6066"/>
                  <a:pt x="7035" y="6200"/>
                </a:cubicBezTo>
                <a:cubicBezTo>
                  <a:pt x="7064" y="6226"/>
                  <a:pt x="7067" y="6278"/>
                  <a:pt x="7086" y="6317"/>
                </a:cubicBezTo>
                <a:cubicBezTo>
                  <a:pt x="7106" y="6360"/>
                  <a:pt x="7122" y="6412"/>
                  <a:pt x="7154" y="6441"/>
                </a:cubicBezTo>
                <a:cubicBezTo>
                  <a:pt x="7286" y="6557"/>
                  <a:pt x="7424" y="6665"/>
                  <a:pt x="7568" y="6783"/>
                </a:cubicBezTo>
                <a:cubicBezTo>
                  <a:pt x="7483" y="6874"/>
                  <a:pt x="7394" y="6970"/>
                  <a:pt x="7304" y="7064"/>
                </a:cubicBezTo>
                <a:cubicBezTo>
                  <a:pt x="7251" y="7121"/>
                  <a:pt x="7198" y="7177"/>
                  <a:pt x="7139" y="7230"/>
                </a:cubicBezTo>
                <a:cubicBezTo>
                  <a:pt x="7062" y="7301"/>
                  <a:pt x="7075" y="7366"/>
                  <a:pt x="7148" y="7425"/>
                </a:cubicBezTo>
                <a:cubicBezTo>
                  <a:pt x="7211" y="7475"/>
                  <a:pt x="7280" y="7522"/>
                  <a:pt x="7349" y="7565"/>
                </a:cubicBezTo>
                <a:cubicBezTo>
                  <a:pt x="7596" y="7722"/>
                  <a:pt x="7843" y="7877"/>
                  <a:pt x="8090" y="8032"/>
                </a:cubicBezTo>
                <a:cubicBezTo>
                  <a:pt x="8105" y="8042"/>
                  <a:pt x="8119" y="8058"/>
                  <a:pt x="8131" y="8069"/>
                </a:cubicBezTo>
                <a:cubicBezTo>
                  <a:pt x="8064" y="8210"/>
                  <a:pt x="8080" y="8269"/>
                  <a:pt x="8229" y="8329"/>
                </a:cubicBezTo>
                <a:cubicBezTo>
                  <a:pt x="8361" y="8383"/>
                  <a:pt x="8502" y="8421"/>
                  <a:pt x="8641" y="8458"/>
                </a:cubicBezTo>
                <a:cubicBezTo>
                  <a:pt x="8967" y="8546"/>
                  <a:pt x="9228" y="8759"/>
                  <a:pt x="9524" y="8907"/>
                </a:cubicBezTo>
                <a:cubicBezTo>
                  <a:pt x="9647" y="8968"/>
                  <a:pt x="9778" y="9014"/>
                  <a:pt x="9909" y="9067"/>
                </a:cubicBezTo>
                <a:cubicBezTo>
                  <a:pt x="9907" y="9071"/>
                  <a:pt x="9909" y="9083"/>
                  <a:pt x="9905" y="9086"/>
                </a:cubicBezTo>
                <a:cubicBezTo>
                  <a:pt x="9638" y="9222"/>
                  <a:pt x="9377" y="9374"/>
                  <a:pt x="9102" y="9489"/>
                </a:cubicBezTo>
                <a:cubicBezTo>
                  <a:pt x="8685" y="9666"/>
                  <a:pt x="8243" y="9735"/>
                  <a:pt x="7794" y="9774"/>
                </a:cubicBezTo>
                <a:cubicBezTo>
                  <a:pt x="7749" y="9777"/>
                  <a:pt x="7703" y="9793"/>
                  <a:pt x="7661" y="9811"/>
                </a:cubicBezTo>
                <a:cubicBezTo>
                  <a:pt x="7467" y="9889"/>
                  <a:pt x="7461" y="9906"/>
                  <a:pt x="7554" y="10090"/>
                </a:cubicBezTo>
                <a:cubicBezTo>
                  <a:pt x="7559" y="10099"/>
                  <a:pt x="7559" y="10111"/>
                  <a:pt x="7565" y="10142"/>
                </a:cubicBezTo>
                <a:cubicBezTo>
                  <a:pt x="7443" y="10167"/>
                  <a:pt x="7323" y="10192"/>
                  <a:pt x="7203" y="10216"/>
                </a:cubicBezTo>
                <a:cubicBezTo>
                  <a:pt x="7142" y="10228"/>
                  <a:pt x="7080" y="10237"/>
                  <a:pt x="7020" y="10252"/>
                </a:cubicBezTo>
                <a:cubicBezTo>
                  <a:pt x="6927" y="10275"/>
                  <a:pt x="6858" y="10319"/>
                  <a:pt x="6902" y="10439"/>
                </a:cubicBezTo>
                <a:cubicBezTo>
                  <a:pt x="6752" y="10485"/>
                  <a:pt x="6602" y="10517"/>
                  <a:pt x="6464" y="10574"/>
                </a:cubicBezTo>
                <a:cubicBezTo>
                  <a:pt x="6318" y="10636"/>
                  <a:pt x="6180" y="10719"/>
                  <a:pt x="6043" y="10801"/>
                </a:cubicBezTo>
                <a:cubicBezTo>
                  <a:pt x="5960" y="10851"/>
                  <a:pt x="5954" y="10919"/>
                  <a:pt x="6035" y="10989"/>
                </a:cubicBezTo>
                <a:cubicBezTo>
                  <a:pt x="6149" y="11087"/>
                  <a:pt x="6261" y="11190"/>
                  <a:pt x="6392" y="11305"/>
                </a:cubicBezTo>
                <a:cubicBezTo>
                  <a:pt x="6265" y="11386"/>
                  <a:pt x="6148" y="11442"/>
                  <a:pt x="6016" y="11447"/>
                </a:cubicBezTo>
                <a:cubicBezTo>
                  <a:pt x="5981" y="11448"/>
                  <a:pt x="5947" y="11449"/>
                  <a:pt x="5913" y="11449"/>
                </a:cubicBezTo>
                <a:cubicBezTo>
                  <a:pt x="5795" y="11449"/>
                  <a:pt x="5678" y="11442"/>
                  <a:pt x="5560" y="11441"/>
                </a:cubicBezTo>
                <a:cubicBezTo>
                  <a:pt x="5526" y="11441"/>
                  <a:pt x="5490" y="11441"/>
                  <a:pt x="5455" y="11444"/>
                </a:cubicBezTo>
                <a:cubicBezTo>
                  <a:pt x="5307" y="11461"/>
                  <a:pt x="5279" y="11506"/>
                  <a:pt x="5326" y="11641"/>
                </a:cubicBezTo>
                <a:cubicBezTo>
                  <a:pt x="5330" y="11652"/>
                  <a:pt x="5325" y="11664"/>
                  <a:pt x="5323" y="11683"/>
                </a:cubicBezTo>
                <a:cubicBezTo>
                  <a:pt x="5218" y="11685"/>
                  <a:pt x="5112" y="11683"/>
                  <a:pt x="5009" y="11694"/>
                </a:cubicBezTo>
                <a:cubicBezTo>
                  <a:pt x="4728" y="11727"/>
                  <a:pt x="4472" y="11822"/>
                  <a:pt x="4268" y="12029"/>
                </a:cubicBezTo>
                <a:cubicBezTo>
                  <a:pt x="4194" y="12107"/>
                  <a:pt x="4176" y="12174"/>
                  <a:pt x="4262" y="12257"/>
                </a:cubicBezTo>
                <a:cubicBezTo>
                  <a:pt x="4320" y="12313"/>
                  <a:pt x="4365" y="12383"/>
                  <a:pt x="4427" y="12457"/>
                </a:cubicBezTo>
                <a:cubicBezTo>
                  <a:pt x="4345" y="12481"/>
                  <a:pt x="4274" y="12497"/>
                  <a:pt x="4206" y="12522"/>
                </a:cubicBezTo>
                <a:cubicBezTo>
                  <a:pt x="4021" y="12590"/>
                  <a:pt x="3829" y="12650"/>
                  <a:pt x="3653" y="12737"/>
                </a:cubicBezTo>
                <a:cubicBezTo>
                  <a:pt x="3411" y="12857"/>
                  <a:pt x="3411" y="12898"/>
                  <a:pt x="3605" y="13092"/>
                </a:cubicBezTo>
                <a:cubicBezTo>
                  <a:pt x="3545" y="13124"/>
                  <a:pt x="3487" y="13154"/>
                  <a:pt x="3430" y="13185"/>
                </a:cubicBezTo>
                <a:cubicBezTo>
                  <a:pt x="3352" y="13226"/>
                  <a:pt x="3269" y="13263"/>
                  <a:pt x="3195" y="13311"/>
                </a:cubicBezTo>
                <a:cubicBezTo>
                  <a:pt x="3108" y="13370"/>
                  <a:pt x="3041" y="13442"/>
                  <a:pt x="3126" y="13551"/>
                </a:cubicBezTo>
                <a:cubicBezTo>
                  <a:pt x="3054" y="13623"/>
                  <a:pt x="2980" y="13686"/>
                  <a:pt x="2919" y="13761"/>
                </a:cubicBezTo>
                <a:cubicBezTo>
                  <a:pt x="2835" y="13861"/>
                  <a:pt x="2849" y="13907"/>
                  <a:pt x="2964" y="13967"/>
                </a:cubicBezTo>
                <a:cubicBezTo>
                  <a:pt x="3109" y="14042"/>
                  <a:pt x="3253" y="14119"/>
                  <a:pt x="3396" y="14198"/>
                </a:cubicBezTo>
                <a:cubicBezTo>
                  <a:pt x="3413" y="14206"/>
                  <a:pt x="3435" y="14229"/>
                  <a:pt x="3438" y="14247"/>
                </a:cubicBezTo>
                <a:cubicBezTo>
                  <a:pt x="3476" y="14522"/>
                  <a:pt x="3681" y="14697"/>
                  <a:pt x="3839" y="14896"/>
                </a:cubicBezTo>
                <a:cubicBezTo>
                  <a:pt x="3927" y="15007"/>
                  <a:pt x="4046" y="15093"/>
                  <a:pt x="4138" y="15177"/>
                </a:cubicBezTo>
                <a:cubicBezTo>
                  <a:pt x="3917" y="15358"/>
                  <a:pt x="3694" y="15538"/>
                  <a:pt x="3475" y="15723"/>
                </a:cubicBezTo>
                <a:cubicBezTo>
                  <a:pt x="3415" y="15774"/>
                  <a:pt x="3371" y="15848"/>
                  <a:pt x="3309" y="15896"/>
                </a:cubicBezTo>
                <a:cubicBezTo>
                  <a:pt x="3216" y="15965"/>
                  <a:pt x="3106" y="16014"/>
                  <a:pt x="3016" y="16086"/>
                </a:cubicBezTo>
                <a:cubicBezTo>
                  <a:pt x="2904" y="16175"/>
                  <a:pt x="2792" y="16268"/>
                  <a:pt x="2703" y="16377"/>
                </a:cubicBezTo>
                <a:cubicBezTo>
                  <a:pt x="2610" y="16490"/>
                  <a:pt x="2633" y="16551"/>
                  <a:pt x="2755" y="16634"/>
                </a:cubicBezTo>
                <a:cubicBezTo>
                  <a:pt x="2802" y="16665"/>
                  <a:pt x="2849" y="16700"/>
                  <a:pt x="2902" y="16740"/>
                </a:cubicBezTo>
                <a:cubicBezTo>
                  <a:pt x="2779" y="16868"/>
                  <a:pt x="2662" y="16984"/>
                  <a:pt x="2549" y="17107"/>
                </a:cubicBezTo>
                <a:cubicBezTo>
                  <a:pt x="2373" y="17298"/>
                  <a:pt x="2198" y="17493"/>
                  <a:pt x="2023" y="17686"/>
                </a:cubicBezTo>
                <a:cubicBezTo>
                  <a:pt x="1940" y="17779"/>
                  <a:pt x="1946" y="17800"/>
                  <a:pt x="2091" y="17941"/>
                </a:cubicBezTo>
                <a:cubicBezTo>
                  <a:pt x="2043" y="18026"/>
                  <a:pt x="1983" y="18108"/>
                  <a:pt x="1943" y="18198"/>
                </a:cubicBezTo>
                <a:cubicBezTo>
                  <a:pt x="1889" y="18325"/>
                  <a:pt x="1837" y="18455"/>
                  <a:pt x="1799" y="18587"/>
                </a:cubicBezTo>
                <a:cubicBezTo>
                  <a:pt x="1767" y="18701"/>
                  <a:pt x="1828" y="18759"/>
                  <a:pt x="1937" y="18805"/>
                </a:cubicBezTo>
                <a:cubicBezTo>
                  <a:pt x="2096" y="18871"/>
                  <a:pt x="2247" y="18964"/>
                  <a:pt x="2398" y="19050"/>
                </a:cubicBezTo>
                <a:cubicBezTo>
                  <a:pt x="2471" y="19093"/>
                  <a:pt x="2455" y="19135"/>
                  <a:pt x="2399" y="19197"/>
                </a:cubicBezTo>
                <a:cubicBezTo>
                  <a:pt x="2228" y="19389"/>
                  <a:pt x="2069" y="19591"/>
                  <a:pt x="1906" y="19790"/>
                </a:cubicBezTo>
                <a:cubicBezTo>
                  <a:pt x="1830" y="19884"/>
                  <a:pt x="1760" y="19982"/>
                  <a:pt x="1688" y="20079"/>
                </a:cubicBezTo>
                <a:cubicBezTo>
                  <a:pt x="1640" y="20143"/>
                  <a:pt x="1603" y="20204"/>
                  <a:pt x="1700" y="20265"/>
                </a:cubicBezTo>
                <a:cubicBezTo>
                  <a:pt x="1719" y="20276"/>
                  <a:pt x="1720" y="20348"/>
                  <a:pt x="1703" y="20379"/>
                </a:cubicBezTo>
                <a:cubicBezTo>
                  <a:pt x="1635" y="20506"/>
                  <a:pt x="1544" y="20622"/>
                  <a:pt x="1485" y="20752"/>
                </a:cubicBezTo>
                <a:cubicBezTo>
                  <a:pt x="1432" y="20872"/>
                  <a:pt x="1402" y="21004"/>
                  <a:pt x="1376" y="21133"/>
                </a:cubicBezTo>
                <a:cubicBezTo>
                  <a:pt x="1357" y="21229"/>
                  <a:pt x="1390" y="21310"/>
                  <a:pt x="1508" y="21325"/>
                </a:cubicBezTo>
                <a:cubicBezTo>
                  <a:pt x="1534" y="21329"/>
                  <a:pt x="1556" y="21345"/>
                  <a:pt x="1591" y="21359"/>
                </a:cubicBezTo>
                <a:cubicBezTo>
                  <a:pt x="1523" y="21475"/>
                  <a:pt x="1462" y="21587"/>
                  <a:pt x="1395" y="21695"/>
                </a:cubicBezTo>
                <a:cubicBezTo>
                  <a:pt x="1195" y="22016"/>
                  <a:pt x="986" y="22333"/>
                  <a:pt x="798" y="22659"/>
                </a:cubicBezTo>
                <a:cubicBezTo>
                  <a:pt x="592" y="23014"/>
                  <a:pt x="350" y="23346"/>
                  <a:pt x="131" y="23693"/>
                </a:cubicBezTo>
                <a:cubicBezTo>
                  <a:pt x="79" y="23778"/>
                  <a:pt x="43" y="23875"/>
                  <a:pt x="16" y="23971"/>
                </a:cubicBezTo>
                <a:cubicBezTo>
                  <a:pt x="0" y="24028"/>
                  <a:pt x="21" y="24067"/>
                  <a:pt x="67" y="24067"/>
                </a:cubicBezTo>
                <a:cubicBezTo>
                  <a:pt x="81" y="24067"/>
                  <a:pt x="97" y="24064"/>
                  <a:pt x="115" y="24056"/>
                </a:cubicBezTo>
                <a:cubicBezTo>
                  <a:pt x="235" y="24005"/>
                  <a:pt x="354" y="23948"/>
                  <a:pt x="470" y="23887"/>
                </a:cubicBezTo>
                <a:cubicBezTo>
                  <a:pt x="696" y="23768"/>
                  <a:pt x="917" y="23636"/>
                  <a:pt x="1149" y="23525"/>
                </a:cubicBezTo>
                <a:cubicBezTo>
                  <a:pt x="1372" y="23417"/>
                  <a:pt x="1606" y="23325"/>
                  <a:pt x="1834" y="23230"/>
                </a:cubicBezTo>
                <a:cubicBezTo>
                  <a:pt x="1947" y="23183"/>
                  <a:pt x="2064" y="23142"/>
                  <a:pt x="2179" y="23099"/>
                </a:cubicBezTo>
                <a:cubicBezTo>
                  <a:pt x="2225" y="23233"/>
                  <a:pt x="2245" y="23277"/>
                  <a:pt x="2319" y="23277"/>
                </a:cubicBezTo>
                <a:cubicBezTo>
                  <a:pt x="2346" y="23277"/>
                  <a:pt x="2378" y="23271"/>
                  <a:pt x="2422" y="23263"/>
                </a:cubicBezTo>
                <a:cubicBezTo>
                  <a:pt x="2545" y="23238"/>
                  <a:pt x="2669" y="23192"/>
                  <a:pt x="2785" y="23140"/>
                </a:cubicBezTo>
                <a:cubicBezTo>
                  <a:pt x="3168" y="22967"/>
                  <a:pt x="3550" y="22789"/>
                  <a:pt x="3932" y="22615"/>
                </a:cubicBezTo>
                <a:cubicBezTo>
                  <a:pt x="3941" y="22609"/>
                  <a:pt x="3954" y="22610"/>
                  <a:pt x="3967" y="22607"/>
                </a:cubicBezTo>
                <a:cubicBezTo>
                  <a:pt x="3982" y="22741"/>
                  <a:pt x="3995" y="22873"/>
                  <a:pt x="4011" y="23003"/>
                </a:cubicBezTo>
                <a:cubicBezTo>
                  <a:pt x="4024" y="23104"/>
                  <a:pt x="4092" y="23156"/>
                  <a:pt x="4208" y="23156"/>
                </a:cubicBezTo>
                <a:cubicBezTo>
                  <a:pt x="4210" y="23156"/>
                  <a:pt x="4211" y="23156"/>
                  <a:pt x="4212" y="23156"/>
                </a:cubicBezTo>
                <a:cubicBezTo>
                  <a:pt x="4377" y="23153"/>
                  <a:pt x="4512" y="23079"/>
                  <a:pt x="4638" y="22982"/>
                </a:cubicBezTo>
                <a:cubicBezTo>
                  <a:pt x="4678" y="22951"/>
                  <a:pt x="4716" y="22919"/>
                  <a:pt x="4764" y="22882"/>
                </a:cubicBezTo>
                <a:cubicBezTo>
                  <a:pt x="4801" y="22962"/>
                  <a:pt x="4850" y="22992"/>
                  <a:pt x="4906" y="22992"/>
                </a:cubicBezTo>
                <a:cubicBezTo>
                  <a:pt x="4939" y="22992"/>
                  <a:pt x="4974" y="22981"/>
                  <a:pt x="5011" y="22964"/>
                </a:cubicBezTo>
                <a:cubicBezTo>
                  <a:pt x="5241" y="22856"/>
                  <a:pt x="5471" y="22744"/>
                  <a:pt x="5701" y="22635"/>
                </a:cubicBezTo>
                <a:cubicBezTo>
                  <a:pt x="5722" y="22689"/>
                  <a:pt x="5755" y="22746"/>
                  <a:pt x="5771" y="22810"/>
                </a:cubicBezTo>
                <a:cubicBezTo>
                  <a:pt x="5789" y="22882"/>
                  <a:pt x="5828" y="22919"/>
                  <a:pt x="5880" y="22919"/>
                </a:cubicBezTo>
                <a:cubicBezTo>
                  <a:pt x="5912" y="22919"/>
                  <a:pt x="5949" y="22905"/>
                  <a:pt x="5989" y="22878"/>
                </a:cubicBezTo>
                <a:cubicBezTo>
                  <a:pt x="6133" y="22780"/>
                  <a:pt x="6270" y="22671"/>
                  <a:pt x="6403" y="22559"/>
                </a:cubicBezTo>
                <a:cubicBezTo>
                  <a:pt x="6684" y="22326"/>
                  <a:pt x="6961" y="22088"/>
                  <a:pt x="7239" y="21851"/>
                </a:cubicBezTo>
                <a:cubicBezTo>
                  <a:pt x="7280" y="21817"/>
                  <a:pt x="7321" y="21781"/>
                  <a:pt x="7364" y="21742"/>
                </a:cubicBezTo>
                <a:cubicBezTo>
                  <a:pt x="7434" y="21954"/>
                  <a:pt x="7506" y="22164"/>
                  <a:pt x="7571" y="22376"/>
                </a:cubicBezTo>
                <a:cubicBezTo>
                  <a:pt x="7590" y="22436"/>
                  <a:pt x="7618" y="22466"/>
                  <a:pt x="7668" y="22466"/>
                </a:cubicBezTo>
                <a:cubicBezTo>
                  <a:pt x="7680" y="22466"/>
                  <a:pt x="7694" y="22464"/>
                  <a:pt x="7709" y="22460"/>
                </a:cubicBezTo>
                <a:cubicBezTo>
                  <a:pt x="7935" y="22405"/>
                  <a:pt x="8130" y="22298"/>
                  <a:pt x="8265" y="22102"/>
                </a:cubicBezTo>
                <a:cubicBezTo>
                  <a:pt x="8318" y="22146"/>
                  <a:pt x="8357" y="22168"/>
                  <a:pt x="8393" y="22168"/>
                </a:cubicBezTo>
                <a:cubicBezTo>
                  <a:pt x="8436" y="22168"/>
                  <a:pt x="8473" y="22136"/>
                  <a:pt x="8521" y="22070"/>
                </a:cubicBezTo>
                <a:cubicBezTo>
                  <a:pt x="8635" y="21915"/>
                  <a:pt x="8752" y="21758"/>
                  <a:pt x="8862" y="21609"/>
                </a:cubicBezTo>
                <a:cubicBezTo>
                  <a:pt x="8888" y="21616"/>
                  <a:pt x="8898" y="21616"/>
                  <a:pt x="8903" y="21620"/>
                </a:cubicBezTo>
                <a:cubicBezTo>
                  <a:pt x="8971" y="21696"/>
                  <a:pt x="9011" y="21735"/>
                  <a:pt x="9048" y="21735"/>
                </a:cubicBezTo>
                <a:cubicBezTo>
                  <a:pt x="9088" y="21735"/>
                  <a:pt x="9125" y="21693"/>
                  <a:pt x="9191" y="21608"/>
                </a:cubicBezTo>
                <a:cubicBezTo>
                  <a:pt x="9359" y="21390"/>
                  <a:pt x="9533" y="21175"/>
                  <a:pt x="9695" y="20953"/>
                </a:cubicBezTo>
                <a:cubicBezTo>
                  <a:pt x="9761" y="20863"/>
                  <a:pt x="9801" y="20758"/>
                  <a:pt x="9857" y="20649"/>
                </a:cubicBezTo>
                <a:cubicBezTo>
                  <a:pt x="9904" y="20730"/>
                  <a:pt x="9943" y="20799"/>
                  <a:pt x="9982" y="20867"/>
                </a:cubicBezTo>
                <a:cubicBezTo>
                  <a:pt x="10016" y="20928"/>
                  <a:pt x="10051" y="20961"/>
                  <a:pt x="10089" y="20961"/>
                </a:cubicBezTo>
                <a:cubicBezTo>
                  <a:pt x="10119" y="20961"/>
                  <a:pt x="10152" y="20940"/>
                  <a:pt x="10189" y="20897"/>
                </a:cubicBezTo>
                <a:cubicBezTo>
                  <a:pt x="10321" y="20744"/>
                  <a:pt x="10445" y="20585"/>
                  <a:pt x="10559" y="20419"/>
                </a:cubicBezTo>
                <a:cubicBezTo>
                  <a:pt x="10675" y="20253"/>
                  <a:pt x="10811" y="20115"/>
                  <a:pt x="10977" y="19996"/>
                </a:cubicBezTo>
                <a:cubicBezTo>
                  <a:pt x="11110" y="19901"/>
                  <a:pt x="11226" y="19781"/>
                  <a:pt x="11331" y="19656"/>
                </a:cubicBezTo>
                <a:cubicBezTo>
                  <a:pt x="11411" y="19562"/>
                  <a:pt x="11453" y="19437"/>
                  <a:pt x="11529" y="19341"/>
                </a:cubicBezTo>
                <a:cubicBezTo>
                  <a:pt x="11612" y="19237"/>
                  <a:pt x="11722" y="19155"/>
                  <a:pt x="11804" y="19053"/>
                </a:cubicBezTo>
                <a:cubicBezTo>
                  <a:pt x="11905" y="18929"/>
                  <a:pt x="11979" y="18784"/>
                  <a:pt x="12081" y="18664"/>
                </a:cubicBezTo>
                <a:cubicBezTo>
                  <a:pt x="12250" y="18464"/>
                  <a:pt x="12432" y="18278"/>
                  <a:pt x="12606" y="18083"/>
                </a:cubicBezTo>
                <a:cubicBezTo>
                  <a:pt x="12741" y="17930"/>
                  <a:pt x="12873" y="17774"/>
                  <a:pt x="13007" y="17617"/>
                </a:cubicBezTo>
                <a:cubicBezTo>
                  <a:pt x="13017" y="17622"/>
                  <a:pt x="13028" y="17626"/>
                  <a:pt x="13040" y="17632"/>
                </a:cubicBezTo>
                <a:cubicBezTo>
                  <a:pt x="12986" y="17823"/>
                  <a:pt x="12947" y="18018"/>
                  <a:pt x="12875" y="18203"/>
                </a:cubicBezTo>
                <a:cubicBezTo>
                  <a:pt x="12776" y="18458"/>
                  <a:pt x="12658" y="18705"/>
                  <a:pt x="12539" y="18950"/>
                </a:cubicBezTo>
                <a:cubicBezTo>
                  <a:pt x="12421" y="19190"/>
                  <a:pt x="12301" y="19431"/>
                  <a:pt x="12168" y="19664"/>
                </a:cubicBezTo>
                <a:cubicBezTo>
                  <a:pt x="12016" y="19931"/>
                  <a:pt x="11851" y="20193"/>
                  <a:pt x="11692" y="20456"/>
                </a:cubicBezTo>
                <a:cubicBezTo>
                  <a:pt x="11682" y="20472"/>
                  <a:pt x="11675" y="20491"/>
                  <a:pt x="11668" y="20508"/>
                </a:cubicBezTo>
                <a:cubicBezTo>
                  <a:pt x="11613" y="20642"/>
                  <a:pt x="11628" y="20675"/>
                  <a:pt x="11773" y="20722"/>
                </a:cubicBezTo>
                <a:cubicBezTo>
                  <a:pt x="11784" y="20903"/>
                  <a:pt x="11650" y="21026"/>
                  <a:pt x="11581" y="21174"/>
                </a:cubicBezTo>
                <a:cubicBezTo>
                  <a:pt x="11552" y="21234"/>
                  <a:pt x="11509" y="21285"/>
                  <a:pt x="11474" y="21342"/>
                </a:cubicBezTo>
                <a:cubicBezTo>
                  <a:pt x="11418" y="21433"/>
                  <a:pt x="11401" y="21526"/>
                  <a:pt x="11390" y="21637"/>
                </a:cubicBezTo>
                <a:cubicBezTo>
                  <a:pt x="11375" y="21810"/>
                  <a:pt x="11308" y="21982"/>
                  <a:pt x="11246" y="22148"/>
                </a:cubicBezTo>
                <a:cubicBezTo>
                  <a:pt x="11207" y="22252"/>
                  <a:pt x="11128" y="22343"/>
                  <a:pt x="11089" y="22447"/>
                </a:cubicBezTo>
                <a:cubicBezTo>
                  <a:pt x="11046" y="22564"/>
                  <a:pt x="11079" y="22599"/>
                  <a:pt x="11203" y="22611"/>
                </a:cubicBezTo>
                <a:cubicBezTo>
                  <a:pt x="11257" y="22617"/>
                  <a:pt x="11309" y="22628"/>
                  <a:pt x="11382" y="22640"/>
                </a:cubicBezTo>
                <a:cubicBezTo>
                  <a:pt x="11329" y="22745"/>
                  <a:pt x="11289" y="22838"/>
                  <a:pt x="11237" y="22924"/>
                </a:cubicBezTo>
                <a:cubicBezTo>
                  <a:pt x="11129" y="23105"/>
                  <a:pt x="11018" y="23284"/>
                  <a:pt x="10903" y="23460"/>
                </a:cubicBezTo>
                <a:cubicBezTo>
                  <a:pt x="10841" y="23556"/>
                  <a:pt x="10764" y="23639"/>
                  <a:pt x="10699" y="23732"/>
                </a:cubicBezTo>
                <a:cubicBezTo>
                  <a:pt x="10650" y="23805"/>
                  <a:pt x="10590" y="23883"/>
                  <a:pt x="10704" y="23962"/>
                </a:cubicBezTo>
                <a:cubicBezTo>
                  <a:pt x="10722" y="23974"/>
                  <a:pt x="10712" y="24040"/>
                  <a:pt x="10699" y="24076"/>
                </a:cubicBezTo>
                <a:cubicBezTo>
                  <a:pt x="10626" y="24289"/>
                  <a:pt x="10547" y="24499"/>
                  <a:pt x="10471" y="24713"/>
                </a:cubicBezTo>
                <a:cubicBezTo>
                  <a:pt x="10456" y="24753"/>
                  <a:pt x="10446" y="24797"/>
                  <a:pt x="10447" y="24839"/>
                </a:cubicBezTo>
                <a:cubicBezTo>
                  <a:pt x="10450" y="24984"/>
                  <a:pt x="10492" y="25126"/>
                  <a:pt x="10668" y="25126"/>
                </a:cubicBezTo>
                <a:cubicBezTo>
                  <a:pt x="10688" y="25126"/>
                  <a:pt x="10711" y="25124"/>
                  <a:pt x="10735" y="25120"/>
                </a:cubicBezTo>
                <a:cubicBezTo>
                  <a:pt x="10765" y="25115"/>
                  <a:pt x="10796" y="25116"/>
                  <a:pt x="10835" y="25113"/>
                </a:cubicBezTo>
                <a:lnTo>
                  <a:pt x="10835" y="25113"/>
                </a:lnTo>
                <a:cubicBezTo>
                  <a:pt x="10830" y="25161"/>
                  <a:pt x="10822" y="25203"/>
                  <a:pt x="10820" y="25244"/>
                </a:cubicBezTo>
                <a:cubicBezTo>
                  <a:pt x="10811" y="25400"/>
                  <a:pt x="10778" y="25548"/>
                  <a:pt x="10805" y="25714"/>
                </a:cubicBezTo>
                <a:cubicBezTo>
                  <a:pt x="10832" y="25877"/>
                  <a:pt x="10755" y="26057"/>
                  <a:pt x="10722" y="26229"/>
                </a:cubicBezTo>
                <a:cubicBezTo>
                  <a:pt x="10713" y="26268"/>
                  <a:pt x="10698" y="26304"/>
                  <a:pt x="10692" y="26342"/>
                </a:cubicBezTo>
                <a:cubicBezTo>
                  <a:pt x="10671" y="26466"/>
                  <a:pt x="10691" y="26493"/>
                  <a:pt x="10822" y="26516"/>
                </a:cubicBezTo>
                <a:cubicBezTo>
                  <a:pt x="10799" y="26666"/>
                  <a:pt x="10774" y="26818"/>
                  <a:pt x="10748" y="26969"/>
                </a:cubicBezTo>
                <a:cubicBezTo>
                  <a:pt x="10728" y="27095"/>
                  <a:pt x="10686" y="27222"/>
                  <a:pt x="10688" y="27348"/>
                </a:cubicBezTo>
                <a:cubicBezTo>
                  <a:pt x="10691" y="27484"/>
                  <a:pt x="10717" y="27548"/>
                  <a:pt x="10792" y="27548"/>
                </a:cubicBezTo>
                <a:cubicBezTo>
                  <a:pt x="10823" y="27548"/>
                  <a:pt x="10863" y="27536"/>
                  <a:pt x="10913" y="27514"/>
                </a:cubicBezTo>
                <a:cubicBezTo>
                  <a:pt x="11100" y="27431"/>
                  <a:pt x="11288" y="27342"/>
                  <a:pt x="11475" y="27256"/>
                </a:cubicBezTo>
                <a:cubicBezTo>
                  <a:pt x="11527" y="27231"/>
                  <a:pt x="11579" y="27206"/>
                  <a:pt x="11632" y="27183"/>
                </a:cubicBezTo>
                <a:cubicBezTo>
                  <a:pt x="11686" y="27296"/>
                  <a:pt x="11716" y="27346"/>
                  <a:pt x="11770" y="27346"/>
                </a:cubicBezTo>
                <a:cubicBezTo>
                  <a:pt x="11808" y="27346"/>
                  <a:pt x="11857" y="27322"/>
                  <a:pt x="11933" y="27278"/>
                </a:cubicBezTo>
                <a:cubicBezTo>
                  <a:pt x="12159" y="27149"/>
                  <a:pt x="12381" y="27013"/>
                  <a:pt x="12607" y="26880"/>
                </a:cubicBezTo>
                <a:cubicBezTo>
                  <a:pt x="12632" y="26865"/>
                  <a:pt x="12659" y="26851"/>
                  <a:pt x="12690" y="26836"/>
                </a:cubicBezTo>
                <a:lnTo>
                  <a:pt x="12690" y="26836"/>
                </a:lnTo>
                <a:cubicBezTo>
                  <a:pt x="12661" y="27155"/>
                  <a:pt x="12635" y="27466"/>
                  <a:pt x="12599" y="27774"/>
                </a:cubicBezTo>
                <a:cubicBezTo>
                  <a:pt x="12582" y="27911"/>
                  <a:pt x="12553" y="28049"/>
                  <a:pt x="12518" y="28184"/>
                </a:cubicBezTo>
                <a:cubicBezTo>
                  <a:pt x="12477" y="28347"/>
                  <a:pt x="12422" y="28506"/>
                  <a:pt x="12378" y="28667"/>
                </a:cubicBezTo>
                <a:cubicBezTo>
                  <a:pt x="12365" y="28716"/>
                  <a:pt x="12363" y="28768"/>
                  <a:pt x="12361" y="28819"/>
                </a:cubicBezTo>
                <a:cubicBezTo>
                  <a:pt x="12359" y="28909"/>
                  <a:pt x="12385" y="28972"/>
                  <a:pt x="12478" y="28972"/>
                </a:cubicBezTo>
                <a:cubicBezTo>
                  <a:pt x="12488" y="28972"/>
                  <a:pt x="12498" y="28971"/>
                  <a:pt x="12510" y="28970"/>
                </a:cubicBezTo>
                <a:cubicBezTo>
                  <a:pt x="12516" y="28969"/>
                  <a:pt x="12522" y="28969"/>
                  <a:pt x="12528" y="28969"/>
                </a:cubicBezTo>
                <a:cubicBezTo>
                  <a:pt x="12557" y="28969"/>
                  <a:pt x="12587" y="28977"/>
                  <a:pt x="12625" y="28981"/>
                </a:cubicBezTo>
                <a:cubicBezTo>
                  <a:pt x="12623" y="29030"/>
                  <a:pt x="12626" y="29071"/>
                  <a:pt x="12621" y="29112"/>
                </a:cubicBezTo>
                <a:cubicBezTo>
                  <a:pt x="12589" y="29398"/>
                  <a:pt x="12554" y="29685"/>
                  <a:pt x="12520" y="29972"/>
                </a:cubicBezTo>
                <a:cubicBezTo>
                  <a:pt x="12515" y="30012"/>
                  <a:pt x="12510" y="30050"/>
                  <a:pt x="12509" y="30089"/>
                </a:cubicBezTo>
                <a:cubicBezTo>
                  <a:pt x="12505" y="30251"/>
                  <a:pt x="12522" y="30270"/>
                  <a:pt x="12683" y="30296"/>
                </a:cubicBezTo>
                <a:cubicBezTo>
                  <a:pt x="12700" y="30507"/>
                  <a:pt x="12714" y="30720"/>
                  <a:pt x="12740" y="30931"/>
                </a:cubicBezTo>
                <a:cubicBezTo>
                  <a:pt x="12752" y="31031"/>
                  <a:pt x="12785" y="31129"/>
                  <a:pt x="12817" y="31223"/>
                </a:cubicBezTo>
                <a:cubicBezTo>
                  <a:pt x="12842" y="31292"/>
                  <a:pt x="12885" y="31322"/>
                  <a:pt x="12941" y="31322"/>
                </a:cubicBezTo>
                <a:cubicBezTo>
                  <a:pt x="12967" y="31322"/>
                  <a:pt x="12995" y="31316"/>
                  <a:pt x="13026" y="31303"/>
                </a:cubicBezTo>
                <a:cubicBezTo>
                  <a:pt x="13395" y="31156"/>
                  <a:pt x="13764" y="31012"/>
                  <a:pt x="14133" y="30867"/>
                </a:cubicBezTo>
                <a:cubicBezTo>
                  <a:pt x="14154" y="30859"/>
                  <a:pt x="14177" y="30854"/>
                  <a:pt x="14194" y="30851"/>
                </a:cubicBezTo>
                <a:cubicBezTo>
                  <a:pt x="14221" y="31126"/>
                  <a:pt x="14244" y="31397"/>
                  <a:pt x="14276" y="31666"/>
                </a:cubicBezTo>
                <a:cubicBezTo>
                  <a:pt x="14280" y="31705"/>
                  <a:pt x="14329" y="31737"/>
                  <a:pt x="14356" y="31773"/>
                </a:cubicBezTo>
                <a:cubicBezTo>
                  <a:pt x="14377" y="31799"/>
                  <a:pt x="14411" y="31825"/>
                  <a:pt x="14416" y="31855"/>
                </a:cubicBezTo>
                <a:cubicBezTo>
                  <a:pt x="14442" y="31993"/>
                  <a:pt x="14459" y="32132"/>
                  <a:pt x="14482" y="32271"/>
                </a:cubicBezTo>
                <a:cubicBezTo>
                  <a:pt x="14494" y="32344"/>
                  <a:pt x="14506" y="32417"/>
                  <a:pt x="14531" y="32487"/>
                </a:cubicBezTo>
                <a:cubicBezTo>
                  <a:pt x="14583" y="32630"/>
                  <a:pt x="14629" y="32682"/>
                  <a:pt x="14745" y="32682"/>
                </a:cubicBezTo>
                <a:cubicBezTo>
                  <a:pt x="14779" y="32682"/>
                  <a:pt x="14819" y="32677"/>
                  <a:pt x="14866" y="32670"/>
                </a:cubicBezTo>
                <a:cubicBezTo>
                  <a:pt x="14871" y="32914"/>
                  <a:pt x="14890" y="33153"/>
                  <a:pt x="14879" y="33392"/>
                </a:cubicBezTo>
                <a:cubicBezTo>
                  <a:pt x="14863" y="33753"/>
                  <a:pt x="14823" y="34113"/>
                  <a:pt x="14799" y="34474"/>
                </a:cubicBezTo>
                <a:cubicBezTo>
                  <a:pt x="14789" y="34630"/>
                  <a:pt x="14791" y="34787"/>
                  <a:pt x="14802" y="34943"/>
                </a:cubicBezTo>
                <a:cubicBezTo>
                  <a:pt x="14807" y="35021"/>
                  <a:pt x="14839" y="35102"/>
                  <a:pt x="14878" y="35172"/>
                </a:cubicBezTo>
                <a:cubicBezTo>
                  <a:pt x="14896" y="35204"/>
                  <a:pt x="14919" y="35219"/>
                  <a:pt x="14942" y="35219"/>
                </a:cubicBezTo>
                <a:cubicBezTo>
                  <a:pt x="14969" y="35219"/>
                  <a:pt x="14995" y="35197"/>
                  <a:pt x="15009" y="35159"/>
                </a:cubicBezTo>
                <a:cubicBezTo>
                  <a:pt x="15064" y="35013"/>
                  <a:pt x="15186" y="34902"/>
                  <a:pt x="15200" y="34733"/>
                </a:cubicBezTo>
                <a:cubicBezTo>
                  <a:pt x="15208" y="34658"/>
                  <a:pt x="15279" y="34588"/>
                  <a:pt x="15319" y="34514"/>
                </a:cubicBezTo>
                <a:cubicBezTo>
                  <a:pt x="15548" y="34085"/>
                  <a:pt x="15770" y="33652"/>
                  <a:pt x="16006" y="33227"/>
                </a:cubicBezTo>
                <a:cubicBezTo>
                  <a:pt x="16073" y="33106"/>
                  <a:pt x="16175" y="33006"/>
                  <a:pt x="16269" y="32884"/>
                </a:cubicBezTo>
                <a:cubicBezTo>
                  <a:pt x="16301" y="32919"/>
                  <a:pt x="16335" y="32950"/>
                  <a:pt x="16361" y="32986"/>
                </a:cubicBezTo>
                <a:cubicBezTo>
                  <a:pt x="16396" y="33036"/>
                  <a:pt x="16435" y="33059"/>
                  <a:pt x="16477" y="33059"/>
                </a:cubicBezTo>
                <a:cubicBezTo>
                  <a:pt x="16510" y="33059"/>
                  <a:pt x="16545" y="33044"/>
                  <a:pt x="16581" y="33018"/>
                </a:cubicBezTo>
                <a:cubicBezTo>
                  <a:pt x="16646" y="32968"/>
                  <a:pt x="16721" y="32924"/>
                  <a:pt x="16763" y="32858"/>
                </a:cubicBezTo>
                <a:cubicBezTo>
                  <a:pt x="16954" y="32570"/>
                  <a:pt x="17153" y="32288"/>
                  <a:pt x="17260" y="31952"/>
                </a:cubicBezTo>
                <a:cubicBezTo>
                  <a:pt x="17303" y="31813"/>
                  <a:pt x="17394" y="31689"/>
                  <a:pt x="17464" y="31557"/>
                </a:cubicBezTo>
                <a:cubicBezTo>
                  <a:pt x="17626" y="31702"/>
                  <a:pt x="17796" y="31849"/>
                  <a:pt x="17962" y="32001"/>
                </a:cubicBezTo>
                <a:cubicBezTo>
                  <a:pt x="17999" y="32035"/>
                  <a:pt x="18032" y="32053"/>
                  <a:pt x="18068" y="32053"/>
                </a:cubicBezTo>
                <a:cubicBezTo>
                  <a:pt x="18098" y="32053"/>
                  <a:pt x="18130" y="32040"/>
                  <a:pt x="18167" y="32013"/>
                </a:cubicBezTo>
                <a:cubicBezTo>
                  <a:pt x="18313" y="31907"/>
                  <a:pt x="18387" y="31757"/>
                  <a:pt x="18450" y="31598"/>
                </a:cubicBezTo>
                <a:cubicBezTo>
                  <a:pt x="18514" y="31433"/>
                  <a:pt x="18578" y="31267"/>
                  <a:pt x="18638" y="31100"/>
                </a:cubicBezTo>
                <a:cubicBezTo>
                  <a:pt x="18663" y="31034"/>
                  <a:pt x="18677" y="30965"/>
                  <a:pt x="18698" y="30888"/>
                </a:cubicBezTo>
                <a:cubicBezTo>
                  <a:pt x="18725" y="30892"/>
                  <a:pt x="18759" y="30895"/>
                  <a:pt x="18791" y="30903"/>
                </a:cubicBezTo>
                <a:cubicBezTo>
                  <a:pt x="18828" y="30911"/>
                  <a:pt x="18858" y="30916"/>
                  <a:pt x="18882" y="30916"/>
                </a:cubicBezTo>
                <a:cubicBezTo>
                  <a:pt x="18950" y="30916"/>
                  <a:pt x="18975" y="30880"/>
                  <a:pt x="19004" y="30782"/>
                </a:cubicBezTo>
                <a:cubicBezTo>
                  <a:pt x="19067" y="30565"/>
                  <a:pt x="19162" y="30365"/>
                  <a:pt x="19304" y="30187"/>
                </a:cubicBezTo>
                <a:cubicBezTo>
                  <a:pt x="19342" y="30137"/>
                  <a:pt x="19342" y="30056"/>
                  <a:pt x="19360" y="29994"/>
                </a:cubicBezTo>
                <a:cubicBezTo>
                  <a:pt x="19442" y="30036"/>
                  <a:pt x="19530" y="30086"/>
                  <a:pt x="19621" y="30131"/>
                </a:cubicBezTo>
                <a:cubicBezTo>
                  <a:pt x="19645" y="30142"/>
                  <a:pt x="19668" y="30147"/>
                  <a:pt x="19691" y="30147"/>
                </a:cubicBezTo>
                <a:cubicBezTo>
                  <a:pt x="19735" y="30147"/>
                  <a:pt x="19775" y="30125"/>
                  <a:pt x="19804" y="30080"/>
                </a:cubicBezTo>
                <a:cubicBezTo>
                  <a:pt x="19849" y="30008"/>
                  <a:pt x="19891" y="29932"/>
                  <a:pt x="19922" y="29854"/>
                </a:cubicBezTo>
                <a:cubicBezTo>
                  <a:pt x="19990" y="29680"/>
                  <a:pt x="20052" y="29504"/>
                  <a:pt x="20116" y="29329"/>
                </a:cubicBezTo>
                <a:cubicBezTo>
                  <a:pt x="20119" y="29318"/>
                  <a:pt x="20128" y="29307"/>
                  <a:pt x="20128" y="29295"/>
                </a:cubicBezTo>
                <a:cubicBezTo>
                  <a:pt x="20131" y="29169"/>
                  <a:pt x="20143" y="29053"/>
                  <a:pt x="20265" y="28968"/>
                </a:cubicBezTo>
                <a:cubicBezTo>
                  <a:pt x="20303" y="28940"/>
                  <a:pt x="20287" y="28836"/>
                  <a:pt x="20296" y="28768"/>
                </a:cubicBezTo>
                <a:cubicBezTo>
                  <a:pt x="20308" y="28686"/>
                  <a:pt x="20319" y="28603"/>
                  <a:pt x="20333" y="28502"/>
                </a:cubicBezTo>
                <a:cubicBezTo>
                  <a:pt x="20544" y="28680"/>
                  <a:pt x="20732" y="28842"/>
                  <a:pt x="20929" y="28995"/>
                </a:cubicBezTo>
                <a:cubicBezTo>
                  <a:pt x="20937" y="29001"/>
                  <a:pt x="20947" y="29003"/>
                  <a:pt x="20960" y="29003"/>
                </a:cubicBezTo>
                <a:cubicBezTo>
                  <a:pt x="20993" y="29003"/>
                  <a:pt x="21037" y="28987"/>
                  <a:pt x="21070" y="28984"/>
                </a:cubicBezTo>
                <a:cubicBezTo>
                  <a:pt x="21302" y="29104"/>
                  <a:pt x="21538" y="29226"/>
                  <a:pt x="21779" y="29344"/>
                </a:cubicBezTo>
                <a:cubicBezTo>
                  <a:pt x="21786" y="29347"/>
                  <a:pt x="21794" y="29349"/>
                  <a:pt x="21803" y="29349"/>
                </a:cubicBezTo>
                <a:cubicBezTo>
                  <a:pt x="21827" y="29349"/>
                  <a:pt x="21857" y="29339"/>
                  <a:pt x="21876" y="29326"/>
                </a:cubicBezTo>
                <a:cubicBezTo>
                  <a:pt x="21981" y="29253"/>
                  <a:pt x="22051" y="29158"/>
                  <a:pt x="22075" y="29024"/>
                </a:cubicBezTo>
                <a:cubicBezTo>
                  <a:pt x="22099" y="28893"/>
                  <a:pt x="22149" y="28768"/>
                  <a:pt x="22185" y="28640"/>
                </a:cubicBezTo>
                <a:cubicBezTo>
                  <a:pt x="22204" y="28574"/>
                  <a:pt x="22217" y="28506"/>
                  <a:pt x="22233" y="28439"/>
                </a:cubicBezTo>
                <a:cubicBezTo>
                  <a:pt x="22263" y="28448"/>
                  <a:pt x="22289" y="28453"/>
                  <a:pt x="22311" y="28453"/>
                </a:cubicBezTo>
                <a:cubicBezTo>
                  <a:pt x="22376" y="28453"/>
                  <a:pt x="22410" y="28411"/>
                  <a:pt x="22422" y="28307"/>
                </a:cubicBezTo>
                <a:cubicBezTo>
                  <a:pt x="22454" y="28037"/>
                  <a:pt x="22474" y="27764"/>
                  <a:pt x="22498" y="27500"/>
                </a:cubicBezTo>
                <a:cubicBezTo>
                  <a:pt x="22572" y="27534"/>
                  <a:pt x="22670" y="27576"/>
                  <a:pt x="22768" y="27618"/>
                </a:cubicBezTo>
                <a:cubicBezTo>
                  <a:pt x="22801" y="27632"/>
                  <a:pt x="22831" y="27640"/>
                  <a:pt x="22858" y="27640"/>
                </a:cubicBezTo>
                <a:cubicBezTo>
                  <a:pt x="22916" y="27640"/>
                  <a:pt x="22958" y="27606"/>
                  <a:pt x="22980" y="27534"/>
                </a:cubicBezTo>
                <a:cubicBezTo>
                  <a:pt x="23027" y="27379"/>
                  <a:pt x="23073" y="27220"/>
                  <a:pt x="23085" y="27060"/>
                </a:cubicBezTo>
                <a:cubicBezTo>
                  <a:pt x="23101" y="26829"/>
                  <a:pt x="23091" y="26594"/>
                  <a:pt x="23087" y="26362"/>
                </a:cubicBezTo>
                <a:cubicBezTo>
                  <a:pt x="23086" y="26286"/>
                  <a:pt x="23066" y="26211"/>
                  <a:pt x="23054" y="26130"/>
                </a:cubicBezTo>
                <a:cubicBezTo>
                  <a:pt x="23177" y="26066"/>
                  <a:pt x="23188" y="26033"/>
                  <a:pt x="23120" y="25814"/>
                </a:cubicBezTo>
                <a:cubicBezTo>
                  <a:pt x="23070" y="25656"/>
                  <a:pt x="23005" y="25502"/>
                  <a:pt x="22962" y="25342"/>
                </a:cubicBezTo>
                <a:cubicBezTo>
                  <a:pt x="22922" y="25200"/>
                  <a:pt x="22902" y="25055"/>
                  <a:pt x="22873" y="24909"/>
                </a:cubicBezTo>
                <a:lnTo>
                  <a:pt x="22873" y="24909"/>
                </a:lnTo>
                <a:cubicBezTo>
                  <a:pt x="22986" y="24938"/>
                  <a:pt x="23096" y="24967"/>
                  <a:pt x="23207" y="24998"/>
                </a:cubicBezTo>
                <a:cubicBezTo>
                  <a:pt x="23227" y="25004"/>
                  <a:pt x="23245" y="25007"/>
                  <a:pt x="23261" y="25007"/>
                </a:cubicBezTo>
                <a:cubicBezTo>
                  <a:pt x="23324" y="25007"/>
                  <a:pt x="23364" y="24967"/>
                  <a:pt x="23368" y="24896"/>
                </a:cubicBezTo>
                <a:cubicBezTo>
                  <a:pt x="23377" y="24722"/>
                  <a:pt x="23373" y="24549"/>
                  <a:pt x="23369" y="24375"/>
                </a:cubicBezTo>
                <a:cubicBezTo>
                  <a:pt x="23366" y="24272"/>
                  <a:pt x="23368" y="24166"/>
                  <a:pt x="23348" y="24066"/>
                </a:cubicBezTo>
                <a:cubicBezTo>
                  <a:pt x="23300" y="23804"/>
                  <a:pt x="23241" y="23543"/>
                  <a:pt x="23186" y="23278"/>
                </a:cubicBezTo>
                <a:lnTo>
                  <a:pt x="23186" y="23278"/>
                </a:lnTo>
                <a:cubicBezTo>
                  <a:pt x="23196" y="23280"/>
                  <a:pt x="23214" y="23290"/>
                  <a:pt x="23231" y="23290"/>
                </a:cubicBezTo>
                <a:cubicBezTo>
                  <a:pt x="23234" y="23290"/>
                  <a:pt x="23236" y="23290"/>
                  <a:pt x="23239" y="23289"/>
                </a:cubicBezTo>
                <a:cubicBezTo>
                  <a:pt x="23275" y="23283"/>
                  <a:pt x="23322" y="23278"/>
                  <a:pt x="23340" y="23253"/>
                </a:cubicBezTo>
                <a:cubicBezTo>
                  <a:pt x="23366" y="23219"/>
                  <a:pt x="23380" y="23168"/>
                  <a:pt x="23375" y="23127"/>
                </a:cubicBezTo>
                <a:cubicBezTo>
                  <a:pt x="23369" y="23083"/>
                  <a:pt x="23337" y="23041"/>
                  <a:pt x="23314" y="22998"/>
                </a:cubicBezTo>
                <a:cubicBezTo>
                  <a:pt x="23208" y="22797"/>
                  <a:pt x="23182" y="22579"/>
                  <a:pt x="23167" y="22352"/>
                </a:cubicBezTo>
                <a:cubicBezTo>
                  <a:pt x="23149" y="22088"/>
                  <a:pt x="23098" y="21825"/>
                  <a:pt x="23075" y="21562"/>
                </a:cubicBezTo>
                <a:cubicBezTo>
                  <a:pt x="23070" y="21493"/>
                  <a:pt x="23095" y="21425"/>
                  <a:pt x="23001" y="21425"/>
                </a:cubicBezTo>
                <a:cubicBezTo>
                  <a:pt x="22996" y="21425"/>
                  <a:pt x="22990" y="21426"/>
                  <a:pt x="22984" y="21426"/>
                </a:cubicBezTo>
                <a:cubicBezTo>
                  <a:pt x="23056" y="21321"/>
                  <a:pt x="23046" y="21197"/>
                  <a:pt x="22966" y="21102"/>
                </a:cubicBezTo>
                <a:cubicBezTo>
                  <a:pt x="22946" y="21077"/>
                  <a:pt x="22942" y="21036"/>
                  <a:pt x="22936" y="21002"/>
                </a:cubicBezTo>
                <a:cubicBezTo>
                  <a:pt x="22914" y="20897"/>
                  <a:pt x="22898" y="20791"/>
                  <a:pt x="22873" y="20687"/>
                </a:cubicBezTo>
                <a:cubicBezTo>
                  <a:pt x="22850" y="20599"/>
                  <a:pt x="22818" y="20514"/>
                  <a:pt x="22786" y="20434"/>
                </a:cubicBezTo>
                <a:cubicBezTo>
                  <a:pt x="22775" y="20375"/>
                  <a:pt x="22778" y="20307"/>
                  <a:pt x="22747" y="20260"/>
                </a:cubicBezTo>
                <a:cubicBezTo>
                  <a:pt x="22714" y="20209"/>
                  <a:pt x="22859" y="20120"/>
                  <a:pt x="22744" y="20117"/>
                </a:cubicBezTo>
                <a:cubicBezTo>
                  <a:pt x="22729" y="20055"/>
                  <a:pt x="22695" y="19996"/>
                  <a:pt x="22711" y="19970"/>
                </a:cubicBezTo>
                <a:cubicBezTo>
                  <a:pt x="22771" y="19881"/>
                  <a:pt x="22708" y="19803"/>
                  <a:pt x="22711" y="19721"/>
                </a:cubicBezTo>
                <a:cubicBezTo>
                  <a:pt x="22720" y="19500"/>
                  <a:pt x="22744" y="19281"/>
                  <a:pt x="22762" y="19060"/>
                </a:cubicBezTo>
                <a:cubicBezTo>
                  <a:pt x="22766" y="19019"/>
                  <a:pt x="22774" y="18977"/>
                  <a:pt x="22807" y="18932"/>
                </a:cubicBezTo>
                <a:cubicBezTo>
                  <a:pt x="22875" y="19073"/>
                  <a:pt x="22944" y="19215"/>
                  <a:pt x="23011" y="19356"/>
                </a:cubicBezTo>
                <a:cubicBezTo>
                  <a:pt x="23108" y="19565"/>
                  <a:pt x="23206" y="19772"/>
                  <a:pt x="23304" y="19981"/>
                </a:cubicBezTo>
                <a:cubicBezTo>
                  <a:pt x="23374" y="20128"/>
                  <a:pt x="23432" y="20282"/>
                  <a:pt x="23514" y="20424"/>
                </a:cubicBezTo>
                <a:cubicBezTo>
                  <a:pt x="23674" y="20704"/>
                  <a:pt x="23856" y="20973"/>
                  <a:pt x="24011" y="21257"/>
                </a:cubicBezTo>
                <a:cubicBezTo>
                  <a:pt x="24131" y="21479"/>
                  <a:pt x="24226" y="21715"/>
                  <a:pt x="24332" y="21946"/>
                </a:cubicBezTo>
                <a:cubicBezTo>
                  <a:pt x="24362" y="22010"/>
                  <a:pt x="24388" y="22075"/>
                  <a:pt x="24427" y="22133"/>
                </a:cubicBezTo>
                <a:cubicBezTo>
                  <a:pt x="24446" y="22162"/>
                  <a:pt x="24491" y="22172"/>
                  <a:pt x="24535" y="22178"/>
                </a:cubicBezTo>
                <a:cubicBezTo>
                  <a:pt x="24641" y="22416"/>
                  <a:pt x="24810" y="22620"/>
                  <a:pt x="24990" y="22815"/>
                </a:cubicBezTo>
                <a:cubicBezTo>
                  <a:pt x="25058" y="22888"/>
                  <a:pt x="25106" y="22981"/>
                  <a:pt x="25161" y="23065"/>
                </a:cubicBezTo>
                <a:cubicBezTo>
                  <a:pt x="25175" y="23089"/>
                  <a:pt x="25185" y="23116"/>
                  <a:pt x="25199" y="23139"/>
                </a:cubicBezTo>
                <a:cubicBezTo>
                  <a:pt x="25255" y="23233"/>
                  <a:pt x="25303" y="23280"/>
                  <a:pt x="25354" y="23280"/>
                </a:cubicBezTo>
                <a:cubicBezTo>
                  <a:pt x="25401" y="23280"/>
                  <a:pt x="25449" y="23241"/>
                  <a:pt x="25506" y="23165"/>
                </a:cubicBezTo>
                <a:cubicBezTo>
                  <a:pt x="25520" y="23146"/>
                  <a:pt x="25533" y="23127"/>
                  <a:pt x="25539" y="23120"/>
                </a:cubicBezTo>
                <a:cubicBezTo>
                  <a:pt x="25710" y="23346"/>
                  <a:pt x="25896" y="23562"/>
                  <a:pt x="26051" y="23798"/>
                </a:cubicBezTo>
                <a:cubicBezTo>
                  <a:pt x="26164" y="23969"/>
                  <a:pt x="26240" y="24164"/>
                  <a:pt x="26333" y="24349"/>
                </a:cubicBezTo>
                <a:cubicBezTo>
                  <a:pt x="26352" y="24387"/>
                  <a:pt x="26365" y="24428"/>
                  <a:pt x="26387" y="24467"/>
                </a:cubicBezTo>
                <a:cubicBezTo>
                  <a:pt x="26445" y="24566"/>
                  <a:pt x="26484" y="24611"/>
                  <a:pt x="26537" y="24611"/>
                </a:cubicBezTo>
                <a:cubicBezTo>
                  <a:pt x="26576" y="24611"/>
                  <a:pt x="26623" y="24586"/>
                  <a:pt x="26691" y="24540"/>
                </a:cubicBezTo>
                <a:cubicBezTo>
                  <a:pt x="26823" y="24797"/>
                  <a:pt x="27052" y="24958"/>
                  <a:pt x="27279" y="25118"/>
                </a:cubicBezTo>
                <a:cubicBezTo>
                  <a:pt x="27345" y="25164"/>
                  <a:pt x="27402" y="25186"/>
                  <a:pt x="27455" y="25186"/>
                </a:cubicBezTo>
                <a:cubicBezTo>
                  <a:pt x="27531" y="25186"/>
                  <a:pt x="27597" y="25138"/>
                  <a:pt x="27664" y="25043"/>
                </a:cubicBezTo>
                <a:cubicBezTo>
                  <a:pt x="27727" y="24953"/>
                  <a:pt x="27794" y="24867"/>
                  <a:pt x="27851" y="24774"/>
                </a:cubicBezTo>
                <a:cubicBezTo>
                  <a:pt x="27896" y="24700"/>
                  <a:pt x="27927" y="24617"/>
                  <a:pt x="27963" y="24537"/>
                </a:cubicBezTo>
                <a:cubicBezTo>
                  <a:pt x="28126" y="24817"/>
                  <a:pt x="28412" y="24982"/>
                  <a:pt x="28647" y="25201"/>
                </a:cubicBezTo>
                <a:cubicBezTo>
                  <a:pt x="28817" y="25363"/>
                  <a:pt x="28972" y="25538"/>
                  <a:pt x="29132" y="25707"/>
                </a:cubicBezTo>
                <a:cubicBezTo>
                  <a:pt x="29235" y="25815"/>
                  <a:pt x="29296" y="25871"/>
                  <a:pt x="29353" y="25871"/>
                </a:cubicBezTo>
                <a:cubicBezTo>
                  <a:pt x="29413" y="25871"/>
                  <a:pt x="29468" y="25809"/>
                  <a:pt x="29562" y="25683"/>
                </a:cubicBezTo>
                <a:cubicBezTo>
                  <a:pt x="29723" y="25832"/>
                  <a:pt x="29888" y="25977"/>
                  <a:pt x="30046" y="26129"/>
                </a:cubicBezTo>
                <a:cubicBezTo>
                  <a:pt x="30115" y="26195"/>
                  <a:pt x="30152" y="26227"/>
                  <a:pt x="30186" y="26227"/>
                </a:cubicBezTo>
                <a:cubicBezTo>
                  <a:pt x="30216" y="26227"/>
                  <a:pt x="30245" y="26203"/>
                  <a:pt x="30290" y="26158"/>
                </a:cubicBezTo>
                <a:cubicBezTo>
                  <a:pt x="30503" y="26309"/>
                  <a:pt x="30706" y="26466"/>
                  <a:pt x="30922" y="26600"/>
                </a:cubicBezTo>
                <a:cubicBezTo>
                  <a:pt x="30963" y="26626"/>
                  <a:pt x="30996" y="26638"/>
                  <a:pt x="31024" y="26638"/>
                </a:cubicBezTo>
                <a:cubicBezTo>
                  <a:pt x="31080" y="26638"/>
                  <a:pt x="31118" y="26590"/>
                  <a:pt x="31164" y="26496"/>
                </a:cubicBezTo>
                <a:cubicBezTo>
                  <a:pt x="31223" y="26376"/>
                  <a:pt x="31291" y="26260"/>
                  <a:pt x="31358" y="26136"/>
                </a:cubicBezTo>
                <a:cubicBezTo>
                  <a:pt x="31594" y="26334"/>
                  <a:pt x="31837" y="26538"/>
                  <a:pt x="32088" y="26748"/>
                </a:cubicBezTo>
                <a:cubicBezTo>
                  <a:pt x="32108" y="26719"/>
                  <a:pt x="32127" y="26692"/>
                  <a:pt x="32137" y="26680"/>
                </a:cubicBezTo>
                <a:cubicBezTo>
                  <a:pt x="32413" y="26804"/>
                  <a:pt x="32608" y="27068"/>
                  <a:pt x="32931" y="27104"/>
                </a:cubicBezTo>
                <a:cubicBezTo>
                  <a:pt x="32958" y="27106"/>
                  <a:pt x="32979" y="27109"/>
                  <a:pt x="32994" y="27109"/>
                </a:cubicBezTo>
                <a:cubicBezTo>
                  <a:pt x="33038" y="27109"/>
                  <a:pt x="33044" y="27091"/>
                  <a:pt x="33063" y="27022"/>
                </a:cubicBezTo>
                <a:cubicBezTo>
                  <a:pt x="33344" y="27213"/>
                  <a:pt x="33627" y="27402"/>
                  <a:pt x="33907" y="27596"/>
                </a:cubicBezTo>
                <a:cubicBezTo>
                  <a:pt x="34066" y="27709"/>
                  <a:pt x="34218" y="27833"/>
                  <a:pt x="34380" y="27940"/>
                </a:cubicBezTo>
                <a:cubicBezTo>
                  <a:pt x="34442" y="27981"/>
                  <a:pt x="34526" y="27989"/>
                  <a:pt x="34600" y="28013"/>
                </a:cubicBezTo>
                <a:cubicBezTo>
                  <a:pt x="34604" y="27945"/>
                  <a:pt x="34631" y="27866"/>
                  <a:pt x="34608" y="27807"/>
                </a:cubicBezTo>
                <a:cubicBezTo>
                  <a:pt x="34527" y="27597"/>
                  <a:pt x="34435" y="27392"/>
                  <a:pt x="34338" y="27190"/>
                </a:cubicBezTo>
                <a:cubicBezTo>
                  <a:pt x="34239" y="26984"/>
                  <a:pt x="34126" y="26785"/>
                  <a:pt x="34018" y="26583"/>
                </a:cubicBezTo>
                <a:lnTo>
                  <a:pt x="34053" y="26583"/>
                </a:lnTo>
                <a:cubicBezTo>
                  <a:pt x="34063" y="26543"/>
                  <a:pt x="34092" y="26495"/>
                  <a:pt x="34079" y="26465"/>
                </a:cubicBezTo>
                <a:cubicBezTo>
                  <a:pt x="33997" y="26265"/>
                  <a:pt x="33900" y="26073"/>
                  <a:pt x="33817" y="25873"/>
                </a:cubicBezTo>
                <a:cubicBezTo>
                  <a:pt x="33791" y="25811"/>
                  <a:pt x="33806" y="25731"/>
                  <a:pt x="33780" y="25668"/>
                </a:cubicBezTo>
                <a:cubicBezTo>
                  <a:pt x="33730" y="25544"/>
                  <a:pt x="33664" y="25424"/>
                  <a:pt x="33602" y="25294"/>
                </a:cubicBezTo>
                <a:cubicBezTo>
                  <a:pt x="33629" y="25293"/>
                  <a:pt x="33653" y="25292"/>
                  <a:pt x="33679" y="25292"/>
                </a:cubicBezTo>
                <a:cubicBezTo>
                  <a:pt x="33851" y="25291"/>
                  <a:pt x="33917" y="25217"/>
                  <a:pt x="33882" y="25047"/>
                </a:cubicBezTo>
                <a:cubicBezTo>
                  <a:pt x="33826" y="24782"/>
                  <a:pt x="33764" y="24519"/>
                  <a:pt x="33698" y="24257"/>
                </a:cubicBezTo>
                <a:cubicBezTo>
                  <a:pt x="33678" y="24176"/>
                  <a:pt x="33637" y="24103"/>
                  <a:pt x="33602" y="24020"/>
                </a:cubicBezTo>
                <a:lnTo>
                  <a:pt x="33602" y="24020"/>
                </a:lnTo>
                <a:cubicBezTo>
                  <a:pt x="33635" y="24021"/>
                  <a:pt x="33674" y="24023"/>
                  <a:pt x="33714" y="24023"/>
                </a:cubicBezTo>
                <a:cubicBezTo>
                  <a:pt x="33716" y="24023"/>
                  <a:pt x="33718" y="24023"/>
                  <a:pt x="33719" y="24023"/>
                </a:cubicBezTo>
                <a:cubicBezTo>
                  <a:pt x="33804" y="24023"/>
                  <a:pt x="33840" y="23975"/>
                  <a:pt x="33802" y="23899"/>
                </a:cubicBezTo>
                <a:cubicBezTo>
                  <a:pt x="33753" y="23802"/>
                  <a:pt x="33688" y="23713"/>
                  <a:pt x="33640" y="23617"/>
                </a:cubicBezTo>
                <a:cubicBezTo>
                  <a:pt x="33586" y="23511"/>
                  <a:pt x="33534" y="23403"/>
                  <a:pt x="33496" y="23289"/>
                </a:cubicBezTo>
                <a:cubicBezTo>
                  <a:pt x="33426" y="23085"/>
                  <a:pt x="33367" y="22875"/>
                  <a:pt x="33311" y="22689"/>
                </a:cubicBezTo>
                <a:cubicBezTo>
                  <a:pt x="33538" y="22599"/>
                  <a:pt x="33774" y="22508"/>
                  <a:pt x="34005" y="22408"/>
                </a:cubicBezTo>
                <a:cubicBezTo>
                  <a:pt x="34039" y="22394"/>
                  <a:pt x="34082" y="22331"/>
                  <a:pt x="34075" y="22299"/>
                </a:cubicBezTo>
                <a:cubicBezTo>
                  <a:pt x="34046" y="22143"/>
                  <a:pt x="34002" y="21992"/>
                  <a:pt x="33961" y="21827"/>
                </a:cubicBezTo>
                <a:cubicBezTo>
                  <a:pt x="34037" y="21782"/>
                  <a:pt x="34037" y="21757"/>
                  <a:pt x="33960" y="21653"/>
                </a:cubicBezTo>
                <a:cubicBezTo>
                  <a:pt x="33869" y="21529"/>
                  <a:pt x="33786" y="21398"/>
                  <a:pt x="33687" y="21253"/>
                </a:cubicBezTo>
                <a:cubicBezTo>
                  <a:pt x="33842" y="21201"/>
                  <a:pt x="33855" y="21162"/>
                  <a:pt x="33750" y="21043"/>
                </a:cubicBezTo>
                <a:cubicBezTo>
                  <a:pt x="33588" y="20861"/>
                  <a:pt x="33418" y="20687"/>
                  <a:pt x="33256" y="20505"/>
                </a:cubicBezTo>
                <a:cubicBezTo>
                  <a:pt x="33207" y="20450"/>
                  <a:pt x="33176" y="20379"/>
                  <a:pt x="33139" y="20317"/>
                </a:cubicBezTo>
                <a:cubicBezTo>
                  <a:pt x="33256" y="20294"/>
                  <a:pt x="33360" y="20274"/>
                  <a:pt x="33464" y="20251"/>
                </a:cubicBezTo>
                <a:cubicBezTo>
                  <a:pt x="33559" y="20233"/>
                  <a:pt x="33582" y="20169"/>
                  <a:pt x="33546" y="20091"/>
                </a:cubicBezTo>
                <a:cubicBezTo>
                  <a:pt x="33515" y="20022"/>
                  <a:pt x="33479" y="19947"/>
                  <a:pt x="33423" y="19896"/>
                </a:cubicBezTo>
                <a:cubicBezTo>
                  <a:pt x="33204" y="19698"/>
                  <a:pt x="33067" y="19438"/>
                  <a:pt x="32901" y="19200"/>
                </a:cubicBezTo>
                <a:cubicBezTo>
                  <a:pt x="32772" y="19013"/>
                  <a:pt x="32607" y="18850"/>
                  <a:pt x="32453" y="18681"/>
                </a:cubicBezTo>
                <a:cubicBezTo>
                  <a:pt x="32388" y="18610"/>
                  <a:pt x="32312" y="18550"/>
                  <a:pt x="32257" y="18500"/>
                </a:cubicBezTo>
                <a:cubicBezTo>
                  <a:pt x="32415" y="18464"/>
                  <a:pt x="32584" y="18429"/>
                  <a:pt x="32752" y="18386"/>
                </a:cubicBezTo>
                <a:cubicBezTo>
                  <a:pt x="32872" y="18353"/>
                  <a:pt x="32990" y="18310"/>
                  <a:pt x="33108" y="18270"/>
                </a:cubicBezTo>
                <a:cubicBezTo>
                  <a:pt x="33241" y="18224"/>
                  <a:pt x="33248" y="18206"/>
                  <a:pt x="33199" y="18078"/>
                </a:cubicBezTo>
                <a:cubicBezTo>
                  <a:pt x="33189" y="18058"/>
                  <a:pt x="33181" y="18037"/>
                  <a:pt x="33169" y="18002"/>
                </a:cubicBezTo>
                <a:lnTo>
                  <a:pt x="33169" y="18002"/>
                </a:lnTo>
                <a:cubicBezTo>
                  <a:pt x="33188" y="18004"/>
                  <a:pt x="33208" y="18006"/>
                  <a:pt x="33226" y="18006"/>
                </a:cubicBezTo>
                <a:cubicBezTo>
                  <a:pt x="33443" y="18006"/>
                  <a:pt x="33593" y="17850"/>
                  <a:pt x="33776" y="17777"/>
                </a:cubicBezTo>
                <a:cubicBezTo>
                  <a:pt x="33798" y="17769"/>
                  <a:pt x="33821" y="17707"/>
                  <a:pt x="33812" y="17681"/>
                </a:cubicBezTo>
                <a:cubicBezTo>
                  <a:pt x="33749" y="17507"/>
                  <a:pt x="33685" y="17332"/>
                  <a:pt x="33603" y="17168"/>
                </a:cubicBezTo>
                <a:cubicBezTo>
                  <a:pt x="33560" y="17082"/>
                  <a:pt x="33477" y="17018"/>
                  <a:pt x="33392" y="16922"/>
                </a:cubicBezTo>
                <a:lnTo>
                  <a:pt x="33392" y="16922"/>
                </a:lnTo>
                <a:cubicBezTo>
                  <a:pt x="33394" y="16922"/>
                  <a:pt x="33398" y="16923"/>
                  <a:pt x="33403" y="16923"/>
                </a:cubicBezTo>
                <a:cubicBezTo>
                  <a:pt x="33410" y="16923"/>
                  <a:pt x="33419" y="16922"/>
                  <a:pt x="33426" y="16918"/>
                </a:cubicBezTo>
                <a:cubicBezTo>
                  <a:pt x="33559" y="16842"/>
                  <a:pt x="33560" y="16772"/>
                  <a:pt x="33442" y="16676"/>
                </a:cubicBezTo>
                <a:cubicBezTo>
                  <a:pt x="33278" y="16541"/>
                  <a:pt x="33119" y="16398"/>
                  <a:pt x="32957" y="16261"/>
                </a:cubicBezTo>
                <a:cubicBezTo>
                  <a:pt x="32916" y="16226"/>
                  <a:pt x="32866" y="16201"/>
                  <a:pt x="32826" y="16175"/>
                </a:cubicBezTo>
                <a:cubicBezTo>
                  <a:pt x="32885" y="16124"/>
                  <a:pt x="32947" y="16073"/>
                  <a:pt x="33006" y="16019"/>
                </a:cubicBezTo>
                <a:cubicBezTo>
                  <a:pt x="33070" y="15964"/>
                  <a:pt x="33065" y="15914"/>
                  <a:pt x="33006" y="15852"/>
                </a:cubicBezTo>
                <a:cubicBezTo>
                  <a:pt x="32800" y="15626"/>
                  <a:pt x="32556" y="15479"/>
                  <a:pt x="32250" y="15433"/>
                </a:cubicBezTo>
                <a:cubicBezTo>
                  <a:pt x="32233" y="15430"/>
                  <a:pt x="32214" y="15421"/>
                  <a:pt x="32192" y="15413"/>
                </a:cubicBezTo>
                <a:cubicBezTo>
                  <a:pt x="32198" y="15399"/>
                  <a:pt x="32199" y="15389"/>
                  <a:pt x="32204" y="15379"/>
                </a:cubicBezTo>
                <a:cubicBezTo>
                  <a:pt x="32228" y="15342"/>
                  <a:pt x="32252" y="15306"/>
                  <a:pt x="32276" y="15270"/>
                </a:cubicBezTo>
                <a:cubicBezTo>
                  <a:pt x="32239" y="15248"/>
                  <a:pt x="32203" y="15210"/>
                  <a:pt x="32162" y="15203"/>
                </a:cubicBezTo>
                <a:cubicBezTo>
                  <a:pt x="31956" y="15173"/>
                  <a:pt x="31801" y="15057"/>
                  <a:pt x="31661" y="14915"/>
                </a:cubicBezTo>
                <a:cubicBezTo>
                  <a:pt x="31619" y="14872"/>
                  <a:pt x="31571" y="14832"/>
                  <a:pt x="31533" y="14796"/>
                </a:cubicBezTo>
                <a:cubicBezTo>
                  <a:pt x="31624" y="14716"/>
                  <a:pt x="31710" y="14636"/>
                  <a:pt x="31805" y="14561"/>
                </a:cubicBezTo>
                <a:cubicBezTo>
                  <a:pt x="31877" y="14505"/>
                  <a:pt x="31858" y="14443"/>
                  <a:pt x="31813" y="14396"/>
                </a:cubicBezTo>
                <a:cubicBezTo>
                  <a:pt x="31610" y="14181"/>
                  <a:pt x="31391" y="13989"/>
                  <a:pt x="31096" y="13905"/>
                </a:cubicBezTo>
                <a:cubicBezTo>
                  <a:pt x="30984" y="13872"/>
                  <a:pt x="30884" y="13813"/>
                  <a:pt x="30731" y="13747"/>
                </a:cubicBezTo>
                <a:cubicBezTo>
                  <a:pt x="30777" y="13736"/>
                  <a:pt x="30817" y="13727"/>
                  <a:pt x="30854" y="13720"/>
                </a:cubicBezTo>
                <a:cubicBezTo>
                  <a:pt x="30798" y="13465"/>
                  <a:pt x="30562" y="13475"/>
                  <a:pt x="30405" y="13383"/>
                </a:cubicBezTo>
                <a:cubicBezTo>
                  <a:pt x="30208" y="13270"/>
                  <a:pt x="29995" y="13188"/>
                  <a:pt x="29793" y="13085"/>
                </a:cubicBezTo>
                <a:cubicBezTo>
                  <a:pt x="29580" y="12977"/>
                  <a:pt x="29367" y="12871"/>
                  <a:pt x="29164" y="12748"/>
                </a:cubicBezTo>
                <a:cubicBezTo>
                  <a:pt x="29028" y="12663"/>
                  <a:pt x="28909" y="12550"/>
                  <a:pt x="28782" y="12451"/>
                </a:cubicBezTo>
                <a:cubicBezTo>
                  <a:pt x="28735" y="12415"/>
                  <a:pt x="28689" y="12380"/>
                  <a:pt x="28626" y="12333"/>
                </a:cubicBezTo>
                <a:cubicBezTo>
                  <a:pt x="28671" y="12329"/>
                  <a:pt x="28693" y="12328"/>
                  <a:pt x="28718" y="12324"/>
                </a:cubicBezTo>
                <a:cubicBezTo>
                  <a:pt x="28882" y="12300"/>
                  <a:pt x="29049" y="12280"/>
                  <a:pt x="29213" y="12248"/>
                </a:cubicBezTo>
                <a:cubicBezTo>
                  <a:pt x="29352" y="12220"/>
                  <a:pt x="29485" y="12171"/>
                  <a:pt x="29624" y="12141"/>
                </a:cubicBezTo>
                <a:cubicBezTo>
                  <a:pt x="29829" y="12097"/>
                  <a:pt x="30036" y="12066"/>
                  <a:pt x="30241" y="12024"/>
                </a:cubicBezTo>
                <a:cubicBezTo>
                  <a:pt x="30280" y="12015"/>
                  <a:pt x="30316" y="11982"/>
                  <a:pt x="30354" y="11958"/>
                </a:cubicBezTo>
                <a:cubicBezTo>
                  <a:pt x="30332" y="11921"/>
                  <a:pt x="30309" y="11884"/>
                  <a:pt x="30285" y="11847"/>
                </a:cubicBezTo>
                <a:cubicBezTo>
                  <a:pt x="30435" y="11830"/>
                  <a:pt x="30589" y="11801"/>
                  <a:pt x="30658" y="11675"/>
                </a:cubicBezTo>
                <a:cubicBezTo>
                  <a:pt x="30770" y="11648"/>
                  <a:pt x="30860" y="11634"/>
                  <a:pt x="30941" y="11600"/>
                </a:cubicBezTo>
                <a:cubicBezTo>
                  <a:pt x="31095" y="11534"/>
                  <a:pt x="31246" y="11462"/>
                  <a:pt x="31391" y="11380"/>
                </a:cubicBezTo>
                <a:cubicBezTo>
                  <a:pt x="31515" y="11310"/>
                  <a:pt x="31516" y="11264"/>
                  <a:pt x="31442" y="11146"/>
                </a:cubicBezTo>
                <a:cubicBezTo>
                  <a:pt x="31383" y="11048"/>
                  <a:pt x="31328" y="10945"/>
                  <a:pt x="31269" y="10841"/>
                </a:cubicBezTo>
                <a:cubicBezTo>
                  <a:pt x="31624" y="10760"/>
                  <a:pt x="31950" y="10594"/>
                  <a:pt x="32258" y="10392"/>
                </a:cubicBezTo>
                <a:cubicBezTo>
                  <a:pt x="32334" y="10342"/>
                  <a:pt x="32434" y="10327"/>
                  <a:pt x="32510" y="10276"/>
                </a:cubicBezTo>
                <a:cubicBezTo>
                  <a:pt x="32655" y="10181"/>
                  <a:pt x="32654" y="10156"/>
                  <a:pt x="32546" y="10019"/>
                </a:cubicBezTo>
                <a:cubicBezTo>
                  <a:pt x="32738" y="9965"/>
                  <a:pt x="32926" y="9911"/>
                  <a:pt x="33113" y="9858"/>
                </a:cubicBezTo>
                <a:cubicBezTo>
                  <a:pt x="33159" y="9847"/>
                  <a:pt x="33205" y="9839"/>
                  <a:pt x="33251" y="9829"/>
                </a:cubicBezTo>
                <a:cubicBezTo>
                  <a:pt x="33324" y="9813"/>
                  <a:pt x="33381" y="9786"/>
                  <a:pt x="33334" y="9708"/>
                </a:cubicBezTo>
                <a:cubicBezTo>
                  <a:pt x="33435" y="9679"/>
                  <a:pt x="33535" y="9663"/>
                  <a:pt x="33626" y="9625"/>
                </a:cubicBezTo>
                <a:cubicBezTo>
                  <a:pt x="33894" y="9510"/>
                  <a:pt x="34161" y="9393"/>
                  <a:pt x="34423" y="9265"/>
                </a:cubicBezTo>
                <a:cubicBezTo>
                  <a:pt x="34490" y="9232"/>
                  <a:pt x="34536" y="9155"/>
                  <a:pt x="34592" y="9098"/>
                </a:cubicBezTo>
                <a:cubicBezTo>
                  <a:pt x="34521" y="9055"/>
                  <a:pt x="34453" y="8982"/>
                  <a:pt x="34379" y="8975"/>
                </a:cubicBezTo>
                <a:cubicBezTo>
                  <a:pt x="34109" y="8951"/>
                  <a:pt x="33838" y="8947"/>
                  <a:pt x="33566" y="8938"/>
                </a:cubicBezTo>
                <a:cubicBezTo>
                  <a:pt x="33565" y="8937"/>
                  <a:pt x="33563" y="8937"/>
                  <a:pt x="33562" y="8937"/>
                </a:cubicBezTo>
                <a:cubicBezTo>
                  <a:pt x="33532" y="8937"/>
                  <a:pt x="33502" y="8948"/>
                  <a:pt x="33457" y="8956"/>
                </a:cubicBezTo>
                <a:cubicBezTo>
                  <a:pt x="33515" y="8838"/>
                  <a:pt x="33435" y="8835"/>
                  <a:pt x="33363" y="8823"/>
                </a:cubicBezTo>
                <a:cubicBezTo>
                  <a:pt x="33049" y="8772"/>
                  <a:pt x="32736" y="8719"/>
                  <a:pt x="32412" y="8666"/>
                </a:cubicBezTo>
                <a:cubicBezTo>
                  <a:pt x="32493" y="8557"/>
                  <a:pt x="32436" y="8491"/>
                  <a:pt x="32344" y="8457"/>
                </a:cubicBezTo>
                <a:cubicBezTo>
                  <a:pt x="32202" y="8404"/>
                  <a:pt x="32057" y="8359"/>
                  <a:pt x="31908" y="8324"/>
                </a:cubicBezTo>
                <a:cubicBezTo>
                  <a:pt x="31750" y="8287"/>
                  <a:pt x="31589" y="8260"/>
                  <a:pt x="31428" y="8238"/>
                </a:cubicBezTo>
                <a:cubicBezTo>
                  <a:pt x="31294" y="8220"/>
                  <a:pt x="31158" y="8216"/>
                  <a:pt x="31016" y="8206"/>
                </a:cubicBezTo>
                <a:cubicBezTo>
                  <a:pt x="31064" y="8145"/>
                  <a:pt x="31110" y="8066"/>
                  <a:pt x="31176" y="8006"/>
                </a:cubicBezTo>
                <a:cubicBezTo>
                  <a:pt x="31253" y="7935"/>
                  <a:pt x="31215" y="7884"/>
                  <a:pt x="31160" y="7846"/>
                </a:cubicBezTo>
                <a:cubicBezTo>
                  <a:pt x="31081" y="7790"/>
                  <a:pt x="30997" y="7735"/>
                  <a:pt x="30906" y="7708"/>
                </a:cubicBezTo>
                <a:cubicBezTo>
                  <a:pt x="30645" y="7630"/>
                  <a:pt x="30382" y="7564"/>
                  <a:pt x="30117" y="7500"/>
                </a:cubicBezTo>
                <a:cubicBezTo>
                  <a:pt x="30094" y="7495"/>
                  <a:pt x="30071" y="7493"/>
                  <a:pt x="30047" y="7493"/>
                </a:cubicBezTo>
                <a:cubicBezTo>
                  <a:pt x="30006" y="7493"/>
                  <a:pt x="29964" y="7498"/>
                  <a:pt x="29922" y="7498"/>
                </a:cubicBezTo>
                <a:cubicBezTo>
                  <a:pt x="29953" y="7442"/>
                  <a:pt x="29988" y="7375"/>
                  <a:pt x="30020" y="7310"/>
                </a:cubicBezTo>
                <a:cubicBezTo>
                  <a:pt x="30069" y="7213"/>
                  <a:pt x="30047" y="7147"/>
                  <a:pt x="29942" y="7131"/>
                </a:cubicBezTo>
                <a:cubicBezTo>
                  <a:pt x="29793" y="7107"/>
                  <a:pt x="29640" y="7106"/>
                  <a:pt x="29490" y="7090"/>
                </a:cubicBezTo>
                <a:cubicBezTo>
                  <a:pt x="29367" y="7076"/>
                  <a:pt x="29247" y="7044"/>
                  <a:pt x="29124" y="7037"/>
                </a:cubicBezTo>
                <a:cubicBezTo>
                  <a:pt x="28965" y="7028"/>
                  <a:pt x="28819" y="6965"/>
                  <a:pt x="28666" y="6934"/>
                </a:cubicBezTo>
                <a:cubicBezTo>
                  <a:pt x="28657" y="6932"/>
                  <a:pt x="28647" y="6932"/>
                  <a:pt x="28637" y="6932"/>
                </a:cubicBezTo>
                <a:cubicBezTo>
                  <a:pt x="28618" y="6932"/>
                  <a:pt x="28598" y="6934"/>
                  <a:pt x="28579" y="6934"/>
                </a:cubicBezTo>
                <a:cubicBezTo>
                  <a:pt x="28566" y="6934"/>
                  <a:pt x="28554" y="6933"/>
                  <a:pt x="28542" y="6929"/>
                </a:cubicBezTo>
                <a:cubicBezTo>
                  <a:pt x="28516" y="6919"/>
                  <a:pt x="28499" y="6879"/>
                  <a:pt x="28478" y="6852"/>
                </a:cubicBezTo>
                <a:cubicBezTo>
                  <a:pt x="28554" y="6802"/>
                  <a:pt x="28562" y="6732"/>
                  <a:pt x="28538" y="6651"/>
                </a:cubicBezTo>
                <a:cubicBezTo>
                  <a:pt x="28535" y="6644"/>
                  <a:pt x="28550" y="6633"/>
                  <a:pt x="28555" y="6623"/>
                </a:cubicBezTo>
                <a:cubicBezTo>
                  <a:pt x="28573" y="6588"/>
                  <a:pt x="28589" y="6554"/>
                  <a:pt x="28588" y="6509"/>
                </a:cubicBezTo>
                <a:cubicBezTo>
                  <a:pt x="28611" y="6477"/>
                  <a:pt x="28643" y="6448"/>
                  <a:pt x="28656" y="6412"/>
                </a:cubicBezTo>
                <a:cubicBezTo>
                  <a:pt x="28709" y="6272"/>
                  <a:pt x="28763" y="6130"/>
                  <a:pt x="28800" y="5986"/>
                </a:cubicBezTo>
                <a:cubicBezTo>
                  <a:pt x="28847" y="5808"/>
                  <a:pt x="28842" y="5797"/>
                  <a:pt x="28655" y="5758"/>
                </a:cubicBezTo>
                <a:cubicBezTo>
                  <a:pt x="28451" y="5717"/>
                  <a:pt x="28245" y="5696"/>
                  <a:pt x="28033" y="5665"/>
                </a:cubicBezTo>
                <a:cubicBezTo>
                  <a:pt x="28021" y="5568"/>
                  <a:pt x="28015" y="5535"/>
                  <a:pt x="27958" y="5535"/>
                </a:cubicBezTo>
                <a:cubicBezTo>
                  <a:pt x="27931" y="5535"/>
                  <a:pt x="27894" y="5542"/>
                  <a:pt x="27839" y="5554"/>
                </a:cubicBezTo>
                <a:cubicBezTo>
                  <a:pt x="27745" y="5574"/>
                  <a:pt x="27650" y="5599"/>
                  <a:pt x="27557" y="5630"/>
                </a:cubicBezTo>
                <a:cubicBezTo>
                  <a:pt x="27472" y="5660"/>
                  <a:pt x="27390" y="5701"/>
                  <a:pt x="27304" y="5737"/>
                </a:cubicBezTo>
                <a:cubicBezTo>
                  <a:pt x="27344" y="5623"/>
                  <a:pt x="27384" y="5511"/>
                  <a:pt x="27428" y="5389"/>
                </a:cubicBezTo>
                <a:cubicBezTo>
                  <a:pt x="27398" y="5382"/>
                  <a:pt x="27374" y="5373"/>
                  <a:pt x="27345" y="5366"/>
                </a:cubicBezTo>
                <a:cubicBezTo>
                  <a:pt x="27360" y="5351"/>
                  <a:pt x="27370" y="5336"/>
                  <a:pt x="27407" y="5290"/>
                </a:cubicBezTo>
                <a:cubicBezTo>
                  <a:pt x="27322" y="5289"/>
                  <a:pt x="27245" y="5279"/>
                  <a:pt x="27175" y="5279"/>
                </a:cubicBezTo>
                <a:cubicBezTo>
                  <a:pt x="27141" y="5279"/>
                  <a:pt x="27108" y="5281"/>
                  <a:pt x="27077" y="5289"/>
                </a:cubicBezTo>
                <a:cubicBezTo>
                  <a:pt x="26664" y="5389"/>
                  <a:pt x="26250" y="5489"/>
                  <a:pt x="25844" y="5615"/>
                </a:cubicBezTo>
                <a:cubicBezTo>
                  <a:pt x="25549" y="5710"/>
                  <a:pt x="25267" y="5847"/>
                  <a:pt x="24979" y="5964"/>
                </a:cubicBezTo>
                <a:cubicBezTo>
                  <a:pt x="24932" y="5984"/>
                  <a:pt x="24884" y="6001"/>
                  <a:pt x="24818" y="6027"/>
                </a:cubicBezTo>
                <a:cubicBezTo>
                  <a:pt x="24925" y="5864"/>
                  <a:pt x="25016" y="5722"/>
                  <a:pt x="25113" y="5573"/>
                </a:cubicBezTo>
                <a:cubicBezTo>
                  <a:pt x="25095" y="5560"/>
                  <a:pt x="25077" y="5548"/>
                  <a:pt x="25077" y="5548"/>
                </a:cubicBezTo>
                <a:lnTo>
                  <a:pt x="25077" y="5548"/>
                </a:lnTo>
                <a:cubicBezTo>
                  <a:pt x="25077" y="5548"/>
                  <a:pt x="25077" y="5548"/>
                  <a:pt x="25078" y="5548"/>
                </a:cubicBezTo>
                <a:cubicBezTo>
                  <a:pt x="25101" y="5455"/>
                  <a:pt x="25122" y="5372"/>
                  <a:pt x="25144" y="5283"/>
                </a:cubicBezTo>
                <a:cubicBezTo>
                  <a:pt x="25111" y="5283"/>
                  <a:pt x="25078" y="5284"/>
                  <a:pt x="25071" y="5284"/>
                </a:cubicBezTo>
                <a:cubicBezTo>
                  <a:pt x="25129" y="5073"/>
                  <a:pt x="25186" y="4861"/>
                  <a:pt x="25246" y="4651"/>
                </a:cubicBezTo>
                <a:cubicBezTo>
                  <a:pt x="25273" y="4560"/>
                  <a:pt x="25235" y="4528"/>
                  <a:pt x="25152" y="4504"/>
                </a:cubicBezTo>
                <a:cubicBezTo>
                  <a:pt x="25090" y="4487"/>
                  <a:pt x="25029" y="4480"/>
                  <a:pt x="24968" y="4480"/>
                </a:cubicBezTo>
                <a:cubicBezTo>
                  <a:pt x="24847" y="4480"/>
                  <a:pt x="24727" y="4506"/>
                  <a:pt x="24607" y="4525"/>
                </a:cubicBezTo>
                <a:cubicBezTo>
                  <a:pt x="24565" y="4531"/>
                  <a:pt x="24523" y="4545"/>
                  <a:pt x="24481" y="4545"/>
                </a:cubicBezTo>
                <a:cubicBezTo>
                  <a:pt x="24446" y="4545"/>
                  <a:pt x="24411" y="4535"/>
                  <a:pt x="24378" y="4501"/>
                </a:cubicBezTo>
                <a:cubicBezTo>
                  <a:pt x="24370" y="4491"/>
                  <a:pt x="24351" y="4489"/>
                  <a:pt x="24332" y="4489"/>
                </a:cubicBezTo>
                <a:cubicBezTo>
                  <a:pt x="24321" y="4489"/>
                  <a:pt x="24309" y="4490"/>
                  <a:pt x="24300" y="4491"/>
                </a:cubicBezTo>
                <a:cubicBezTo>
                  <a:pt x="24085" y="4514"/>
                  <a:pt x="23886" y="4586"/>
                  <a:pt x="23696" y="4710"/>
                </a:cubicBezTo>
                <a:cubicBezTo>
                  <a:pt x="23720" y="4728"/>
                  <a:pt x="23735" y="4740"/>
                  <a:pt x="23764" y="4761"/>
                </a:cubicBezTo>
                <a:cubicBezTo>
                  <a:pt x="23712" y="4764"/>
                  <a:pt x="23672" y="4766"/>
                  <a:pt x="23625" y="4770"/>
                </a:cubicBezTo>
                <a:cubicBezTo>
                  <a:pt x="23615" y="4699"/>
                  <a:pt x="23605" y="4627"/>
                  <a:pt x="23593" y="4554"/>
                </a:cubicBezTo>
                <a:cubicBezTo>
                  <a:pt x="23580" y="4477"/>
                  <a:pt x="23563" y="4440"/>
                  <a:pt x="23525" y="4440"/>
                </a:cubicBezTo>
                <a:cubicBezTo>
                  <a:pt x="23503" y="4440"/>
                  <a:pt x="23474" y="4452"/>
                  <a:pt x="23434" y="4476"/>
                </a:cubicBezTo>
                <a:cubicBezTo>
                  <a:pt x="23333" y="4535"/>
                  <a:pt x="23240" y="4609"/>
                  <a:pt x="23149" y="4681"/>
                </a:cubicBezTo>
                <a:cubicBezTo>
                  <a:pt x="22875" y="4898"/>
                  <a:pt x="22603" y="5118"/>
                  <a:pt x="22317" y="5350"/>
                </a:cubicBezTo>
                <a:cubicBezTo>
                  <a:pt x="22279" y="5248"/>
                  <a:pt x="22242" y="5168"/>
                  <a:pt x="22219" y="5083"/>
                </a:cubicBezTo>
                <a:cubicBezTo>
                  <a:pt x="22203" y="5026"/>
                  <a:pt x="22177" y="5000"/>
                  <a:pt x="22143" y="5000"/>
                </a:cubicBezTo>
                <a:cubicBezTo>
                  <a:pt x="22122" y="5000"/>
                  <a:pt x="22099" y="5010"/>
                  <a:pt x="22072" y="5027"/>
                </a:cubicBezTo>
                <a:cubicBezTo>
                  <a:pt x="21991" y="5079"/>
                  <a:pt x="21903" y="5129"/>
                  <a:pt x="21836" y="5197"/>
                </a:cubicBezTo>
                <a:cubicBezTo>
                  <a:pt x="21618" y="5422"/>
                  <a:pt x="21427" y="5669"/>
                  <a:pt x="21259" y="5938"/>
                </a:cubicBezTo>
                <a:cubicBezTo>
                  <a:pt x="21088" y="6215"/>
                  <a:pt x="20885" y="6473"/>
                  <a:pt x="20693" y="6737"/>
                </a:cubicBezTo>
                <a:cubicBezTo>
                  <a:pt x="20508" y="6989"/>
                  <a:pt x="20318" y="7236"/>
                  <a:pt x="20131" y="7486"/>
                </a:cubicBezTo>
                <a:cubicBezTo>
                  <a:pt x="20112" y="7510"/>
                  <a:pt x="20092" y="7533"/>
                  <a:pt x="20051" y="7550"/>
                </a:cubicBezTo>
                <a:cubicBezTo>
                  <a:pt x="20239" y="6720"/>
                  <a:pt x="20439" y="5893"/>
                  <a:pt x="20610" y="5060"/>
                </a:cubicBezTo>
                <a:cubicBezTo>
                  <a:pt x="20781" y="4231"/>
                  <a:pt x="20930" y="3400"/>
                  <a:pt x="21072" y="2567"/>
                </a:cubicBezTo>
                <a:cubicBezTo>
                  <a:pt x="21214" y="1726"/>
                  <a:pt x="21299" y="877"/>
                  <a:pt x="21402" y="42"/>
                </a:cubicBezTo>
                <a:cubicBezTo>
                  <a:pt x="21224" y="26"/>
                  <a:pt x="21074" y="11"/>
                  <a:pt x="20925" y="1"/>
                </a:cubicBezTo>
                <a:cubicBezTo>
                  <a:pt x="20924" y="1"/>
                  <a:pt x="20922" y="1"/>
                  <a:pt x="20921" y="1"/>
                </a:cubicBezTo>
                <a:close/>
              </a:path>
            </a:pathLst>
          </a:custGeom>
          <a:solidFill>
            <a:srgbClr val="FCFFD6">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42"/>
          <p:cNvSpPr/>
          <p:nvPr/>
        </p:nvSpPr>
        <p:spPr>
          <a:xfrm rot="1152844">
            <a:off x="171390" y="2569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42"/>
          <p:cNvSpPr/>
          <p:nvPr/>
        </p:nvSpPr>
        <p:spPr>
          <a:xfrm rot="7657319">
            <a:off x="2163924" y="4720208"/>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42"/>
          <p:cNvSpPr/>
          <p:nvPr/>
        </p:nvSpPr>
        <p:spPr>
          <a:xfrm rot="10800000">
            <a:off x="422956" y="4685866"/>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42"/>
          <p:cNvSpPr/>
          <p:nvPr/>
        </p:nvSpPr>
        <p:spPr>
          <a:xfrm rot="-10119564">
            <a:off x="9648091" y="3957590"/>
            <a:ext cx="475945" cy="484026"/>
          </a:xfrm>
          <a:custGeom>
            <a:avLst/>
            <a:gdLst/>
            <a:ahLst/>
            <a:cxnLst/>
            <a:rect l="l" t="t" r="r" b="b"/>
            <a:pathLst>
              <a:path w="34631" h="35219" extrusionOk="0">
                <a:moveTo>
                  <a:pt x="20921" y="1"/>
                </a:moveTo>
                <a:cubicBezTo>
                  <a:pt x="20896" y="1"/>
                  <a:pt x="20861" y="9"/>
                  <a:pt x="20852" y="25"/>
                </a:cubicBezTo>
                <a:cubicBezTo>
                  <a:pt x="20790" y="144"/>
                  <a:pt x="20703" y="259"/>
                  <a:pt x="20682" y="385"/>
                </a:cubicBezTo>
                <a:cubicBezTo>
                  <a:pt x="20622" y="771"/>
                  <a:pt x="20599" y="1162"/>
                  <a:pt x="20540" y="1548"/>
                </a:cubicBezTo>
                <a:cubicBezTo>
                  <a:pt x="20406" y="2450"/>
                  <a:pt x="20267" y="3355"/>
                  <a:pt x="20113" y="4255"/>
                </a:cubicBezTo>
                <a:cubicBezTo>
                  <a:pt x="20003" y="4908"/>
                  <a:pt x="19869" y="5559"/>
                  <a:pt x="19745" y="6211"/>
                </a:cubicBezTo>
                <a:cubicBezTo>
                  <a:pt x="19735" y="6262"/>
                  <a:pt x="19714" y="6312"/>
                  <a:pt x="19675" y="6356"/>
                </a:cubicBezTo>
                <a:cubicBezTo>
                  <a:pt x="19688" y="6232"/>
                  <a:pt x="19719" y="6104"/>
                  <a:pt x="19710" y="5981"/>
                </a:cubicBezTo>
                <a:cubicBezTo>
                  <a:pt x="19695" y="5767"/>
                  <a:pt x="19659" y="5554"/>
                  <a:pt x="19625" y="5342"/>
                </a:cubicBezTo>
                <a:cubicBezTo>
                  <a:pt x="19621" y="5317"/>
                  <a:pt x="19582" y="5299"/>
                  <a:pt x="19570" y="5288"/>
                </a:cubicBezTo>
                <a:cubicBezTo>
                  <a:pt x="19558" y="5237"/>
                  <a:pt x="19549" y="5190"/>
                  <a:pt x="19535" y="5145"/>
                </a:cubicBezTo>
                <a:cubicBezTo>
                  <a:pt x="19507" y="5058"/>
                  <a:pt x="19496" y="5022"/>
                  <a:pt x="19468" y="5022"/>
                </a:cubicBezTo>
                <a:cubicBezTo>
                  <a:pt x="19445" y="5022"/>
                  <a:pt x="19413" y="5044"/>
                  <a:pt x="19355" y="5082"/>
                </a:cubicBezTo>
                <a:cubicBezTo>
                  <a:pt x="19244" y="5155"/>
                  <a:pt x="19129" y="5222"/>
                  <a:pt x="19021" y="5288"/>
                </a:cubicBezTo>
                <a:cubicBezTo>
                  <a:pt x="19078" y="5047"/>
                  <a:pt x="18923" y="4847"/>
                  <a:pt x="18821" y="4633"/>
                </a:cubicBezTo>
                <a:cubicBezTo>
                  <a:pt x="18748" y="4478"/>
                  <a:pt x="18662" y="4331"/>
                  <a:pt x="18577" y="4182"/>
                </a:cubicBezTo>
                <a:cubicBezTo>
                  <a:pt x="18516" y="4074"/>
                  <a:pt x="18468" y="4022"/>
                  <a:pt x="18411" y="4022"/>
                </a:cubicBezTo>
                <a:cubicBezTo>
                  <a:pt x="18358" y="4022"/>
                  <a:pt x="18298" y="4066"/>
                  <a:pt x="18212" y="4152"/>
                </a:cubicBezTo>
                <a:cubicBezTo>
                  <a:pt x="18088" y="3987"/>
                  <a:pt x="17973" y="3815"/>
                  <a:pt x="17838" y="3660"/>
                </a:cubicBezTo>
                <a:cubicBezTo>
                  <a:pt x="17713" y="3515"/>
                  <a:pt x="17564" y="3390"/>
                  <a:pt x="17426" y="3253"/>
                </a:cubicBezTo>
                <a:cubicBezTo>
                  <a:pt x="17401" y="3228"/>
                  <a:pt x="17378" y="3217"/>
                  <a:pt x="17358" y="3217"/>
                </a:cubicBezTo>
                <a:cubicBezTo>
                  <a:pt x="17329" y="3217"/>
                  <a:pt x="17305" y="3240"/>
                  <a:pt x="17287" y="3277"/>
                </a:cubicBezTo>
                <a:cubicBezTo>
                  <a:pt x="17232" y="3384"/>
                  <a:pt x="17180" y="3493"/>
                  <a:pt x="17142" y="3606"/>
                </a:cubicBezTo>
                <a:cubicBezTo>
                  <a:pt x="17076" y="3801"/>
                  <a:pt x="17037" y="4008"/>
                  <a:pt x="16958" y="4197"/>
                </a:cubicBezTo>
                <a:cubicBezTo>
                  <a:pt x="16903" y="4327"/>
                  <a:pt x="16792" y="4430"/>
                  <a:pt x="16775" y="4581"/>
                </a:cubicBezTo>
                <a:cubicBezTo>
                  <a:pt x="16763" y="4688"/>
                  <a:pt x="16742" y="4795"/>
                  <a:pt x="16722" y="4909"/>
                </a:cubicBezTo>
                <a:cubicBezTo>
                  <a:pt x="16355" y="4648"/>
                  <a:pt x="15970" y="4409"/>
                  <a:pt x="15686" y="3999"/>
                </a:cubicBezTo>
                <a:cubicBezTo>
                  <a:pt x="15671" y="4091"/>
                  <a:pt x="15662" y="4142"/>
                  <a:pt x="15651" y="4211"/>
                </a:cubicBezTo>
                <a:cubicBezTo>
                  <a:pt x="15622" y="4169"/>
                  <a:pt x="15599" y="4147"/>
                  <a:pt x="15591" y="4120"/>
                </a:cubicBezTo>
                <a:cubicBezTo>
                  <a:pt x="15580" y="4070"/>
                  <a:pt x="15574" y="4028"/>
                  <a:pt x="15514" y="4028"/>
                </a:cubicBezTo>
                <a:cubicBezTo>
                  <a:pt x="15508" y="4028"/>
                  <a:pt x="15502" y="4028"/>
                  <a:pt x="15496" y="4029"/>
                </a:cubicBezTo>
                <a:cubicBezTo>
                  <a:pt x="15495" y="4029"/>
                  <a:pt x="15495" y="4029"/>
                  <a:pt x="15494" y="4029"/>
                </a:cubicBezTo>
                <a:cubicBezTo>
                  <a:pt x="15473" y="4029"/>
                  <a:pt x="15441" y="3989"/>
                  <a:pt x="15426" y="3962"/>
                </a:cubicBezTo>
                <a:cubicBezTo>
                  <a:pt x="15333" y="3795"/>
                  <a:pt x="15180" y="3695"/>
                  <a:pt x="15018" y="3619"/>
                </a:cubicBezTo>
                <a:cubicBezTo>
                  <a:pt x="14900" y="3564"/>
                  <a:pt x="14794" y="3490"/>
                  <a:pt x="14679" y="3433"/>
                </a:cubicBezTo>
                <a:cubicBezTo>
                  <a:pt x="14642" y="3415"/>
                  <a:pt x="14615" y="3406"/>
                  <a:pt x="14593" y="3406"/>
                </a:cubicBezTo>
                <a:cubicBezTo>
                  <a:pt x="14554" y="3406"/>
                  <a:pt x="14534" y="3438"/>
                  <a:pt x="14515" y="3510"/>
                </a:cubicBezTo>
                <a:cubicBezTo>
                  <a:pt x="14506" y="3547"/>
                  <a:pt x="14493" y="3583"/>
                  <a:pt x="14472" y="3646"/>
                </a:cubicBezTo>
                <a:cubicBezTo>
                  <a:pt x="14377" y="3587"/>
                  <a:pt x="14292" y="3542"/>
                  <a:pt x="14217" y="3483"/>
                </a:cubicBezTo>
                <a:cubicBezTo>
                  <a:pt x="14071" y="3366"/>
                  <a:pt x="13933" y="3239"/>
                  <a:pt x="13788" y="3121"/>
                </a:cubicBezTo>
                <a:cubicBezTo>
                  <a:pt x="13753" y="3094"/>
                  <a:pt x="13719" y="3075"/>
                  <a:pt x="13686" y="3075"/>
                </a:cubicBezTo>
                <a:cubicBezTo>
                  <a:pt x="13650" y="3075"/>
                  <a:pt x="13617" y="3097"/>
                  <a:pt x="13589" y="3154"/>
                </a:cubicBezTo>
                <a:cubicBezTo>
                  <a:pt x="13568" y="3197"/>
                  <a:pt x="13540" y="3217"/>
                  <a:pt x="13506" y="3217"/>
                </a:cubicBezTo>
                <a:cubicBezTo>
                  <a:pt x="13482" y="3217"/>
                  <a:pt x="13455" y="3207"/>
                  <a:pt x="13426" y="3188"/>
                </a:cubicBezTo>
                <a:cubicBezTo>
                  <a:pt x="13275" y="3089"/>
                  <a:pt x="13117" y="3008"/>
                  <a:pt x="12931" y="2995"/>
                </a:cubicBezTo>
                <a:cubicBezTo>
                  <a:pt x="12912" y="2993"/>
                  <a:pt x="12895" y="2993"/>
                  <a:pt x="12880" y="2993"/>
                </a:cubicBezTo>
                <a:cubicBezTo>
                  <a:pt x="12784" y="2993"/>
                  <a:pt x="12738" y="3021"/>
                  <a:pt x="12719" y="3135"/>
                </a:cubicBezTo>
                <a:cubicBezTo>
                  <a:pt x="12677" y="3371"/>
                  <a:pt x="12649" y="3612"/>
                  <a:pt x="12625" y="3852"/>
                </a:cubicBezTo>
                <a:cubicBezTo>
                  <a:pt x="12618" y="3921"/>
                  <a:pt x="12614" y="3964"/>
                  <a:pt x="12566" y="3964"/>
                </a:cubicBezTo>
                <a:cubicBezTo>
                  <a:pt x="12549" y="3964"/>
                  <a:pt x="12527" y="3958"/>
                  <a:pt x="12496" y="3946"/>
                </a:cubicBezTo>
                <a:cubicBezTo>
                  <a:pt x="12390" y="3903"/>
                  <a:pt x="12273" y="3888"/>
                  <a:pt x="12160" y="3874"/>
                </a:cubicBezTo>
                <a:cubicBezTo>
                  <a:pt x="11965" y="3850"/>
                  <a:pt x="11819" y="3730"/>
                  <a:pt x="11658" y="3639"/>
                </a:cubicBezTo>
                <a:cubicBezTo>
                  <a:pt x="11530" y="3567"/>
                  <a:pt x="11398" y="3500"/>
                  <a:pt x="11259" y="3455"/>
                </a:cubicBezTo>
                <a:cubicBezTo>
                  <a:pt x="11224" y="3443"/>
                  <a:pt x="11194" y="3438"/>
                  <a:pt x="11168" y="3438"/>
                </a:cubicBezTo>
                <a:cubicBezTo>
                  <a:pt x="11075" y="3438"/>
                  <a:pt x="11034" y="3508"/>
                  <a:pt x="11039" y="3638"/>
                </a:cubicBezTo>
                <a:cubicBezTo>
                  <a:pt x="11042" y="3684"/>
                  <a:pt x="11042" y="3730"/>
                  <a:pt x="11044" y="3803"/>
                </a:cubicBezTo>
                <a:cubicBezTo>
                  <a:pt x="10915" y="3751"/>
                  <a:pt x="10802" y="3708"/>
                  <a:pt x="10692" y="3656"/>
                </a:cubicBezTo>
                <a:cubicBezTo>
                  <a:pt x="10593" y="3612"/>
                  <a:pt x="10500" y="3553"/>
                  <a:pt x="10403" y="3505"/>
                </a:cubicBezTo>
                <a:cubicBezTo>
                  <a:pt x="10337" y="3473"/>
                  <a:pt x="10289" y="3455"/>
                  <a:pt x="10248" y="3455"/>
                </a:cubicBezTo>
                <a:cubicBezTo>
                  <a:pt x="10181" y="3455"/>
                  <a:pt x="10132" y="3502"/>
                  <a:pt x="10058" y="3614"/>
                </a:cubicBezTo>
                <a:cubicBezTo>
                  <a:pt x="9848" y="3561"/>
                  <a:pt x="9627" y="3508"/>
                  <a:pt x="9407" y="3448"/>
                </a:cubicBezTo>
                <a:cubicBezTo>
                  <a:pt x="9400" y="3447"/>
                  <a:pt x="9394" y="3446"/>
                  <a:pt x="9387" y="3446"/>
                </a:cubicBezTo>
                <a:cubicBezTo>
                  <a:pt x="9307" y="3446"/>
                  <a:pt x="9196" y="3554"/>
                  <a:pt x="9210" y="3634"/>
                </a:cubicBezTo>
                <a:cubicBezTo>
                  <a:pt x="9226" y="3718"/>
                  <a:pt x="9242" y="3802"/>
                  <a:pt x="9257" y="3887"/>
                </a:cubicBezTo>
                <a:cubicBezTo>
                  <a:pt x="9258" y="3901"/>
                  <a:pt x="9250" y="3917"/>
                  <a:pt x="9245" y="3942"/>
                </a:cubicBezTo>
                <a:cubicBezTo>
                  <a:pt x="9205" y="3938"/>
                  <a:pt x="9166" y="3938"/>
                  <a:pt x="9130" y="3929"/>
                </a:cubicBezTo>
                <a:cubicBezTo>
                  <a:pt x="8931" y="3876"/>
                  <a:pt x="8732" y="3821"/>
                  <a:pt x="8532" y="3767"/>
                </a:cubicBezTo>
                <a:cubicBezTo>
                  <a:pt x="8502" y="3759"/>
                  <a:pt x="8471" y="3752"/>
                  <a:pt x="8441" y="3748"/>
                </a:cubicBezTo>
                <a:cubicBezTo>
                  <a:pt x="8418" y="3745"/>
                  <a:pt x="8399" y="3743"/>
                  <a:pt x="8382" y="3743"/>
                </a:cubicBezTo>
                <a:cubicBezTo>
                  <a:pt x="8293" y="3743"/>
                  <a:pt x="8265" y="3787"/>
                  <a:pt x="8225" y="3937"/>
                </a:cubicBezTo>
                <a:cubicBezTo>
                  <a:pt x="8110" y="3920"/>
                  <a:pt x="7996" y="3902"/>
                  <a:pt x="7883" y="3881"/>
                </a:cubicBezTo>
                <a:cubicBezTo>
                  <a:pt x="7764" y="3859"/>
                  <a:pt x="7647" y="3825"/>
                  <a:pt x="7528" y="3806"/>
                </a:cubicBezTo>
                <a:cubicBezTo>
                  <a:pt x="7499" y="3802"/>
                  <a:pt x="7473" y="3800"/>
                  <a:pt x="7450" y="3800"/>
                </a:cubicBezTo>
                <a:cubicBezTo>
                  <a:pt x="7317" y="3800"/>
                  <a:pt x="7262" y="3874"/>
                  <a:pt x="7256" y="4048"/>
                </a:cubicBezTo>
                <a:cubicBezTo>
                  <a:pt x="7216" y="4046"/>
                  <a:pt x="7175" y="4049"/>
                  <a:pt x="7136" y="4044"/>
                </a:cubicBezTo>
                <a:cubicBezTo>
                  <a:pt x="6969" y="4023"/>
                  <a:pt x="6804" y="4000"/>
                  <a:pt x="6639" y="3976"/>
                </a:cubicBezTo>
                <a:cubicBezTo>
                  <a:pt x="6540" y="3961"/>
                  <a:pt x="6439" y="3945"/>
                  <a:pt x="6341" y="3925"/>
                </a:cubicBezTo>
                <a:cubicBezTo>
                  <a:pt x="6293" y="3915"/>
                  <a:pt x="6247" y="3898"/>
                  <a:pt x="6201" y="3898"/>
                </a:cubicBezTo>
                <a:cubicBezTo>
                  <a:pt x="6163" y="3898"/>
                  <a:pt x="6126" y="3909"/>
                  <a:pt x="6089" y="3945"/>
                </a:cubicBezTo>
                <a:cubicBezTo>
                  <a:pt x="6083" y="3951"/>
                  <a:pt x="6073" y="3953"/>
                  <a:pt x="6061" y="3953"/>
                </a:cubicBezTo>
                <a:cubicBezTo>
                  <a:pt x="6039" y="3953"/>
                  <a:pt x="6010" y="3946"/>
                  <a:pt x="5989" y="3942"/>
                </a:cubicBezTo>
                <a:cubicBezTo>
                  <a:pt x="5838" y="3914"/>
                  <a:pt x="5688" y="3901"/>
                  <a:pt x="5539" y="3901"/>
                </a:cubicBezTo>
                <a:cubicBezTo>
                  <a:pt x="5290" y="3901"/>
                  <a:pt x="5042" y="3937"/>
                  <a:pt x="4794" y="3998"/>
                </a:cubicBezTo>
                <a:cubicBezTo>
                  <a:pt x="4767" y="4004"/>
                  <a:pt x="4742" y="4012"/>
                  <a:pt x="4717" y="4025"/>
                </a:cubicBezTo>
                <a:cubicBezTo>
                  <a:pt x="4600" y="4086"/>
                  <a:pt x="4592" y="4143"/>
                  <a:pt x="4703" y="4215"/>
                </a:cubicBezTo>
                <a:cubicBezTo>
                  <a:pt x="4817" y="4290"/>
                  <a:pt x="4937" y="4352"/>
                  <a:pt x="5058" y="4417"/>
                </a:cubicBezTo>
                <a:cubicBezTo>
                  <a:pt x="5230" y="4512"/>
                  <a:pt x="5407" y="4605"/>
                  <a:pt x="5582" y="4700"/>
                </a:cubicBezTo>
                <a:cubicBezTo>
                  <a:pt x="5601" y="4710"/>
                  <a:pt x="5632" y="4734"/>
                  <a:pt x="5630" y="4745"/>
                </a:cubicBezTo>
                <a:cubicBezTo>
                  <a:pt x="5603" y="4868"/>
                  <a:pt x="5702" y="4898"/>
                  <a:pt x="5776" y="4940"/>
                </a:cubicBezTo>
                <a:cubicBezTo>
                  <a:pt x="6035" y="5090"/>
                  <a:pt x="6294" y="5237"/>
                  <a:pt x="6542" y="5378"/>
                </a:cubicBezTo>
                <a:cubicBezTo>
                  <a:pt x="6544" y="5406"/>
                  <a:pt x="6545" y="5412"/>
                  <a:pt x="6544" y="5414"/>
                </a:cubicBezTo>
                <a:cubicBezTo>
                  <a:pt x="6423" y="5600"/>
                  <a:pt x="6428" y="5650"/>
                  <a:pt x="6602" y="5809"/>
                </a:cubicBezTo>
                <a:cubicBezTo>
                  <a:pt x="6746" y="5939"/>
                  <a:pt x="6894" y="6066"/>
                  <a:pt x="7035" y="6200"/>
                </a:cubicBezTo>
                <a:cubicBezTo>
                  <a:pt x="7064" y="6226"/>
                  <a:pt x="7067" y="6278"/>
                  <a:pt x="7086" y="6317"/>
                </a:cubicBezTo>
                <a:cubicBezTo>
                  <a:pt x="7106" y="6360"/>
                  <a:pt x="7122" y="6412"/>
                  <a:pt x="7154" y="6441"/>
                </a:cubicBezTo>
                <a:cubicBezTo>
                  <a:pt x="7286" y="6557"/>
                  <a:pt x="7424" y="6665"/>
                  <a:pt x="7568" y="6783"/>
                </a:cubicBezTo>
                <a:cubicBezTo>
                  <a:pt x="7483" y="6874"/>
                  <a:pt x="7394" y="6970"/>
                  <a:pt x="7304" y="7064"/>
                </a:cubicBezTo>
                <a:cubicBezTo>
                  <a:pt x="7251" y="7121"/>
                  <a:pt x="7198" y="7177"/>
                  <a:pt x="7139" y="7230"/>
                </a:cubicBezTo>
                <a:cubicBezTo>
                  <a:pt x="7062" y="7301"/>
                  <a:pt x="7075" y="7366"/>
                  <a:pt x="7148" y="7425"/>
                </a:cubicBezTo>
                <a:cubicBezTo>
                  <a:pt x="7211" y="7475"/>
                  <a:pt x="7280" y="7522"/>
                  <a:pt x="7349" y="7565"/>
                </a:cubicBezTo>
                <a:cubicBezTo>
                  <a:pt x="7596" y="7722"/>
                  <a:pt x="7843" y="7877"/>
                  <a:pt x="8090" y="8032"/>
                </a:cubicBezTo>
                <a:cubicBezTo>
                  <a:pt x="8105" y="8042"/>
                  <a:pt x="8119" y="8058"/>
                  <a:pt x="8131" y="8069"/>
                </a:cubicBezTo>
                <a:cubicBezTo>
                  <a:pt x="8064" y="8210"/>
                  <a:pt x="8080" y="8269"/>
                  <a:pt x="8229" y="8329"/>
                </a:cubicBezTo>
                <a:cubicBezTo>
                  <a:pt x="8361" y="8383"/>
                  <a:pt x="8502" y="8421"/>
                  <a:pt x="8641" y="8458"/>
                </a:cubicBezTo>
                <a:cubicBezTo>
                  <a:pt x="8967" y="8546"/>
                  <a:pt x="9228" y="8759"/>
                  <a:pt x="9524" y="8907"/>
                </a:cubicBezTo>
                <a:cubicBezTo>
                  <a:pt x="9647" y="8968"/>
                  <a:pt x="9778" y="9014"/>
                  <a:pt x="9909" y="9067"/>
                </a:cubicBezTo>
                <a:cubicBezTo>
                  <a:pt x="9907" y="9071"/>
                  <a:pt x="9909" y="9083"/>
                  <a:pt x="9905" y="9086"/>
                </a:cubicBezTo>
                <a:cubicBezTo>
                  <a:pt x="9638" y="9222"/>
                  <a:pt x="9377" y="9374"/>
                  <a:pt x="9102" y="9489"/>
                </a:cubicBezTo>
                <a:cubicBezTo>
                  <a:pt x="8685" y="9666"/>
                  <a:pt x="8243" y="9735"/>
                  <a:pt x="7794" y="9774"/>
                </a:cubicBezTo>
                <a:cubicBezTo>
                  <a:pt x="7749" y="9777"/>
                  <a:pt x="7703" y="9793"/>
                  <a:pt x="7661" y="9811"/>
                </a:cubicBezTo>
                <a:cubicBezTo>
                  <a:pt x="7467" y="9889"/>
                  <a:pt x="7461" y="9906"/>
                  <a:pt x="7554" y="10090"/>
                </a:cubicBezTo>
                <a:cubicBezTo>
                  <a:pt x="7559" y="10099"/>
                  <a:pt x="7559" y="10111"/>
                  <a:pt x="7565" y="10142"/>
                </a:cubicBezTo>
                <a:cubicBezTo>
                  <a:pt x="7443" y="10167"/>
                  <a:pt x="7323" y="10192"/>
                  <a:pt x="7203" y="10216"/>
                </a:cubicBezTo>
                <a:cubicBezTo>
                  <a:pt x="7142" y="10228"/>
                  <a:pt x="7080" y="10237"/>
                  <a:pt x="7020" y="10252"/>
                </a:cubicBezTo>
                <a:cubicBezTo>
                  <a:pt x="6927" y="10275"/>
                  <a:pt x="6858" y="10319"/>
                  <a:pt x="6902" y="10439"/>
                </a:cubicBezTo>
                <a:cubicBezTo>
                  <a:pt x="6752" y="10485"/>
                  <a:pt x="6602" y="10517"/>
                  <a:pt x="6464" y="10574"/>
                </a:cubicBezTo>
                <a:cubicBezTo>
                  <a:pt x="6318" y="10636"/>
                  <a:pt x="6180" y="10719"/>
                  <a:pt x="6043" y="10801"/>
                </a:cubicBezTo>
                <a:cubicBezTo>
                  <a:pt x="5960" y="10851"/>
                  <a:pt x="5954" y="10919"/>
                  <a:pt x="6035" y="10989"/>
                </a:cubicBezTo>
                <a:cubicBezTo>
                  <a:pt x="6149" y="11087"/>
                  <a:pt x="6261" y="11190"/>
                  <a:pt x="6392" y="11305"/>
                </a:cubicBezTo>
                <a:cubicBezTo>
                  <a:pt x="6265" y="11386"/>
                  <a:pt x="6148" y="11442"/>
                  <a:pt x="6016" y="11447"/>
                </a:cubicBezTo>
                <a:cubicBezTo>
                  <a:pt x="5981" y="11448"/>
                  <a:pt x="5947" y="11449"/>
                  <a:pt x="5913" y="11449"/>
                </a:cubicBezTo>
                <a:cubicBezTo>
                  <a:pt x="5795" y="11449"/>
                  <a:pt x="5678" y="11442"/>
                  <a:pt x="5560" y="11441"/>
                </a:cubicBezTo>
                <a:cubicBezTo>
                  <a:pt x="5526" y="11441"/>
                  <a:pt x="5490" y="11441"/>
                  <a:pt x="5455" y="11444"/>
                </a:cubicBezTo>
                <a:cubicBezTo>
                  <a:pt x="5307" y="11461"/>
                  <a:pt x="5279" y="11506"/>
                  <a:pt x="5326" y="11641"/>
                </a:cubicBezTo>
                <a:cubicBezTo>
                  <a:pt x="5330" y="11652"/>
                  <a:pt x="5325" y="11664"/>
                  <a:pt x="5323" y="11683"/>
                </a:cubicBezTo>
                <a:cubicBezTo>
                  <a:pt x="5218" y="11685"/>
                  <a:pt x="5112" y="11683"/>
                  <a:pt x="5009" y="11694"/>
                </a:cubicBezTo>
                <a:cubicBezTo>
                  <a:pt x="4728" y="11727"/>
                  <a:pt x="4472" y="11822"/>
                  <a:pt x="4268" y="12029"/>
                </a:cubicBezTo>
                <a:cubicBezTo>
                  <a:pt x="4194" y="12107"/>
                  <a:pt x="4176" y="12174"/>
                  <a:pt x="4262" y="12257"/>
                </a:cubicBezTo>
                <a:cubicBezTo>
                  <a:pt x="4320" y="12313"/>
                  <a:pt x="4365" y="12383"/>
                  <a:pt x="4427" y="12457"/>
                </a:cubicBezTo>
                <a:cubicBezTo>
                  <a:pt x="4345" y="12481"/>
                  <a:pt x="4274" y="12497"/>
                  <a:pt x="4206" y="12522"/>
                </a:cubicBezTo>
                <a:cubicBezTo>
                  <a:pt x="4021" y="12590"/>
                  <a:pt x="3829" y="12650"/>
                  <a:pt x="3653" y="12737"/>
                </a:cubicBezTo>
                <a:cubicBezTo>
                  <a:pt x="3411" y="12857"/>
                  <a:pt x="3411" y="12898"/>
                  <a:pt x="3605" y="13092"/>
                </a:cubicBezTo>
                <a:cubicBezTo>
                  <a:pt x="3545" y="13124"/>
                  <a:pt x="3487" y="13154"/>
                  <a:pt x="3430" y="13185"/>
                </a:cubicBezTo>
                <a:cubicBezTo>
                  <a:pt x="3352" y="13226"/>
                  <a:pt x="3269" y="13263"/>
                  <a:pt x="3195" y="13311"/>
                </a:cubicBezTo>
                <a:cubicBezTo>
                  <a:pt x="3108" y="13370"/>
                  <a:pt x="3041" y="13442"/>
                  <a:pt x="3126" y="13551"/>
                </a:cubicBezTo>
                <a:cubicBezTo>
                  <a:pt x="3054" y="13623"/>
                  <a:pt x="2980" y="13686"/>
                  <a:pt x="2919" y="13761"/>
                </a:cubicBezTo>
                <a:cubicBezTo>
                  <a:pt x="2835" y="13861"/>
                  <a:pt x="2849" y="13907"/>
                  <a:pt x="2964" y="13967"/>
                </a:cubicBezTo>
                <a:cubicBezTo>
                  <a:pt x="3109" y="14042"/>
                  <a:pt x="3253" y="14119"/>
                  <a:pt x="3396" y="14198"/>
                </a:cubicBezTo>
                <a:cubicBezTo>
                  <a:pt x="3413" y="14206"/>
                  <a:pt x="3435" y="14229"/>
                  <a:pt x="3438" y="14247"/>
                </a:cubicBezTo>
                <a:cubicBezTo>
                  <a:pt x="3476" y="14522"/>
                  <a:pt x="3681" y="14697"/>
                  <a:pt x="3839" y="14896"/>
                </a:cubicBezTo>
                <a:cubicBezTo>
                  <a:pt x="3927" y="15007"/>
                  <a:pt x="4046" y="15093"/>
                  <a:pt x="4138" y="15177"/>
                </a:cubicBezTo>
                <a:cubicBezTo>
                  <a:pt x="3917" y="15358"/>
                  <a:pt x="3694" y="15538"/>
                  <a:pt x="3475" y="15723"/>
                </a:cubicBezTo>
                <a:cubicBezTo>
                  <a:pt x="3415" y="15774"/>
                  <a:pt x="3371" y="15848"/>
                  <a:pt x="3309" y="15896"/>
                </a:cubicBezTo>
                <a:cubicBezTo>
                  <a:pt x="3216" y="15965"/>
                  <a:pt x="3106" y="16014"/>
                  <a:pt x="3016" y="16086"/>
                </a:cubicBezTo>
                <a:cubicBezTo>
                  <a:pt x="2904" y="16175"/>
                  <a:pt x="2792" y="16268"/>
                  <a:pt x="2703" y="16377"/>
                </a:cubicBezTo>
                <a:cubicBezTo>
                  <a:pt x="2610" y="16490"/>
                  <a:pt x="2633" y="16551"/>
                  <a:pt x="2755" y="16634"/>
                </a:cubicBezTo>
                <a:cubicBezTo>
                  <a:pt x="2802" y="16665"/>
                  <a:pt x="2849" y="16700"/>
                  <a:pt x="2902" y="16740"/>
                </a:cubicBezTo>
                <a:cubicBezTo>
                  <a:pt x="2779" y="16868"/>
                  <a:pt x="2662" y="16984"/>
                  <a:pt x="2549" y="17107"/>
                </a:cubicBezTo>
                <a:cubicBezTo>
                  <a:pt x="2373" y="17298"/>
                  <a:pt x="2198" y="17493"/>
                  <a:pt x="2023" y="17686"/>
                </a:cubicBezTo>
                <a:cubicBezTo>
                  <a:pt x="1940" y="17779"/>
                  <a:pt x="1946" y="17800"/>
                  <a:pt x="2091" y="17941"/>
                </a:cubicBezTo>
                <a:cubicBezTo>
                  <a:pt x="2043" y="18026"/>
                  <a:pt x="1983" y="18108"/>
                  <a:pt x="1943" y="18198"/>
                </a:cubicBezTo>
                <a:cubicBezTo>
                  <a:pt x="1889" y="18325"/>
                  <a:pt x="1837" y="18455"/>
                  <a:pt x="1799" y="18587"/>
                </a:cubicBezTo>
                <a:cubicBezTo>
                  <a:pt x="1767" y="18701"/>
                  <a:pt x="1828" y="18759"/>
                  <a:pt x="1937" y="18805"/>
                </a:cubicBezTo>
                <a:cubicBezTo>
                  <a:pt x="2096" y="18871"/>
                  <a:pt x="2247" y="18964"/>
                  <a:pt x="2398" y="19050"/>
                </a:cubicBezTo>
                <a:cubicBezTo>
                  <a:pt x="2471" y="19093"/>
                  <a:pt x="2455" y="19135"/>
                  <a:pt x="2399" y="19197"/>
                </a:cubicBezTo>
                <a:cubicBezTo>
                  <a:pt x="2228" y="19389"/>
                  <a:pt x="2069" y="19591"/>
                  <a:pt x="1906" y="19790"/>
                </a:cubicBezTo>
                <a:cubicBezTo>
                  <a:pt x="1830" y="19884"/>
                  <a:pt x="1760" y="19982"/>
                  <a:pt x="1688" y="20079"/>
                </a:cubicBezTo>
                <a:cubicBezTo>
                  <a:pt x="1640" y="20143"/>
                  <a:pt x="1603" y="20204"/>
                  <a:pt x="1700" y="20265"/>
                </a:cubicBezTo>
                <a:cubicBezTo>
                  <a:pt x="1719" y="20276"/>
                  <a:pt x="1720" y="20348"/>
                  <a:pt x="1703" y="20379"/>
                </a:cubicBezTo>
                <a:cubicBezTo>
                  <a:pt x="1635" y="20506"/>
                  <a:pt x="1544" y="20622"/>
                  <a:pt x="1485" y="20752"/>
                </a:cubicBezTo>
                <a:cubicBezTo>
                  <a:pt x="1432" y="20872"/>
                  <a:pt x="1402" y="21004"/>
                  <a:pt x="1376" y="21133"/>
                </a:cubicBezTo>
                <a:cubicBezTo>
                  <a:pt x="1357" y="21229"/>
                  <a:pt x="1390" y="21310"/>
                  <a:pt x="1508" y="21325"/>
                </a:cubicBezTo>
                <a:cubicBezTo>
                  <a:pt x="1534" y="21329"/>
                  <a:pt x="1556" y="21345"/>
                  <a:pt x="1591" y="21359"/>
                </a:cubicBezTo>
                <a:cubicBezTo>
                  <a:pt x="1523" y="21475"/>
                  <a:pt x="1462" y="21587"/>
                  <a:pt x="1395" y="21695"/>
                </a:cubicBezTo>
                <a:cubicBezTo>
                  <a:pt x="1195" y="22016"/>
                  <a:pt x="986" y="22333"/>
                  <a:pt x="798" y="22659"/>
                </a:cubicBezTo>
                <a:cubicBezTo>
                  <a:pt x="592" y="23014"/>
                  <a:pt x="350" y="23346"/>
                  <a:pt x="131" y="23693"/>
                </a:cubicBezTo>
                <a:cubicBezTo>
                  <a:pt x="79" y="23778"/>
                  <a:pt x="43" y="23875"/>
                  <a:pt x="16" y="23971"/>
                </a:cubicBezTo>
                <a:cubicBezTo>
                  <a:pt x="0" y="24028"/>
                  <a:pt x="21" y="24067"/>
                  <a:pt x="67" y="24067"/>
                </a:cubicBezTo>
                <a:cubicBezTo>
                  <a:pt x="81" y="24067"/>
                  <a:pt x="97" y="24064"/>
                  <a:pt x="115" y="24056"/>
                </a:cubicBezTo>
                <a:cubicBezTo>
                  <a:pt x="235" y="24005"/>
                  <a:pt x="354" y="23948"/>
                  <a:pt x="470" y="23887"/>
                </a:cubicBezTo>
                <a:cubicBezTo>
                  <a:pt x="696" y="23768"/>
                  <a:pt x="917" y="23636"/>
                  <a:pt x="1149" y="23525"/>
                </a:cubicBezTo>
                <a:cubicBezTo>
                  <a:pt x="1372" y="23417"/>
                  <a:pt x="1606" y="23325"/>
                  <a:pt x="1834" y="23230"/>
                </a:cubicBezTo>
                <a:cubicBezTo>
                  <a:pt x="1947" y="23183"/>
                  <a:pt x="2064" y="23142"/>
                  <a:pt x="2179" y="23099"/>
                </a:cubicBezTo>
                <a:cubicBezTo>
                  <a:pt x="2225" y="23233"/>
                  <a:pt x="2245" y="23277"/>
                  <a:pt x="2319" y="23277"/>
                </a:cubicBezTo>
                <a:cubicBezTo>
                  <a:pt x="2346" y="23277"/>
                  <a:pt x="2378" y="23271"/>
                  <a:pt x="2422" y="23263"/>
                </a:cubicBezTo>
                <a:cubicBezTo>
                  <a:pt x="2545" y="23238"/>
                  <a:pt x="2669" y="23192"/>
                  <a:pt x="2785" y="23140"/>
                </a:cubicBezTo>
                <a:cubicBezTo>
                  <a:pt x="3168" y="22967"/>
                  <a:pt x="3550" y="22789"/>
                  <a:pt x="3932" y="22615"/>
                </a:cubicBezTo>
                <a:cubicBezTo>
                  <a:pt x="3941" y="22609"/>
                  <a:pt x="3954" y="22610"/>
                  <a:pt x="3967" y="22607"/>
                </a:cubicBezTo>
                <a:cubicBezTo>
                  <a:pt x="3982" y="22741"/>
                  <a:pt x="3995" y="22873"/>
                  <a:pt x="4011" y="23003"/>
                </a:cubicBezTo>
                <a:cubicBezTo>
                  <a:pt x="4024" y="23104"/>
                  <a:pt x="4092" y="23156"/>
                  <a:pt x="4208" y="23156"/>
                </a:cubicBezTo>
                <a:cubicBezTo>
                  <a:pt x="4210" y="23156"/>
                  <a:pt x="4211" y="23156"/>
                  <a:pt x="4212" y="23156"/>
                </a:cubicBezTo>
                <a:cubicBezTo>
                  <a:pt x="4377" y="23153"/>
                  <a:pt x="4512" y="23079"/>
                  <a:pt x="4638" y="22982"/>
                </a:cubicBezTo>
                <a:cubicBezTo>
                  <a:pt x="4678" y="22951"/>
                  <a:pt x="4716" y="22919"/>
                  <a:pt x="4764" y="22882"/>
                </a:cubicBezTo>
                <a:cubicBezTo>
                  <a:pt x="4801" y="22962"/>
                  <a:pt x="4850" y="22992"/>
                  <a:pt x="4906" y="22992"/>
                </a:cubicBezTo>
                <a:cubicBezTo>
                  <a:pt x="4939" y="22992"/>
                  <a:pt x="4974" y="22981"/>
                  <a:pt x="5011" y="22964"/>
                </a:cubicBezTo>
                <a:cubicBezTo>
                  <a:pt x="5241" y="22856"/>
                  <a:pt x="5471" y="22744"/>
                  <a:pt x="5701" y="22635"/>
                </a:cubicBezTo>
                <a:cubicBezTo>
                  <a:pt x="5722" y="22689"/>
                  <a:pt x="5755" y="22746"/>
                  <a:pt x="5771" y="22810"/>
                </a:cubicBezTo>
                <a:cubicBezTo>
                  <a:pt x="5789" y="22882"/>
                  <a:pt x="5828" y="22919"/>
                  <a:pt x="5880" y="22919"/>
                </a:cubicBezTo>
                <a:cubicBezTo>
                  <a:pt x="5912" y="22919"/>
                  <a:pt x="5949" y="22905"/>
                  <a:pt x="5989" y="22878"/>
                </a:cubicBezTo>
                <a:cubicBezTo>
                  <a:pt x="6133" y="22780"/>
                  <a:pt x="6270" y="22671"/>
                  <a:pt x="6403" y="22559"/>
                </a:cubicBezTo>
                <a:cubicBezTo>
                  <a:pt x="6684" y="22326"/>
                  <a:pt x="6961" y="22088"/>
                  <a:pt x="7239" y="21851"/>
                </a:cubicBezTo>
                <a:cubicBezTo>
                  <a:pt x="7280" y="21817"/>
                  <a:pt x="7321" y="21781"/>
                  <a:pt x="7364" y="21742"/>
                </a:cubicBezTo>
                <a:cubicBezTo>
                  <a:pt x="7434" y="21954"/>
                  <a:pt x="7506" y="22164"/>
                  <a:pt x="7571" y="22376"/>
                </a:cubicBezTo>
                <a:cubicBezTo>
                  <a:pt x="7590" y="22436"/>
                  <a:pt x="7618" y="22466"/>
                  <a:pt x="7668" y="22466"/>
                </a:cubicBezTo>
                <a:cubicBezTo>
                  <a:pt x="7680" y="22466"/>
                  <a:pt x="7694" y="22464"/>
                  <a:pt x="7709" y="22460"/>
                </a:cubicBezTo>
                <a:cubicBezTo>
                  <a:pt x="7935" y="22405"/>
                  <a:pt x="8130" y="22298"/>
                  <a:pt x="8265" y="22102"/>
                </a:cubicBezTo>
                <a:cubicBezTo>
                  <a:pt x="8318" y="22146"/>
                  <a:pt x="8357" y="22168"/>
                  <a:pt x="8393" y="22168"/>
                </a:cubicBezTo>
                <a:cubicBezTo>
                  <a:pt x="8436" y="22168"/>
                  <a:pt x="8473" y="22136"/>
                  <a:pt x="8521" y="22070"/>
                </a:cubicBezTo>
                <a:cubicBezTo>
                  <a:pt x="8635" y="21915"/>
                  <a:pt x="8752" y="21758"/>
                  <a:pt x="8862" y="21609"/>
                </a:cubicBezTo>
                <a:cubicBezTo>
                  <a:pt x="8888" y="21616"/>
                  <a:pt x="8898" y="21616"/>
                  <a:pt x="8903" y="21620"/>
                </a:cubicBezTo>
                <a:cubicBezTo>
                  <a:pt x="8971" y="21696"/>
                  <a:pt x="9011" y="21735"/>
                  <a:pt x="9048" y="21735"/>
                </a:cubicBezTo>
                <a:cubicBezTo>
                  <a:pt x="9088" y="21735"/>
                  <a:pt x="9125" y="21693"/>
                  <a:pt x="9191" y="21608"/>
                </a:cubicBezTo>
                <a:cubicBezTo>
                  <a:pt x="9359" y="21390"/>
                  <a:pt x="9533" y="21175"/>
                  <a:pt x="9695" y="20953"/>
                </a:cubicBezTo>
                <a:cubicBezTo>
                  <a:pt x="9761" y="20863"/>
                  <a:pt x="9801" y="20758"/>
                  <a:pt x="9857" y="20649"/>
                </a:cubicBezTo>
                <a:cubicBezTo>
                  <a:pt x="9904" y="20730"/>
                  <a:pt x="9943" y="20799"/>
                  <a:pt x="9982" y="20867"/>
                </a:cubicBezTo>
                <a:cubicBezTo>
                  <a:pt x="10016" y="20928"/>
                  <a:pt x="10051" y="20961"/>
                  <a:pt x="10089" y="20961"/>
                </a:cubicBezTo>
                <a:cubicBezTo>
                  <a:pt x="10119" y="20961"/>
                  <a:pt x="10152" y="20940"/>
                  <a:pt x="10189" y="20897"/>
                </a:cubicBezTo>
                <a:cubicBezTo>
                  <a:pt x="10321" y="20744"/>
                  <a:pt x="10445" y="20585"/>
                  <a:pt x="10559" y="20419"/>
                </a:cubicBezTo>
                <a:cubicBezTo>
                  <a:pt x="10675" y="20253"/>
                  <a:pt x="10811" y="20115"/>
                  <a:pt x="10977" y="19996"/>
                </a:cubicBezTo>
                <a:cubicBezTo>
                  <a:pt x="11110" y="19901"/>
                  <a:pt x="11226" y="19781"/>
                  <a:pt x="11331" y="19656"/>
                </a:cubicBezTo>
                <a:cubicBezTo>
                  <a:pt x="11411" y="19562"/>
                  <a:pt x="11453" y="19437"/>
                  <a:pt x="11529" y="19341"/>
                </a:cubicBezTo>
                <a:cubicBezTo>
                  <a:pt x="11612" y="19237"/>
                  <a:pt x="11722" y="19155"/>
                  <a:pt x="11804" y="19053"/>
                </a:cubicBezTo>
                <a:cubicBezTo>
                  <a:pt x="11905" y="18929"/>
                  <a:pt x="11979" y="18784"/>
                  <a:pt x="12081" y="18664"/>
                </a:cubicBezTo>
                <a:cubicBezTo>
                  <a:pt x="12250" y="18464"/>
                  <a:pt x="12432" y="18278"/>
                  <a:pt x="12606" y="18083"/>
                </a:cubicBezTo>
                <a:cubicBezTo>
                  <a:pt x="12741" y="17930"/>
                  <a:pt x="12873" y="17774"/>
                  <a:pt x="13007" y="17617"/>
                </a:cubicBezTo>
                <a:cubicBezTo>
                  <a:pt x="13017" y="17622"/>
                  <a:pt x="13028" y="17626"/>
                  <a:pt x="13040" y="17632"/>
                </a:cubicBezTo>
                <a:cubicBezTo>
                  <a:pt x="12986" y="17823"/>
                  <a:pt x="12947" y="18018"/>
                  <a:pt x="12875" y="18203"/>
                </a:cubicBezTo>
                <a:cubicBezTo>
                  <a:pt x="12776" y="18458"/>
                  <a:pt x="12658" y="18705"/>
                  <a:pt x="12539" y="18950"/>
                </a:cubicBezTo>
                <a:cubicBezTo>
                  <a:pt x="12421" y="19190"/>
                  <a:pt x="12301" y="19431"/>
                  <a:pt x="12168" y="19664"/>
                </a:cubicBezTo>
                <a:cubicBezTo>
                  <a:pt x="12016" y="19931"/>
                  <a:pt x="11851" y="20193"/>
                  <a:pt x="11692" y="20456"/>
                </a:cubicBezTo>
                <a:cubicBezTo>
                  <a:pt x="11682" y="20472"/>
                  <a:pt x="11675" y="20491"/>
                  <a:pt x="11668" y="20508"/>
                </a:cubicBezTo>
                <a:cubicBezTo>
                  <a:pt x="11613" y="20642"/>
                  <a:pt x="11628" y="20675"/>
                  <a:pt x="11773" y="20722"/>
                </a:cubicBezTo>
                <a:cubicBezTo>
                  <a:pt x="11784" y="20903"/>
                  <a:pt x="11650" y="21026"/>
                  <a:pt x="11581" y="21174"/>
                </a:cubicBezTo>
                <a:cubicBezTo>
                  <a:pt x="11552" y="21234"/>
                  <a:pt x="11509" y="21285"/>
                  <a:pt x="11474" y="21342"/>
                </a:cubicBezTo>
                <a:cubicBezTo>
                  <a:pt x="11418" y="21433"/>
                  <a:pt x="11401" y="21526"/>
                  <a:pt x="11390" y="21637"/>
                </a:cubicBezTo>
                <a:cubicBezTo>
                  <a:pt x="11375" y="21810"/>
                  <a:pt x="11308" y="21982"/>
                  <a:pt x="11246" y="22148"/>
                </a:cubicBezTo>
                <a:cubicBezTo>
                  <a:pt x="11207" y="22252"/>
                  <a:pt x="11128" y="22343"/>
                  <a:pt x="11089" y="22447"/>
                </a:cubicBezTo>
                <a:cubicBezTo>
                  <a:pt x="11046" y="22564"/>
                  <a:pt x="11079" y="22599"/>
                  <a:pt x="11203" y="22611"/>
                </a:cubicBezTo>
                <a:cubicBezTo>
                  <a:pt x="11257" y="22617"/>
                  <a:pt x="11309" y="22628"/>
                  <a:pt x="11382" y="22640"/>
                </a:cubicBezTo>
                <a:cubicBezTo>
                  <a:pt x="11329" y="22745"/>
                  <a:pt x="11289" y="22838"/>
                  <a:pt x="11237" y="22924"/>
                </a:cubicBezTo>
                <a:cubicBezTo>
                  <a:pt x="11129" y="23105"/>
                  <a:pt x="11018" y="23284"/>
                  <a:pt x="10903" y="23460"/>
                </a:cubicBezTo>
                <a:cubicBezTo>
                  <a:pt x="10841" y="23556"/>
                  <a:pt x="10764" y="23639"/>
                  <a:pt x="10699" y="23732"/>
                </a:cubicBezTo>
                <a:cubicBezTo>
                  <a:pt x="10650" y="23805"/>
                  <a:pt x="10590" y="23883"/>
                  <a:pt x="10704" y="23962"/>
                </a:cubicBezTo>
                <a:cubicBezTo>
                  <a:pt x="10722" y="23974"/>
                  <a:pt x="10712" y="24040"/>
                  <a:pt x="10699" y="24076"/>
                </a:cubicBezTo>
                <a:cubicBezTo>
                  <a:pt x="10626" y="24289"/>
                  <a:pt x="10547" y="24499"/>
                  <a:pt x="10471" y="24713"/>
                </a:cubicBezTo>
                <a:cubicBezTo>
                  <a:pt x="10456" y="24753"/>
                  <a:pt x="10446" y="24797"/>
                  <a:pt x="10447" y="24839"/>
                </a:cubicBezTo>
                <a:cubicBezTo>
                  <a:pt x="10450" y="24984"/>
                  <a:pt x="10492" y="25126"/>
                  <a:pt x="10668" y="25126"/>
                </a:cubicBezTo>
                <a:cubicBezTo>
                  <a:pt x="10688" y="25126"/>
                  <a:pt x="10711" y="25124"/>
                  <a:pt x="10735" y="25120"/>
                </a:cubicBezTo>
                <a:cubicBezTo>
                  <a:pt x="10765" y="25115"/>
                  <a:pt x="10796" y="25116"/>
                  <a:pt x="10835" y="25113"/>
                </a:cubicBezTo>
                <a:lnTo>
                  <a:pt x="10835" y="25113"/>
                </a:lnTo>
                <a:cubicBezTo>
                  <a:pt x="10830" y="25161"/>
                  <a:pt x="10822" y="25203"/>
                  <a:pt x="10820" y="25244"/>
                </a:cubicBezTo>
                <a:cubicBezTo>
                  <a:pt x="10811" y="25400"/>
                  <a:pt x="10778" y="25548"/>
                  <a:pt x="10805" y="25714"/>
                </a:cubicBezTo>
                <a:cubicBezTo>
                  <a:pt x="10832" y="25877"/>
                  <a:pt x="10755" y="26057"/>
                  <a:pt x="10722" y="26229"/>
                </a:cubicBezTo>
                <a:cubicBezTo>
                  <a:pt x="10713" y="26268"/>
                  <a:pt x="10698" y="26304"/>
                  <a:pt x="10692" y="26342"/>
                </a:cubicBezTo>
                <a:cubicBezTo>
                  <a:pt x="10671" y="26466"/>
                  <a:pt x="10691" y="26493"/>
                  <a:pt x="10822" y="26516"/>
                </a:cubicBezTo>
                <a:cubicBezTo>
                  <a:pt x="10799" y="26666"/>
                  <a:pt x="10774" y="26818"/>
                  <a:pt x="10748" y="26969"/>
                </a:cubicBezTo>
                <a:cubicBezTo>
                  <a:pt x="10728" y="27095"/>
                  <a:pt x="10686" y="27222"/>
                  <a:pt x="10688" y="27348"/>
                </a:cubicBezTo>
                <a:cubicBezTo>
                  <a:pt x="10691" y="27484"/>
                  <a:pt x="10717" y="27548"/>
                  <a:pt x="10792" y="27548"/>
                </a:cubicBezTo>
                <a:cubicBezTo>
                  <a:pt x="10823" y="27548"/>
                  <a:pt x="10863" y="27536"/>
                  <a:pt x="10913" y="27514"/>
                </a:cubicBezTo>
                <a:cubicBezTo>
                  <a:pt x="11100" y="27431"/>
                  <a:pt x="11288" y="27342"/>
                  <a:pt x="11475" y="27256"/>
                </a:cubicBezTo>
                <a:cubicBezTo>
                  <a:pt x="11527" y="27231"/>
                  <a:pt x="11579" y="27206"/>
                  <a:pt x="11632" y="27183"/>
                </a:cubicBezTo>
                <a:cubicBezTo>
                  <a:pt x="11686" y="27296"/>
                  <a:pt x="11716" y="27346"/>
                  <a:pt x="11770" y="27346"/>
                </a:cubicBezTo>
                <a:cubicBezTo>
                  <a:pt x="11808" y="27346"/>
                  <a:pt x="11857" y="27322"/>
                  <a:pt x="11933" y="27278"/>
                </a:cubicBezTo>
                <a:cubicBezTo>
                  <a:pt x="12159" y="27149"/>
                  <a:pt x="12381" y="27013"/>
                  <a:pt x="12607" y="26880"/>
                </a:cubicBezTo>
                <a:cubicBezTo>
                  <a:pt x="12632" y="26865"/>
                  <a:pt x="12659" y="26851"/>
                  <a:pt x="12690" y="26836"/>
                </a:cubicBezTo>
                <a:lnTo>
                  <a:pt x="12690" y="26836"/>
                </a:lnTo>
                <a:cubicBezTo>
                  <a:pt x="12661" y="27155"/>
                  <a:pt x="12635" y="27466"/>
                  <a:pt x="12599" y="27774"/>
                </a:cubicBezTo>
                <a:cubicBezTo>
                  <a:pt x="12582" y="27911"/>
                  <a:pt x="12553" y="28049"/>
                  <a:pt x="12518" y="28184"/>
                </a:cubicBezTo>
                <a:cubicBezTo>
                  <a:pt x="12477" y="28347"/>
                  <a:pt x="12422" y="28506"/>
                  <a:pt x="12378" y="28667"/>
                </a:cubicBezTo>
                <a:cubicBezTo>
                  <a:pt x="12365" y="28716"/>
                  <a:pt x="12363" y="28768"/>
                  <a:pt x="12361" y="28819"/>
                </a:cubicBezTo>
                <a:cubicBezTo>
                  <a:pt x="12359" y="28909"/>
                  <a:pt x="12385" y="28972"/>
                  <a:pt x="12478" y="28972"/>
                </a:cubicBezTo>
                <a:cubicBezTo>
                  <a:pt x="12488" y="28972"/>
                  <a:pt x="12498" y="28971"/>
                  <a:pt x="12510" y="28970"/>
                </a:cubicBezTo>
                <a:cubicBezTo>
                  <a:pt x="12516" y="28969"/>
                  <a:pt x="12522" y="28969"/>
                  <a:pt x="12528" y="28969"/>
                </a:cubicBezTo>
                <a:cubicBezTo>
                  <a:pt x="12557" y="28969"/>
                  <a:pt x="12587" y="28977"/>
                  <a:pt x="12625" y="28981"/>
                </a:cubicBezTo>
                <a:cubicBezTo>
                  <a:pt x="12623" y="29030"/>
                  <a:pt x="12626" y="29071"/>
                  <a:pt x="12621" y="29112"/>
                </a:cubicBezTo>
                <a:cubicBezTo>
                  <a:pt x="12589" y="29398"/>
                  <a:pt x="12554" y="29685"/>
                  <a:pt x="12520" y="29972"/>
                </a:cubicBezTo>
                <a:cubicBezTo>
                  <a:pt x="12515" y="30012"/>
                  <a:pt x="12510" y="30050"/>
                  <a:pt x="12509" y="30089"/>
                </a:cubicBezTo>
                <a:cubicBezTo>
                  <a:pt x="12505" y="30251"/>
                  <a:pt x="12522" y="30270"/>
                  <a:pt x="12683" y="30296"/>
                </a:cubicBezTo>
                <a:cubicBezTo>
                  <a:pt x="12700" y="30507"/>
                  <a:pt x="12714" y="30720"/>
                  <a:pt x="12740" y="30931"/>
                </a:cubicBezTo>
                <a:cubicBezTo>
                  <a:pt x="12752" y="31031"/>
                  <a:pt x="12785" y="31129"/>
                  <a:pt x="12817" y="31223"/>
                </a:cubicBezTo>
                <a:cubicBezTo>
                  <a:pt x="12842" y="31292"/>
                  <a:pt x="12885" y="31322"/>
                  <a:pt x="12941" y="31322"/>
                </a:cubicBezTo>
                <a:cubicBezTo>
                  <a:pt x="12967" y="31322"/>
                  <a:pt x="12995" y="31316"/>
                  <a:pt x="13026" y="31303"/>
                </a:cubicBezTo>
                <a:cubicBezTo>
                  <a:pt x="13395" y="31156"/>
                  <a:pt x="13764" y="31012"/>
                  <a:pt x="14133" y="30867"/>
                </a:cubicBezTo>
                <a:cubicBezTo>
                  <a:pt x="14154" y="30859"/>
                  <a:pt x="14177" y="30854"/>
                  <a:pt x="14194" y="30851"/>
                </a:cubicBezTo>
                <a:cubicBezTo>
                  <a:pt x="14221" y="31126"/>
                  <a:pt x="14244" y="31397"/>
                  <a:pt x="14276" y="31666"/>
                </a:cubicBezTo>
                <a:cubicBezTo>
                  <a:pt x="14280" y="31705"/>
                  <a:pt x="14329" y="31737"/>
                  <a:pt x="14356" y="31773"/>
                </a:cubicBezTo>
                <a:cubicBezTo>
                  <a:pt x="14377" y="31799"/>
                  <a:pt x="14411" y="31825"/>
                  <a:pt x="14416" y="31855"/>
                </a:cubicBezTo>
                <a:cubicBezTo>
                  <a:pt x="14442" y="31993"/>
                  <a:pt x="14459" y="32132"/>
                  <a:pt x="14482" y="32271"/>
                </a:cubicBezTo>
                <a:cubicBezTo>
                  <a:pt x="14494" y="32344"/>
                  <a:pt x="14506" y="32417"/>
                  <a:pt x="14531" y="32487"/>
                </a:cubicBezTo>
                <a:cubicBezTo>
                  <a:pt x="14583" y="32630"/>
                  <a:pt x="14629" y="32682"/>
                  <a:pt x="14745" y="32682"/>
                </a:cubicBezTo>
                <a:cubicBezTo>
                  <a:pt x="14779" y="32682"/>
                  <a:pt x="14819" y="32677"/>
                  <a:pt x="14866" y="32670"/>
                </a:cubicBezTo>
                <a:cubicBezTo>
                  <a:pt x="14871" y="32914"/>
                  <a:pt x="14890" y="33153"/>
                  <a:pt x="14879" y="33392"/>
                </a:cubicBezTo>
                <a:cubicBezTo>
                  <a:pt x="14863" y="33753"/>
                  <a:pt x="14823" y="34113"/>
                  <a:pt x="14799" y="34474"/>
                </a:cubicBezTo>
                <a:cubicBezTo>
                  <a:pt x="14789" y="34630"/>
                  <a:pt x="14791" y="34787"/>
                  <a:pt x="14802" y="34943"/>
                </a:cubicBezTo>
                <a:cubicBezTo>
                  <a:pt x="14807" y="35021"/>
                  <a:pt x="14839" y="35102"/>
                  <a:pt x="14878" y="35172"/>
                </a:cubicBezTo>
                <a:cubicBezTo>
                  <a:pt x="14896" y="35204"/>
                  <a:pt x="14919" y="35219"/>
                  <a:pt x="14942" y="35219"/>
                </a:cubicBezTo>
                <a:cubicBezTo>
                  <a:pt x="14969" y="35219"/>
                  <a:pt x="14995" y="35197"/>
                  <a:pt x="15009" y="35159"/>
                </a:cubicBezTo>
                <a:cubicBezTo>
                  <a:pt x="15064" y="35013"/>
                  <a:pt x="15186" y="34902"/>
                  <a:pt x="15200" y="34733"/>
                </a:cubicBezTo>
                <a:cubicBezTo>
                  <a:pt x="15208" y="34658"/>
                  <a:pt x="15279" y="34588"/>
                  <a:pt x="15319" y="34514"/>
                </a:cubicBezTo>
                <a:cubicBezTo>
                  <a:pt x="15548" y="34085"/>
                  <a:pt x="15770" y="33652"/>
                  <a:pt x="16006" y="33227"/>
                </a:cubicBezTo>
                <a:cubicBezTo>
                  <a:pt x="16073" y="33106"/>
                  <a:pt x="16175" y="33006"/>
                  <a:pt x="16269" y="32884"/>
                </a:cubicBezTo>
                <a:cubicBezTo>
                  <a:pt x="16301" y="32919"/>
                  <a:pt x="16335" y="32950"/>
                  <a:pt x="16361" y="32986"/>
                </a:cubicBezTo>
                <a:cubicBezTo>
                  <a:pt x="16396" y="33036"/>
                  <a:pt x="16435" y="33059"/>
                  <a:pt x="16477" y="33059"/>
                </a:cubicBezTo>
                <a:cubicBezTo>
                  <a:pt x="16510" y="33059"/>
                  <a:pt x="16545" y="33044"/>
                  <a:pt x="16581" y="33018"/>
                </a:cubicBezTo>
                <a:cubicBezTo>
                  <a:pt x="16646" y="32968"/>
                  <a:pt x="16721" y="32924"/>
                  <a:pt x="16763" y="32858"/>
                </a:cubicBezTo>
                <a:cubicBezTo>
                  <a:pt x="16954" y="32570"/>
                  <a:pt x="17153" y="32288"/>
                  <a:pt x="17260" y="31952"/>
                </a:cubicBezTo>
                <a:cubicBezTo>
                  <a:pt x="17303" y="31813"/>
                  <a:pt x="17394" y="31689"/>
                  <a:pt x="17464" y="31557"/>
                </a:cubicBezTo>
                <a:cubicBezTo>
                  <a:pt x="17626" y="31702"/>
                  <a:pt x="17796" y="31849"/>
                  <a:pt x="17962" y="32001"/>
                </a:cubicBezTo>
                <a:cubicBezTo>
                  <a:pt x="17999" y="32035"/>
                  <a:pt x="18032" y="32053"/>
                  <a:pt x="18068" y="32053"/>
                </a:cubicBezTo>
                <a:cubicBezTo>
                  <a:pt x="18098" y="32053"/>
                  <a:pt x="18130" y="32040"/>
                  <a:pt x="18167" y="32013"/>
                </a:cubicBezTo>
                <a:cubicBezTo>
                  <a:pt x="18313" y="31907"/>
                  <a:pt x="18387" y="31757"/>
                  <a:pt x="18450" y="31598"/>
                </a:cubicBezTo>
                <a:cubicBezTo>
                  <a:pt x="18514" y="31433"/>
                  <a:pt x="18578" y="31267"/>
                  <a:pt x="18638" y="31100"/>
                </a:cubicBezTo>
                <a:cubicBezTo>
                  <a:pt x="18663" y="31034"/>
                  <a:pt x="18677" y="30965"/>
                  <a:pt x="18698" y="30888"/>
                </a:cubicBezTo>
                <a:cubicBezTo>
                  <a:pt x="18725" y="30892"/>
                  <a:pt x="18759" y="30895"/>
                  <a:pt x="18791" y="30903"/>
                </a:cubicBezTo>
                <a:cubicBezTo>
                  <a:pt x="18828" y="30911"/>
                  <a:pt x="18858" y="30916"/>
                  <a:pt x="18882" y="30916"/>
                </a:cubicBezTo>
                <a:cubicBezTo>
                  <a:pt x="18950" y="30916"/>
                  <a:pt x="18975" y="30880"/>
                  <a:pt x="19004" y="30782"/>
                </a:cubicBezTo>
                <a:cubicBezTo>
                  <a:pt x="19067" y="30565"/>
                  <a:pt x="19162" y="30365"/>
                  <a:pt x="19304" y="30187"/>
                </a:cubicBezTo>
                <a:cubicBezTo>
                  <a:pt x="19342" y="30137"/>
                  <a:pt x="19342" y="30056"/>
                  <a:pt x="19360" y="29994"/>
                </a:cubicBezTo>
                <a:cubicBezTo>
                  <a:pt x="19442" y="30036"/>
                  <a:pt x="19530" y="30086"/>
                  <a:pt x="19621" y="30131"/>
                </a:cubicBezTo>
                <a:cubicBezTo>
                  <a:pt x="19645" y="30142"/>
                  <a:pt x="19668" y="30147"/>
                  <a:pt x="19691" y="30147"/>
                </a:cubicBezTo>
                <a:cubicBezTo>
                  <a:pt x="19735" y="30147"/>
                  <a:pt x="19775" y="30125"/>
                  <a:pt x="19804" y="30080"/>
                </a:cubicBezTo>
                <a:cubicBezTo>
                  <a:pt x="19849" y="30008"/>
                  <a:pt x="19891" y="29932"/>
                  <a:pt x="19922" y="29854"/>
                </a:cubicBezTo>
                <a:cubicBezTo>
                  <a:pt x="19990" y="29680"/>
                  <a:pt x="20052" y="29504"/>
                  <a:pt x="20116" y="29329"/>
                </a:cubicBezTo>
                <a:cubicBezTo>
                  <a:pt x="20119" y="29318"/>
                  <a:pt x="20128" y="29307"/>
                  <a:pt x="20128" y="29295"/>
                </a:cubicBezTo>
                <a:cubicBezTo>
                  <a:pt x="20131" y="29169"/>
                  <a:pt x="20143" y="29053"/>
                  <a:pt x="20265" y="28968"/>
                </a:cubicBezTo>
                <a:cubicBezTo>
                  <a:pt x="20303" y="28940"/>
                  <a:pt x="20287" y="28836"/>
                  <a:pt x="20296" y="28768"/>
                </a:cubicBezTo>
                <a:cubicBezTo>
                  <a:pt x="20308" y="28686"/>
                  <a:pt x="20319" y="28603"/>
                  <a:pt x="20333" y="28502"/>
                </a:cubicBezTo>
                <a:cubicBezTo>
                  <a:pt x="20544" y="28680"/>
                  <a:pt x="20732" y="28842"/>
                  <a:pt x="20929" y="28995"/>
                </a:cubicBezTo>
                <a:cubicBezTo>
                  <a:pt x="20937" y="29001"/>
                  <a:pt x="20947" y="29003"/>
                  <a:pt x="20960" y="29003"/>
                </a:cubicBezTo>
                <a:cubicBezTo>
                  <a:pt x="20993" y="29003"/>
                  <a:pt x="21037" y="28987"/>
                  <a:pt x="21070" y="28984"/>
                </a:cubicBezTo>
                <a:cubicBezTo>
                  <a:pt x="21302" y="29104"/>
                  <a:pt x="21538" y="29226"/>
                  <a:pt x="21779" y="29344"/>
                </a:cubicBezTo>
                <a:cubicBezTo>
                  <a:pt x="21786" y="29347"/>
                  <a:pt x="21794" y="29349"/>
                  <a:pt x="21803" y="29349"/>
                </a:cubicBezTo>
                <a:cubicBezTo>
                  <a:pt x="21827" y="29349"/>
                  <a:pt x="21857" y="29339"/>
                  <a:pt x="21876" y="29326"/>
                </a:cubicBezTo>
                <a:cubicBezTo>
                  <a:pt x="21981" y="29253"/>
                  <a:pt x="22051" y="29158"/>
                  <a:pt x="22075" y="29024"/>
                </a:cubicBezTo>
                <a:cubicBezTo>
                  <a:pt x="22099" y="28893"/>
                  <a:pt x="22149" y="28768"/>
                  <a:pt x="22185" y="28640"/>
                </a:cubicBezTo>
                <a:cubicBezTo>
                  <a:pt x="22204" y="28574"/>
                  <a:pt x="22217" y="28506"/>
                  <a:pt x="22233" y="28439"/>
                </a:cubicBezTo>
                <a:cubicBezTo>
                  <a:pt x="22263" y="28448"/>
                  <a:pt x="22289" y="28453"/>
                  <a:pt x="22311" y="28453"/>
                </a:cubicBezTo>
                <a:cubicBezTo>
                  <a:pt x="22376" y="28453"/>
                  <a:pt x="22410" y="28411"/>
                  <a:pt x="22422" y="28307"/>
                </a:cubicBezTo>
                <a:cubicBezTo>
                  <a:pt x="22454" y="28037"/>
                  <a:pt x="22474" y="27764"/>
                  <a:pt x="22498" y="27500"/>
                </a:cubicBezTo>
                <a:cubicBezTo>
                  <a:pt x="22572" y="27534"/>
                  <a:pt x="22670" y="27576"/>
                  <a:pt x="22768" y="27618"/>
                </a:cubicBezTo>
                <a:cubicBezTo>
                  <a:pt x="22801" y="27632"/>
                  <a:pt x="22831" y="27640"/>
                  <a:pt x="22858" y="27640"/>
                </a:cubicBezTo>
                <a:cubicBezTo>
                  <a:pt x="22916" y="27640"/>
                  <a:pt x="22958" y="27606"/>
                  <a:pt x="22980" y="27534"/>
                </a:cubicBezTo>
                <a:cubicBezTo>
                  <a:pt x="23027" y="27379"/>
                  <a:pt x="23073" y="27220"/>
                  <a:pt x="23085" y="27060"/>
                </a:cubicBezTo>
                <a:cubicBezTo>
                  <a:pt x="23101" y="26829"/>
                  <a:pt x="23091" y="26594"/>
                  <a:pt x="23087" y="26362"/>
                </a:cubicBezTo>
                <a:cubicBezTo>
                  <a:pt x="23086" y="26286"/>
                  <a:pt x="23066" y="26211"/>
                  <a:pt x="23054" y="26130"/>
                </a:cubicBezTo>
                <a:cubicBezTo>
                  <a:pt x="23177" y="26066"/>
                  <a:pt x="23188" y="26033"/>
                  <a:pt x="23120" y="25814"/>
                </a:cubicBezTo>
                <a:cubicBezTo>
                  <a:pt x="23070" y="25656"/>
                  <a:pt x="23005" y="25502"/>
                  <a:pt x="22962" y="25342"/>
                </a:cubicBezTo>
                <a:cubicBezTo>
                  <a:pt x="22922" y="25200"/>
                  <a:pt x="22902" y="25055"/>
                  <a:pt x="22873" y="24909"/>
                </a:cubicBezTo>
                <a:lnTo>
                  <a:pt x="22873" y="24909"/>
                </a:lnTo>
                <a:cubicBezTo>
                  <a:pt x="22986" y="24938"/>
                  <a:pt x="23096" y="24967"/>
                  <a:pt x="23207" y="24998"/>
                </a:cubicBezTo>
                <a:cubicBezTo>
                  <a:pt x="23227" y="25004"/>
                  <a:pt x="23245" y="25007"/>
                  <a:pt x="23261" y="25007"/>
                </a:cubicBezTo>
                <a:cubicBezTo>
                  <a:pt x="23324" y="25007"/>
                  <a:pt x="23364" y="24967"/>
                  <a:pt x="23368" y="24896"/>
                </a:cubicBezTo>
                <a:cubicBezTo>
                  <a:pt x="23377" y="24722"/>
                  <a:pt x="23373" y="24549"/>
                  <a:pt x="23369" y="24375"/>
                </a:cubicBezTo>
                <a:cubicBezTo>
                  <a:pt x="23366" y="24272"/>
                  <a:pt x="23368" y="24166"/>
                  <a:pt x="23348" y="24066"/>
                </a:cubicBezTo>
                <a:cubicBezTo>
                  <a:pt x="23300" y="23804"/>
                  <a:pt x="23241" y="23543"/>
                  <a:pt x="23186" y="23278"/>
                </a:cubicBezTo>
                <a:lnTo>
                  <a:pt x="23186" y="23278"/>
                </a:lnTo>
                <a:cubicBezTo>
                  <a:pt x="23196" y="23280"/>
                  <a:pt x="23214" y="23290"/>
                  <a:pt x="23231" y="23290"/>
                </a:cubicBezTo>
                <a:cubicBezTo>
                  <a:pt x="23234" y="23290"/>
                  <a:pt x="23236" y="23290"/>
                  <a:pt x="23239" y="23289"/>
                </a:cubicBezTo>
                <a:cubicBezTo>
                  <a:pt x="23275" y="23283"/>
                  <a:pt x="23322" y="23278"/>
                  <a:pt x="23340" y="23253"/>
                </a:cubicBezTo>
                <a:cubicBezTo>
                  <a:pt x="23366" y="23219"/>
                  <a:pt x="23380" y="23168"/>
                  <a:pt x="23375" y="23127"/>
                </a:cubicBezTo>
                <a:cubicBezTo>
                  <a:pt x="23369" y="23083"/>
                  <a:pt x="23337" y="23041"/>
                  <a:pt x="23314" y="22998"/>
                </a:cubicBezTo>
                <a:cubicBezTo>
                  <a:pt x="23208" y="22797"/>
                  <a:pt x="23182" y="22579"/>
                  <a:pt x="23167" y="22352"/>
                </a:cubicBezTo>
                <a:cubicBezTo>
                  <a:pt x="23149" y="22088"/>
                  <a:pt x="23098" y="21825"/>
                  <a:pt x="23075" y="21562"/>
                </a:cubicBezTo>
                <a:cubicBezTo>
                  <a:pt x="23070" y="21493"/>
                  <a:pt x="23095" y="21425"/>
                  <a:pt x="23001" y="21425"/>
                </a:cubicBezTo>
                <a:cubicBezTo>
                  <a:pt x="22996" y="21425"/>
                  <a:pt x="22990" y="21426"/>
                  <a:pt x="22984" y="21426"/>
                </a:cubicBezTo>
                <a:cubicBezTo>
                  <a:pt x="23056" y="21321"/>
                  <a:pt x="23046" y="21197"/>
                  <a:pt x="22966" y="21102"/>
                </a:cubicBezTo>
                <a:cubicBezTo>
                  <a:pt x="22946" y="21077"/>
                  <a:pt x="22942" y="21036"/>
                  <a:pt x="22936" y="21002"/>
                </a:cubicBezTo>
                <a:cubicBezTo>
                  <a:pt x="22914" y="20897"/>
                  <a:pt x="22898" y="20791"/>
                  <a:pt x="22873" y="20687"/>
                </a:cubicBezTo>
                <a:cubicBezTo>
                  <a:pt x="22850" y="20599"/>
                  <a:pt x="22818" y="20514"/>
                  <a:pt x="22786" y="20434"/>
                </a:cubicBezTo>
                <a:cubicBezTo>
                  <a:pt x="22775" y="20375"/>
                  <a:pt x="22778" y="20307"/>
                  <a:pt x="22747" y="20260"/>
                </a:cubicBezTo>
                <a:cubicBezTo>
                  <a:pt x="22714" y="20209"/>
                  <a:pt x="22859" y="20120"/>
                  <a:pt x="22744" y="20117"/>
                </a:cubicBezTo>
                <a:cubicBezTo>
                  <a:pt x="22729" y="20055"/>
                  <a:pt x="22695" y="19996"/>
                  <a:pt x="22711" y="19970"/>
                </a:cubicBezTo>
                <a:cubicBezTo>
                  <a:pt x="22771" y="19881"/>
                  <a:pt x="22708" y="19803"/>
                  <a:pt x="22711" y="19721"/>
                </a:cubicBezTo>
                <a:cubicBezTo>
                  <a:pt x="22720" y="19500"/>
                  <a:pt x="22744" y="19281"/>
                  <a:pt x="22762" y="19060"/>
                </a:cubicBezTo>
                <a:cubicBezTo>
                  <a:pt x="22766" y="19019"/>
                  <a:pt x="22774" y="18977"/>
                  <a:pt x="22807" y="18932"/>
                </a:cubicBezTo>
                <a:cubicBezTo>
                  <a:pt x="22875" y="19073"/>
                  <a:pt x="22944" y="19215"/>
                  <a:pt x="23011" y="19356"/>
                </a:cubicBezTo>
                <a:cubicBezTo>
                  <a:pt x="23108" y="19565"/>
                  <a:pt x="23206" y="19772"/>
                  <a:pt x="23304" y="19981"/>
                </a:cubicBezTo>
                <a:cubicBezTo>
                  <a:pt x="23374" y="20128"/>
                  <a:pt x="23432" y="20282"/>
                  <a:pt x="23514" y="20424"/>
                </a:cubicBezTo>
                <a:cubicBezTo>
                  <a:pt x="23674" y="20704"/>
                  <a:pt x="23856" y="20973"/>
                  <a:pt x="24011" y="21257"/>
                </a:cubicBezTo>
                <a:cubicBezTo>
                  <a:pt x="24131" y="21479"/>
                  <a:pt x="24226" y="21715"/>
                  <a:pt x="24332" y="21946"/>
                </a:cubicBezTo>
                <a:cubicBezTo>
                  <a:pt x="24362" y="22010"/>
                  <a:pt x="24388" y="22075"/>
                  <a:pt x="24427" y="22133"/>
                </a:cubicBezTo>
                <a:cubicBezTo>
                  <a:pt x="24446" y="22162"/>
                  <a:pt x="24491" y="22172"/>
                  <a:pt x="24535" y="22178"/>
                </a:cubicBezTo>
                <a:cubicBezTo>
                  <a:pt x="24641" y="22416"/>
                  <a:pt x="24810" y="22620"/>
                  <a:pt x="24990" y="22815"/>
                </a:cubicBezTo>
                <a:cubicBezTo>
                  <a:pt x="25058" y="22888"/>
                  <a:pt x="25106" y="22981"/>
                  <a:pt x="25161" y="23065"/>
                </a:cubicBezTo>
                <a:cubicBezTo>
                  <a:pt x="25175" y="23089"/>
                  <a:pt x="25185" y="23116"/>
                  <a:pt x="25199" y="23139"/>
                </a:cubicBezTo>
                <a:cubicBezTo>
                  <a:pt x="25255" y="23233"/>
                  <a:pt x="25303" y="23280"/>
                  <a:pt x="25354" y="23280"/>
                </a:cubicBezTo>
                <a:cubicBezTo>
                  <a:pt x="25401" y="23280"/>
                  <a:pt x="25449" y="23241"/>
                  <a:pt x="25506" y="23165"/>
                </a:cubicBezTo>
                <a:cubicBezTo>
                  <a:pt x="25520" y="23146"/>
                  <a:pt x="25533" y="23127"/>
                  <a:pt x="25539" y="23120"/>
                </a:cubicBezTo>
                <a:cubicBezTo>
                  <a:pt x="25710" y="23346"/>
                  <a:pt x="25896" y="23562"/>
                  <a:pt x="26051" y="23798"/>
                </a:cubicBezTo>
                <a:cubicBezTo>
                  <a:pt x="26164" y="23969"/>
                  <a:pt x="26240" y="24164"/>
                  <a:pt x="26333" y="24349"/>
                </a:cubicBezTo>
                <a:cubicBezTo>
                  <a:pt x="26352" y="24387"/>
                  <a:pt x="26365" y="24428"/>
                  <a:pt x="26387" y="24467"/>
                </a:cubicBezTo>
                <a:cubicBezTo>
                  <a:pt x="26445" y="24566"/>
                  <a:pt x="26484" y="24611"/>
                  <a:pt x="26537" y="24611"/>
                </a:cubicBezTo>
                <a:cubicBezTo>
                  <a:pt x="26576" y="24611"/>
                  <a:pt x="26623" y="24586"/>
                  <a:pt x="26691" y="24540"/>
                </a:cubicBezTo>
                <a:cubicBezTo>
                  <a:pt x="26823" y="24797"/>
                  <a:pt x="27052" y="24958"/>
                  <a:pt x="27279" y="25118"/>
                </a:cubicBezTo>
                <a:cubicBezTo>
                  <a:pt x="27345" y="25164"/>
                  <a:pt x="27402" y="25186"/>
                  <a:pt x="27455" y="25186"/>
                </a:cubicBezTo>
                <a:cubicBezTo>
                  <a:pt x="27531" y="25186"/>
                  <a:pt x="27597" y="25138"/>
                  <a:pt x="27664" y="25043"/>
                </a:cubicBezTo>
                <a:cubicBezTo>
                  <a:pt x="27727" y="24953"/>
                  <a:pt x="27794" y="24867"/>
                  <a:pt x="27851" y="24774"/>
                </a:cubicBezTo>
                <a:cubicBezTo>
                  <a:pt x="27896" y="24700"/>
                  <a:pt x="27927" y="24617"/>
                  <a:pt x="27963" y="24537"/>
                </a:cubicBezTo>
                <a:cubicBezTo>
                  <a:pt x="28126" y="24817"/>
                  <a:pt x="28412" y="24982"/>
                  <a:pt x="28647" y="25201"/>
                </a:cubicBezTo>
                <a:cubicBezTo>
                  <a:pt x="28817" y="25363"/>
                  <a:pt x="28972" y="25538"/>
                  <a:pt x="29132" y="25707"/>
                </a:cubicBezTo>
                <a:cubicBezTo>
                  <a:pt x="29235" y="25815"/>
                  <a:pt x="29296" y="25871"/>
                  <a:pt x="29353" y="25871"/>
                </a:cubicBezTo>
                <a:cubicBezTo>
                  <a:pt x="29413" y="25871"/>
                  <a:pt x="29468" y="25809"/>
                  <a:pt x="29562" y="25683"/>
                </a:cubicBezTo>
                <a:cubicBezTo>
                  <a:pt x="29723" y="25832"/>
                  <a:pt x="29888" y="25977"/>
                  <a:pt x="30046" y="26129"/>
                </a:cubicBezTo>
                <a:cubicBezTo>
                  <a:pt x="30115" y="26195"/>
                  <a:pt x="30152" y="26227"/>
                  <a:pt x="30186" y="26227"/>
                </a:cubicBezTo>
                <a:cubicBezTo>
                  <a:pt x="30216" y="26227"/>
                  <a:pt x="30245" y="26203"/>
                  <a:pt x="30290" y="26158"/>
                </a:cubicBezTo>
                <a:cubicBezTo>
                  <a:pt x="30503" y="26309"/>
                  <a:pt x="30706" y="26466"/>
                  <a:pt x="30922" y="26600"/>
                </a:cubicBezTo>
                <a:cubicBezTo>
                  <a:pt x="30963" y="26626"/>
                  <a:pt x="30996" y="26638"/>
                  <a:pt x="31024" y="26638"/>
                </a:cubicBezTo>
                <a:cubicBezTo>
                  <a:pt x="31080" y="26638"/>
                  <a:pt x="31118" y="26590"/>
                  <a:pt x="31164" y="26496"/>
                </a:cubicBezTo>
                <a:cubicBezTo>
                  <a:pt x="31223" y="26376"/>
                  <a:pt x="31291" y="26260"/>
                  <a:pt x="31358" y="26136"/>
                </a:cubicBezTo>
                <a:cubicBezTo>
                  <a:pt x="31594" y="26334"/>
                  <a:pt x="31837" y="26538"/>
                  <a:pt x="32088" y="26748"/>
                </a:cubicBezTo>
                <a:cubicBezTo>
                  <a:pt x="32108" y="26719"/>
                  <a:pt x="32127" y="26692"/>
                  <a:pt x="32137" y="26680"/>
                </a:cubicBezTo>
                <a:cubicBezTo>
                  <a:pt x="32413" y="26804"/>
                  <a:pt x="32608" y="27068"/>
                  <a:pt x="32931" y="27104"/>
                </a:cubicBezTo>
                <a:cubicBezTo>
                  <a:pt x="32958" y="27106"/>
                  <a:pt x="32979" y="27109"/>
                  <a:pt x="32994" y="27109"/>
                </a:cubicBezTo>
                <a:cubicBezTo>
                  <a:pt x="33038" y="27109"/>
                  <a:pt x="33044" y="27091"/>
                  <a:pt x="33063" y="27022"/>
                </a:cubicBezTo>
                <a:cubicBezTo>
                  <a:pt x="33344" y="27213"/>
                  <a:pt x="33627" y="27402"/>
                  <a:pt x="33907" y="27596"/>
                </a:cubicBezTo>
                <a:cubicBezTo>
                  <a:pt x="34066" y="27709"/>
                  <a:pt x="34218" y="27833"/>
                  <a:pt x="34380" y="27940"/>
                </a:cubicBezTo>
                <a:cubicBezTo>
                  <a:pt x="34442" y="27981"/>
                  <a:pt x="34526" y="27989"/>
                  <a:pt x="34600" y="28013"/>
                </a:cubicBezTo>
                <a:cubicBezTo>
                  <a:pt x="34604" y="27945"/>
                  <a:pt x="34631" y="27866"/>
                  <a:pt x="34608" y="27807"/>
                </a:cubicBezTo>
                <a:cubicBezTo>
                  <a:pt x="34527" y="27597"/>
                  <a:pt x="34435" y="27392"/>
                  <a:pt x="34338" y="27190"/>
                </a:cubicBezTo>
                <a:cubicBezTo>
                  <a:pt x="34239" y="26984"/>
                  <a:pt x="34126" y="26785"/>
                  <a:pt x="34018" y="26583"/>
                </a:cubicBezTo>
                <a:lnTo>
                  <a:pt x="34053" y="26583"/>
                </a:lnTo>
                <a:cubicBezTo>
                  <a:pt x="34063" y="26543"/>
                  <a:pt x="34092" y="26495"/>
                  <a:pt x="34079" y="26465"/>
                </a:cubicBezTo>
                <a:cubicBezTo>
                  <a:pt x="33997" y="26265"/>
                  <a:pt x="33900" y="26073"/>
                  <a:pt x="33817" y="25873"/>
                </a:cubicBezTo>
                <a:cubicBezTo>
                  <a:pt x="33791" y="25811"/>
                  <a:pt x="33806" y="25731"/>
                  <a:pt x="33780" y="25668"/>
                </a:cubicBezTo>
                <a:cubicBezTo>
                  <a:pt x="33730" y="25544"/>
                  <a:pt x="33664" y="25424"/>
                  <a:pt x="33602" y="25294"/>
                </a:cubicBezTo>
                <a:cubicBezTo>
                  <a:pt x="33629" y="25293"/>
                  <a:pt x="33653" y="25292"/>
                  <a:pt x="33679" y="25292"/>
                </a:cubicBezTo>
                <a:cubicBezTo>
                  <a:pt x="33851" y="25291"/>
                  <a:pt x="33917" y="25217"/>
                  <a:pt x="33882" y="25047"/>
                </a:cubicBezTo>
                <a:cubicBezTo>
                  <a:pt x="33826" y="24782"/>
                  <a:pt x="33764" y="24519"/>
                  <a:pt x="33698" y="24257"/>
                </a:cubicBezTo>
                <a:cubicBezTo>
                  <a:pt x="33678" y="24176"/>
                  <a:pt x="33637" y="24103"/>
                  <a:pt x="33602" y="24020"/>
                </a:cubicBezTo>
                <a:lnTo>
                  <a:pt x="33602" y="24020"/>
                </a:lnTo>
                <a:cubicBezTo>
                  <a:pt x="33635" y="24021"/>
                  <a:pt x="33674" y="24023"/>
                  <a:pt x="33714" y="24023"/>
                </a:cubicBezTo>
                <a:cubicBezTo>
                  <a:pt x="33716" y="24023"/>
                  <a:pt x="33718" y="24023"/>
                  <a:pt x="33719" y="24023"/>
                </a:cubicBezTo>
                <a:cubicBezTo>
                  <a:pt x="33804" y="24023"/>
                  <a:pt x="33840" y="23975"/>
                  <a:pt x="33802" y="23899"/>
                </a:cubicBezTo>
                <a:cubicBezTo>
                  <a:pt x="33753" y="23802"/>
                  <a:pt x="33688" y="23713"/>
                  <a:pt x="33640" y="23617"/>
                </a:cubicBezTo>
                <a:cubicBezTo>
                  <a:pt x="33586" y="23511"/>
                  <a:pt x="33534" y="23403"/>
                  <a:pt x="33496" y="23289"/>
                </a:cubicBezTo>
                <a:cubicBezTo>
                  <a:pt x="33426" y="23085"/>
                  <a:pt x="33367" y="22875"/>
                  <a:pt x="33311" y="22689"/>
                </a:cubicBezTo>
                <a:cubicBezTo>
                  <a:pt x="33538" y="22599"/>
                  <a:pt x="33774" y="22508"/>
                  <a:pt x="34005" y="22408"/>
                </a:cubicBezTo>
                <a:cubicBezTo>
                  <a:pt x="34039" y="22394"/>
                  <a:pt x="34082" y="22331"/>
                  <a:pt x="34075" y="22299"/>
                </a:cubicBezTo>
                <a:cubicBezTo>
                  <a:pt x="34046" y="22143"/>
                  <a:pt x="34002" y="21992"/>
                  <a:pt x="33961" y="21827"/>
                </a:cubicBezTo>
                <a:cubicBezTo>
                  <a:pt x="34037" y="21782"/>
                  <a:pt x="34037" y="21757"/>
                  <a:pt x="33960" y="21653"/>
                </a:cubicBezTo>
                <a:cubicBezTo>
                  <a:pt x="33869" y="21529"/>
                  <a:pt x="33786" y="21398"/>
                  <a:pt x="33687" y="21253"/>
                </a:cubicBezTo>
                <a:cubicBezTo>
                  <a:pt x="33842" y="21201"/>
                  <a:pt x="33855" y="21162"/>
                  <a:pt x="33750" y="21043"/>
                </a:cubicBezTo>
                <a:cubicBezTo>
                  <a:pt x="33588" y="20861"/>
                  <a:pt x="33418" y="20687"/>
                  <a:pt x="33256" y="20505"/>
                </a:cubicBezTo>
                <a:cubicBezTo>
                  <a:pt x="33207" y="20450"/>
                  <a:pt x="33176" y="20379"/>
                  <a:pt x="33139" y="20317"/>
                </a:cubicBezTo>
                <a:cubicBezTo>
                  <a:pt x="33256" y="20294"/>
                  <a:pt x="33360" y="20274"/>
                  <a:pt x="33464" y="20251"/>
                </a:cubicBezTo>
                <a:cubicBezTo>
                  <a:pt x="33559" y="20233"/>
                  <a:pt x="33582" y="20169"/>
                  <a:pt x="33546" y="20091"/>
                </a:cubicBezTo>
                <a:cubicBezTo>
                  <a:pt x="33515" y="20022"/>
                  <a:pt x="33479" y="19947"/>
                  <a:pt x="33423" y="19896"/>
                </a:cubicBezTo>
                <a:cubicBezTo>
                  <a:pt x="33204" y="19698"/>
                  <a:pt x="33067" y="19438"/>
                  <a:pt x="32901" y="19200"/>
                </a:cubicBezTo>
                <a:cubicBezTo>
                  <a:pt x="32772" y="19013"/>
                  <a:pt x="32607" y="18850"/>
                  <a:pt x="32453" y="18681"/>
                </a:cubicBezTo>
                <a:cubicBezTo>
                  <a:pt x="32388" y="18610"/>
                  <a:pt x="32312" y="18550"/>
                  <a:pt x="32257" y="18500"/>
                </a:cubicBezTo>
                <a:cubicBezTo>
                  <a:pt x="32415" y="18464"/>
                  <a:pt x="32584" y="18429"/>
                  <a:pt x="32752" y="18386"/>
                </a:cubicBezTo>
                <a:cubicBezTo>
                  <a:pt x="32872" y="18353"/>
                  <a:pt x="32990" y="18310"/>
                  <a:pt x="33108" y="18270"/>
                </a:cubicBezTo>
                <a:cubicBezTo>
                  <a:pt x="33241" y="18224"/>
                  <a:pt x="33248" y="18206"/>
                  <a:pt x="33199" y="18078"/>
                </a:cubicBezTo>
                <a:cubicBezTo>
                  <a:pt x="33189" y="18058"/>
                  <a:pt x="33181" y="18037"/>
                  <a:pt x="33169" y="18002"/>
                </a:cubicBezTo>
                <a:lnTo>
                  <a:pt x="33169" y="18002"/>
                </a:lnTo>
                <a:cubicBezTo>
                  <a:pt x="33188" y="18004"/>
                  <a:pt x="33208" y="18006"/>
                  <a:pt x="33226" y="18006"/>
                </a:cubicBezTo>
                <a:cubicBezTo>
                  <a:pt x="33443" y="18006"/>
                  <a:pt x="33593" y="17850"/>
                  <a:pt x="33776" y="17777"/>
                </a:cubicBezTo>
                <a:cubicBezTo>
                  <a:pt x="33798" y="17769"/>
                  <a:pt x="33821" y="17707"/>
                  <a:pt x="33812" y="17681"/>
                </a:cubicBezTo>
                <a:cubicBezTo>
                  <a:pt x="33749" y="17507"/>
                  <a:pt x="33685" y="17332"/>
                  <a:pt x="33603" y="17168"/>
                </a:cubicBezTo>
                <a:cubicBezTo>
                  <a:pt x="33560" y="17082"/>
                  <a:pt x="33477" y="17018"/>
                  <a:pt x="33392" y="16922"/>
                </a:cubicBezTo>
                <a:lnTo>
                  <a:pt x="33392" y="16922"/>
                </a:lnTo>
                <a:cubicBezTo>
                  <a:pt x="33394" y="16922"/>
                  <a:pt x="33398" y="16923"/>
                  <a:pt x="33403" y="16923"/>
                </a:cubicBezTo>
                <a:cubicBezTo>
                  <a:pt x="33410" y="16923"/>
                  <a:pt x="33419" y="16922"/>
                  <a:pt x="33426" y="16918"/>
                </a:cubicBezTo>
                <a:cubicBezTo>
                  <a:pt x="33559" y="16842"/>
                  <a:pt x="33560" y="16772"/>
                  <a:pt x="33442" y="16676"/>
                </a:cubicBezTo>
                <a:cubicBezTo>
                  <a:pt x="33278" y="16541"/>
                  <a:pt x="33119" y="16398"/>
                  <a:pt x="32957" y="16261"/>
                </a:cubicBezTo>
                <a:cubicBezTo>
                  <a:pt x="32916" y="16226"/>
                  <a:pt x="32866" y="16201"/>
                  <a:pt x="32826" y="16175"/>
                </a:cubicBezTo>
                <a:cubicBezTo>
                  <a:pt x="32885" y="16124"/>
                  <a:pt x="32947" y="16073"/>
                  <a:pt x="33006" y="16019"/>
                </a:cubicBezTo>
                <a:cubicBezTo>
                  <a:pt x="33070" y="15964"/>
                  <a:pt x="33065" y="15914"/>
                  <a:pt x="33006" y="15852"/>
                </a:cubicBezTo>
                <a:cubicBezTo>
                  <a:pt x="32800" y="15626"/>
                  <a:pt x="32556" y="15479"/>
                  <a:pt x="32250" y="15433"/>
                </a:cubicBezTo>
                <a:cubicBezTo>
                  <a:pt x="32233" y="15430"/>
                  <a:pt x="32214" y="15421"/>
                  <a:pt x="32192" y="15413"/>
                </a:cubicBezTo>
                <a:cubicBezTo>
                  <a:pt x="32198" y="15399"/>
                  <a:pt x="32199" y="15389"/>
                  <a:pt x="32204" y="15379"/>
                </a:cubicBezTo>
                <a:cubicBezTo>
                  <a:pt x="32228" y="15342"/>
                  <a:pt x="32252" y="15306"/>
                  <a:pt x="32276" y="15270"/>
                </a:cubicBezTo>
                <a:cubicBezTo>
                  <a:pt x="32239" y="15248"/>
                  <a:pt x="32203" y="15210"/>
                  <a:pt x="32162" y="15203"/>
                </a:cubicBezTo>
                <a:cubicBezTo>
                  <a:pt x="31956" y="15173"/>
                  <a:pt x="31801" y="15057"/>
                  <a:pt x="31661" y="14915"/>
                </a:cubicBezTo>
                <a:cubicBezTo>
                  <a:pt x="31619" y="14872"/>
                  <a:pt x="31571" y="14832"/>
                  <a:pt x="31533" y="14796"/>
                </a:cubicBezTo>
                <a:cubicBezTo>
                  <a:pt x="31624" y="14716"/>
                  <a:pt x="31710" y="14636"/>
                  <a:pt x="31805" y="14561"/>
                </a:cubicBezTo>
                <a:cubicBezTo>
                  <a:pt x="31877" y="14505"/>
                  <a:pt x="31858" y="14443"/>
                  <a:pt x="31813" y="14396"/>
                </a:cubicBezTo>
                <a:cubicBezTo>
                  <a:pt x="31610" y="14181"/>
                  <a:pt x="31391" y="13989"/>
                  <a:pt x="31096" y="13905"/>
                </a:cubicBezTo>
                <a:cubicBezTo>
                  <a:pt x="30984" y="13872"/>
                  <a:pt x="30884" y="13813"/>
                  <a:pt x="30731" y="13747"/>
                </a:cubicBezTo>
                <a:cubicBezTo>
                  <a:pt x="30777" y="13736"/>
                  <a:pt x="30817" y="13727"/>
                  <a:pt x="30854" y="13720"/>
                </a:cubicBezTo>
                <a:cubicBezTo>
                  <a:pt x="30798" y="13465"/>
                  <a:pt x="30562" y="13475"/>
                  <a:pt x="30405" y="13383"/>
                </a:cubicBezTo>
                <a:cubicBezTo>
                  <a:pt x="30208" y="13270"/>
                  <a:pt x="29995" y="13188"/>
                  <a:pt x="29793" y="13085"/>
                </a:cubicBezTo>
                <a:cubicBezTo>
                  <a:pt x="29580" y="12977"/>
                  <a:pt x="29367" y="12871"/>
                  <a:pt x="29164" y="12748"/>
                </a:cubicBezTo>
                <a:cubicBezTo>
                  <a:pt x="29028" y="12663"/>
                  <a:pt x="28909" y="12550"/>
                  <a:pt x="28782" y="12451"/>
                </a:cubicBezTo>
                <a:cubicBezTo>
                  <a:pt x="28735" y="12415"/>
                  <a:pt x="28689" y="12380"/>
                  <a:pt x="28626" y="12333"/>
                </a:cubicBezTo>
                <a:cubicBezTo>
                  <a:pt x="28671" y="12329"/>
                  <a:pt x="28693" y="12328"/>
                  <a:pt x="28718" y="12324"/>
                </a:cubicBezTo>
                <a:cubicBezTo>
                  <a:pt x="28882" y="12300"/>
                  <a:pt x="29049" y="12280"/>
                  <a:pt x="29213" y="12248"/>
                </a:cubicBezTo>
                <a:cubicBezTo>
                  <a:pt x="29352" y="12220"/>
                  <a:pt x="29485" y="12171"/>
                  <a:pt x="29624" y="12141"/>
                </a:cubicBezTo>
                <a:cubicBezTo>
                  <a:pt x="29829" y="12097"/>
                  <a:pt x="30036" y="12066"/>
                  <a:pt x="30241" y="12024"/>
                </a:cubicBezTo>
                <a:cubicBezTo>
                  <a:pt x="30280" y="12015"/>
                  <a:pt x="30316" y="11982"/>
                  <a:pt x="30354" y="11958"/>
                </a:cubicBezTo>
                <a:cubicBezTo>
                  <a:pt x="30332" y="11921"/>
                  <a:pt x="30309" y="11884"/>
                  <a:pt x="30285" y="11847"/>
                </a:cubicBezTo>
                <a:cubicBezTo>
                  <a:pt x="30435" y="11830"/>
                  <a:pt x="30589" y="11801"/>
                  <a:pt x="30658" y="11675"/>
                </a:cubicBezTo>
                <a:cubicBezTo>
                  <a:pt x="30770" y="11648"/>
                  <a:pt x="30860" y="11634"/>
                  <a:pt x="30941" y="11600"/>
                </a:cubicBezTo>
                <a:cubicBezTo>
                  <a:pt x="31095" y="11534"/>
                  <a:pt x="31246" y="11462"/>
                  <a:pt x="31391" y="11380"/>
                </a:cubicBezTo>
                <a:cubicBezTo>
                  <a:pt x="31515" y="11310"/>
                  <a:pt x="31516" y="11264"/>
                  <a:pt x="31442" y="11146"/>
                </a:cubicBezTo>
                <a:cubicBezTo>
                  <a:pt x="31383" y="11048"/>
                  <a:pt x="31328" y="10945"/>
                  <a:pt x="31269" y="10841"/>
                </a:cubicBezTo>
                <a:cubicBezTo>
                  <a:pt x="31624" y="10760"/>
                  <a:pt x="31950" y="10594"/>
                  <a:pt x="32258" y="10392"/>
                </a:cubicBezTo>
                <a:cubicBezTo>
                  <a:pt x="32334" y="10342"/>
                  <a:pt x="32434" y="10327"/>
                  <a:pt x="32510" y="10276"/>
                </a:cubicBezTo>
                <a:cubicBezTo>
                  <a:pt x="32655" y="10181"/>
                  <a:pt x="32654" y="10156"/>
                  <a:pt x="32546" y="10019"/>
                </a:cubicBezTo>
                <a:cubicBezTo>
                  <a:pt x="32738" y="9965"/>
                  <a:pt x="32926" y="9911"/>
                  <a:pt x="33113" y="9858"/>
                </a:cubicBezTo>
                <a:cubicBezTo>
                  <a:pt x="33159" y="9847"/>
                  <a:pt x="33205" y="9839"/>
                  <a:pt x="33251" y="9829"/>
                </a:cubicBezTo>
                <a:cubicBezTo>
                  <a:pt x="33324" y="9813"/>
                  <a:pt x="33381" y="9786"/>
                  <a:pt x="33334" y="9708"/>
                </a:cubicBezTo>
                <a:cubicBezTo>
                  <a:pt x="33435" y="9679"/>
                  <a:pt x="33535" y="9663"/>
                  <a:pt x="33626" y="9625"/>
                </a:cubicBezTo>
                <a:cubicBezTo>
                  <a:pt x="33894" y="9510"/>
                  <a:pt x="34161" y="9393"/>
                  <a:pt x="34423" y="9265"/>
                </a:cubicBezTo>
                <a:cubicBezTo>
                  <a:pt x="34490" y="9232"/>
                  <a:pt x="34536" y="9155"/>
                  <a:pt x="34592" y="9098"/>
                </a:cubicBezTo>
                <a:cubicBezTo>
                  <a:pt x="34521" y="9055"/>
                  <a:pt x="34453" y="8982"/>
                  <a:pt x="34379" y="8975"/>
                </a:cubicBezTo>
                <a:cubicBezTo>
                  <a:pt x="34109" y="8951"/>
                  <a:pt x="33838" y="8947"/>
                  <a:pt x="33566" y="8938"/>
                </a:cubicBezTo>
                <a:cubicBezTo>
                  <a:pt x="33565" y="8937"/>
                  <a:pt x="33563" y="8937"/>
                  <a:pt x="33562" y="8937"/>
                </a:cubicBezTo>
                <a:cubicBezTo>
                  <a:pt x="33532" y="8937"/>
                  <a:pt x="33502" y="8948"/>
                  <a:pt x="33457" y="8956"/>
                </a:cubicBezTo>
                <a:cubicBezTo>
                  <a:pt x="33515" y="8838"/>
                  <a:pt x="33435" y="8835"/>
                  <a:pt x="33363" y="8823"/>
                </a:cubicBezTo>
                <a:cubicBezTo>
                  <a:pt x="33049" y="8772"/>
                  <a:pt x="32736" y="8719"/>
                  <a:pt x="32412" y="8666"/>
                </a:cubicBezTo>
                <a:cubicBezTo>
                  <a:pt x="32493" y="8557"/>
                  <a:pt x="32436" y="8491"/>
                  <a:pt x="32344" y="8457"/>
                </a:cubicBezTo>
                <a:cubicBezTo>
                  <a:pt x="32202" y="8404"/>
                  <a:pt x="32057" y="8359"/>
                  <a:pt x="31908" y="8324"/>
                </a:cubicBezTo>
                <a:cubicBezTo>
                  <a:pt x="31750" y="8287"/>
                  <a:pt x="31589" y="8260"/>
                  <a:pt x="31428" y="8238"/>
                </a:cubicBezTo>
                <a:cubicBezTo>
                  <a:pt x="31294" y="8220"/>
                  <a:pt x="31158" y="8216"/>
                  <a:pt x="31016" y="8206"/>
                </a:cubicBezTo>
                <a:cubicBezTo>
                  <a:pt x="31064" y="8145"/>
                  <a:pt x="31110" y="8066"/>
                  <a:pt x="31176" y="8006"/>
                </a:cubicBezTo>
                <a:cubicBezTo>
                  <a:pt x="31253" y="7935"/>
                  <a:pt x="31215" y="7884"/>
                  <a:pt x="31160" y="7846"/>
                </a:cubicBezTo>
                <a:cubicBezTo>
                  <a:pt x="31081" y="7790"/>
                  <a:pt x="30997" y="7735"/>
                  <a:pt x="30906" y="7708"/>
                </a:cubicBezTo>
                <a:cubicBezTo>
                  <a:pt x="30645" y="7630"/>
                  <a:pt x="30382" y="7564"/>
                  <a:pt x="30117" y="7500"/>
                </a:cubicBezTo>
                <a:cubicBezTo>
                  <a:pt x="30094" y="7495"/>
                  <a:pt x="30071" y="7493"/>
                  <a:pt x="30047" y="7493"/>
                </a:cubicBezTo>
                <a:cubicBezTo>
                  <a:pt x="30006" y="7493"/>
                  <a:pt x="29964" y="7498"/>
                  <a:pt x="29922" y="7498"/>
                </a:cubicBezTo>
                <a:cubicBezTo>
                  <a:pt x="29953" y="7442"/>
                  <a:pt x="29988" y="7375"/>
                  <a:pt x="30020" y="7310"/>
                </a:cubicBezTo>
                <a:cubicBezTo>
                  <a:pt x="30069" y="7213"/>
                  <a:pt x="30047" y="7147"/>
                  <a:pt x="29942" y="7131"/>
                </a:cubicBezTo>
                <a:cubicBezTo>
                  <a:pt x="29793" y="7107"/>
                  <a:pt x="29640" y="7106"/>
                  <a:pt x="29490" y="7090"/>
                </a:cubicBezTo>
                <a:cubicBezTo>
                  <a:pt x="29367" y="7076"/>
                  <a:pt x="29247" y="7044"/>
                  <a:pt x="29124" y="7037"/>
                </a:cubicBezTo>
                <a:cubicBezTo>
                  <a:pt x="28965" y="7028"/>
                  <a:pt x="28819" y="6965"/>
                  <a:pt x="28666" y="6934"/>
                </a:cubicBezTo>
                <a:cubicBezTo>
                  <a:pt x="28657" y="6932"/>
                  <a:pt x="28647" y="6932"/>
                  <a:pt x="28637" y="6932"/>
                </a:cubicBezTo>
                <a:cubicBezTo>
                  <a:pt x="28618" y="6932"/>
                  <a:pt x="28598" y="6934"/>
                  <a:pt x="28579" y="6934"/>
                </a:cubicBezTo>
                <a:cubicBezTo>
                  <a:pt x="28566" y="6934"/>
                  <a:pt x="28554" y="6933"/>
                  <a:pt x="28542" y="6929"/>
                </a:cubicBezTo>
                <a:cubicBezTo>
                  <a:pt x="28516" y="6919"/>
                  <a:pt x="28499" y="6879"/>
                  <a:pt x="28478" y="6852"/>
                </a:cubicBezTo>
                <a:cubicBezTo>
                  <a:pt x="28554" y="6802"/>
                  <a:pt x="28562" y="6732"/>
                  <a:pt x="28538" y="6651"/>
                </a:cubicBezTo>
                <a:cubicBezTo>
                  <a:pt x="28535" y="6644"/>
                  <a:pt x="28550" y="6633"/>
                  <a:pt x="28555" y="6623"/>
                </a:cubicBezTo>
                <a:cubicBezTo>
                  <a:pt x="28573" y="6588"/>
                  <a:pt x="28589" y="6554"/>
                  <a:pt x="28588" y="6509"/>
                </a:cubicBezTo>
                <a:cubicBezTo>
                  <a:pt x="28611" y="6477"/>
                  <a:pt x="28643" y="6448"/>
                  <a:pt x="28656" y="6412"/>
                </a:cubicBezTo>
                <a:cubicBezTo>
                  <a:pt x="28709" y="6272"/>
                  <a:pt x="28763" y="6130"/>
                  <a:pt x="28800" y="5986"/>
                </a:cubicBezTo>
                <a:cubicBezTo>
                  <a:pt x="28847" y="5808"/>
                  <a:pt x="28842" y="5797"/>
                  <a:pt x="28655" y="5758"/>
                </a:cubicBezTo>
                <a:cubicBezTo>
                  <a:pt x="28451" y="5717"/>
                  <a:pt x="28245" y="5696"/>
                  <a:pt x="28033" y="5665"/>
                </a:cubicBezTo>
                <a:cubicBezTo>
                  <a:pt x="28021" y="5568"/>
                  <a:pt x="28015" y="5535"/>
                  <a:pt x="27958" y="5535"/>
                </a:cubicBezTo>
                <a:cubicBezTo>
                  <a:pt x="27931" y="5535"/>
                  <a:pt x="27894" y="5542"/>
                  <a:pt x="27839" y="5554"/>
                </a:cubicBezTo>
                <a:cubicBezTo>
                  <a:pt x="27745" y="5574"/>
                  <a:pt x="27650" y="5599"/>
                  <a:pt x="27557" y="5630"/>
                </a:cubicBezTo>
                <a:cubicBezTo>
                  <a:pt x="27472" y="5660"/>
                  <a:pt x="27390" y="5701"/>
                  <a:pt x="27304" y="5737"/>
                </a:cubicBezTo>
                <a:cubicBezTo>
                  <a:pt x="27344" y="5623"/>
                  <a:pt x="27384" y="5511"/>
                  <a:pt x="27428" y="5389"/>
                </a:cubicBezTo>
                <a:cubicBezTo>
                  <a:pt x="27398" y="5382"/>
                  <a:pt x="27374" y="5373"/>
                  <a:pt x="27345" y="5366"/>
                </a:cubicBezTo>
                <a:cubicBezTo>
                  <a:pt x="27360" y="5351"/>
                  <a:pt x="27370" y="5336"/>
                  <a:pt x="27407" y="5290"/>
                </a:cubicBezTo>
                <a:cubicBezTo>
                  <a:pt x="27322" y="5289"/>
                  <a:pt x="27245" y="5279"/>
                  <a:pt x="27175" y="5279"/>
                </a:cubicBezTo>
                <a:cubicBezTo>
                  <a:pt x="27141" y="5279"/>
                  <a:pt x="27108" y="5281"/>
                  <a:pt x="27077" y="5289"/>
                </a:cubicBezTo>
                <a:cubicBezTo>
                  <a:pt x="26664" y="5389"/>
                  <a:pt x="26250" y="5489"/>
                  <a:pt x="25844" y="5615"/>
                </a:cubicBezTo>
                <a:cubicBezTo>
                  <a:pt x="25549" y="5710"/>
                  <a:pt x="25267" y="5847"/>
                  <a:pt x="24979" y="5964"/>
                </a:cubicBezTo>
                <a:cubicBezTo>
                  <a:pt x="24932" y="5984"/>
                  <a:pt x="24884" y="6001"/>
                  <a:pt x="24818" y="6027"/>
                </a:cubicBezTo>
                <a:cubicBezTo>
                  <a:pt x="24925" y="5864"/>
                  <a:pt x="25016" y="5722"/>
                  <a:pt x="25113" y="5573"/>
                </a:cubicBezTo>
                <a:cubicBezTo>
                  <a:pt x="25095" y="5560"/>
                  <a:pt x="25077" y="5548"/>
                  <a:pt x="25077" y="5548"/>
                </a:cubicBezTo>
                <a:lnTo>
                  <a:pt x="25077" y="5548"/>
                </a:lnTo>
                <a:cubicBezTo>
                  <a:pt x="25077" y="5548"/>
                  <a:pt x="25077" y="5548"/>
                  <a:pt x="25078" y="5548"/>
                </a:cubicBezTo>
                <a:cubicBezTo>
                  <a:pt x="25101" y="5455"/>
                  <a:pt x="25122" y="5372"/>
                  <a:pt x="25144" y="5283"/>
                </a:cubicBezTo>
                <a:cubicBezTo>
                  <a:pt x="25111" y="5283"/>
                  <a:pt x="25078" y="5284"/>
                  <a:pt x="25071" y="5284"/>
                </a:cubicBezTo>
                <a:cubicBezTo>
                  <a:pt x="25129" y="5073"/>
                  <a:pt x="25186" y="4861"/>
                  <a:pt x="25246" y="4651"/>
                </a:cubicBezTo>
                <a:cubicBezTo>
                  <a:pt x="25273" y="4560"/>
                  <a:pt x="25235" y="4528"/>
                  <a:pt x="25152" y="4504"/>
                </a:cubicBezTo>
                <a:cubicBezTo>
                  <a:pt x="25090" y="4487"/>
                  <a:pt x="25029" y="4480"/>
                  <a:pt x="24968" y="4480"/>
                </a:cubicBezTo>
                <a:cubicBezTo>
                  <a:pt x="24847" y="4480"/>
                  <a:pt x="24727" y="4506"/>
                  <a:pt x="24607" y="4525"/>
                </a:cubicBezTo>
                <a:cubicBezTo>
                  <a:pt x="24565" y="4531"/>
                  <a:pt x="24523" y="4545"/>
                  <a:pt x="24481" y="4545"/>
                </a:cubicBezTo>
                <a:cubicBezTo>
                  <a:pt x="24446" y="4545"/>
                  <a:pt x="24411" y="4535"/>
                  <a:pt x="24378" y="4501"/>
                </a:cubicBezTo>
                <a:cubicBezTo>
                  <a:pt x="24370" y="4491"/>
                  <a:pt x="24351" y="4489"/>
                  <a:pt x="24332" y="4489"/>
                </a:cubicBezTo>
                <a:cubicBezTo>
                  <a:pt x="24321" y="4489"/>
                  <a:pt x="24309" y="4490"/>
                  <a:pt x="24300" y="4491"/>
                </a:cubicBezTo>
                <a:cubicBezTo>
                  <a:pt x="24085" y="4514"/>
                  <a:pt x="23886" y="4586"/>
                  <a:pt x="23696" y="4710"/>
                </a:cubicBezTo>
                <a:cubicBezTo>
                  <a:pt x="23720" y="4728"/>
                  <a:pt x="23735" y="4740"/>
                  <a:pt x="23764" y="4761"/>
                </a:cubicBezTo>
                <a:cubicBezTo>
                  <a:pt x="23712" y="4764"/>
                  <a:pt x="23672" y="4766"/>
                  <a:pt x="23625" y="4770"/>
                </a:cubicBezTo>
                <a:cubicBezTo>
                  <a:pt x="23615" y="4699"/>
                  <a:pt x="23605" y="4627"/>
                  <a:pt x="23593" y="4554"/>
                </a:cubicBezTo>
                <a:cubicBezTo>
                  <a:pt x="23580" y="4477"/>
                  <a:pt x="23563" y="4440"/>
                  <a:pt x="23525" y="4440"/>
                </a:cubicBezTo>
                <a:cubicBezTo>
                  <a:pt x="23503" y="4440"/>
                  <a:pt x="23474" y="4452"/>
                  <a:pt x="23434" y="4476"/>
                </a:cubicBezTo>
                <a:cubicBezTo>
                  <a:pt x="23333" y="4535"/>
                  <a:pt x="23240" y="4609"/>
                  <a:pt x="23149" y="4681"/>
                </a:cubicBezTo>
                <a:cubicBezTo>
                  <a:pt x="22875" y="4898"/>
                  <a:pt x="22603" y="5118"/>
                  <a:pt x="22317" y="5350"/>
                </a:cubicBezTo>
                <a:cubicBezTo>
                  <a:pt x="22279" y="5248"/>
                  <a:pt x="22242" y="5168"/>
                  <a:pt x="22219" y="5083"/>
                </a:cubicBezTo>
                <a:cubicBezTo>
                  <a:pt x="22203" y="5026"/>
                  <a:pt x="22177" y="5000"/>
                  <a:pt x="22143" y="5000"/>
                </a:cubicBezTo>
                <a:cubicBezTo>
                  <a:pt x="22122" y="5000"/>
                  <a:pt x="22099" y="5010"/>
                  <a:pt x="22072" y="5027"/>
                </a:cubicBezTo>
                <a:cubicBezTo>
                  <a:pt x="21991" y="5079"/>
                  <a:pt x="21903" y="5129"/>
                  <a:pt x="21836" y="5197"/>
                </a:cubicBezTo>
                <a:cubicBezTo>
                  <a:pt x="21618" y="5422"/>
                  <a:pt x="21427" y="5669"/>
                  <a:pt x="21259" y="5938"/>
                </a:cubicBezTo>
                <a:cubicBezTo>
                  <a:pt x="21088" y="6215"/>
                  <a:pt x="20885" y="6473"/>
                  <a:pt x="20693" y="6737"/>
                </a:cubicBezTo>
                <a:cubicBezTo>
                  <a:pt x="20508" y="6989"/>
                  <a:pt x="20318" y="7236"/>
                  <a:pt x="20131" y="7486"/>
                </a:cubicBezTo>
                <a:cubicBezTo>
                  <a:pt x="20112" y="7510"/>
                  <a:pt x="20092" y="7533"/>
                  <a:pt x="20051" y="7550"/>
                </a:cubicBezTo>
                <a:cubicBezTo>
                  <a:pt x="20239" y="6720"/>
                  <a:pt x="20439" y="5893"/>
                  <a:pt x="20610" y="5060"/>
                </a:cubicBezTo>
                <a:cubicBezTo>
                  <a:pt x="20781" y="4231"/>
                  <a:pt x="20930" y="3400"/>
                  <a:pt x="21072" y="2567"/>
                </a:cubicBezTo>
                <a:cubicBezTo>
                  <a:pt x="21214" y="1726"/>
                  <a:pt x="21299" y="877"/>
                  <a:pt x="21402" y="42"/>
                </a:cubicBezTo>
                <a:cubicBezTo>
                  <a:pt x="21224" y="26"/>
                  <a:pt x="21074" y="11"/>
                  <a:pt x="20925" y="1"/>
                </a:cubicBezTo>
                <a:cubicBezTo>
                  <a:pt x="20924" y="1"/>
                  <a:pt x="20922" y="1"/>
                  <a:pt x="20921" y="1"/>
                </a:cubicBezTo>
                <a:close/>
              </a:path>
            </a:pathLst>
          </a:custGeom>
          <a:solidFill>
            <a:srgbClr val="FCFFD6">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42"/>
          <p:cNvSpPr/>
          <p:nvPr/>
        </p:nvSpPr>
        <p:spPr>
          <a:xfrm rot="7445734" flipH="1">
            <a:off x="7817031" y="3634948"/>
            <a:ext cx="2854280"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42"/>
          <p:cNvSpPr/>
          <p:nvPr/>
        </p:nvSpPr>
        <p:spPr>
          <a:xfrm rot="-7540938" flipH="1">
            <a:off x="6987509" y="-237702"/>
            <a:ext cx="4922083" cy="249961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42"/>
          <p:cNvSpPr/>
          <p:nvPr/>
        </p:nvSpPr>
        <p:spPr>
          <a:xfrm rot="-10539163" flipH="1">
            <a:off x="5433727" y="466077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42"/>
          <p:cNvSpPr/>
          <p:nvPr/>
        </p:nvSpPr>
        <p:spPr>
          <a:xfrm>
            <a:off x="8684487" y="16622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42"/>
          <p:cNvSpPr/>
          <p:nvPr/>
        </p:nvSpPr>
        <p:spPr>
          <a:xfrm rot="4225933">
            <a:off x="-2684144" y="43394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42"/>
          <p:cNvSpPr/>
          <p:nvPr/>
        </p:nvSpPr>
        <p:spPr>
          <a:xfrm rot="2700000">
            <a:off x="2721000" y="2878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105601">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42"/>
          <p:cNvSpPr/>
          <p:nvPr/>
        </p:nvSpPr>
        <p:spPr>
          <a:xfrm rot="7802917">
            <a:off x="3357565" y="-265294"/>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42"/>
          <p:cNvSpPr/>
          <p:nvPr/>
        </p:nvSpPr>
        <p:spPr>
          <a:xfrm rot="10800000">
            <a:off x="6518956" y="242378"/>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4"/>
        <p:cNvGrpSpPr/>
        <p:nvPr/>
      </p:nvGrpSpPr>
      <p:grpSpPr>
        <a:xfrm>
          <a:off x="0" y="0"/>
          <a:ext cx="0" cy="0"/>
          <a:chOff x="0" y="0"/>
          <a:chExt cx="0" cy="0"/>
        </a:xfrm>
      </p:grpSpPr>
      <p:sp>
        <p:nvSpPr>
          <p:cNvPr id="235" name="Google Shape;235;p43"/>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36" name="Google Shape;236;p43"/>
          <p:cNvSpPr/>
          <p:nvPr/>
        </p:nvSpPr>
        <p:spPr>
          <a:xfrm rot="-6390818">
            <a:off x="-117665" y="12405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43"/>
          <p:cNvSpPr/>
          <p:nvPr/>
        </p:nvSpPr>
        <p:spPr>
          <a:xfrm>
            <a:off x="4835712" y="460349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3"/>
          <p:cNvSpPr/>
          <p:nvPr/>
        </p:nvSpPr>
        <p:spPr>
          <a:xfrm rot="-8100000">
            <a:off x="8515912" y="6521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43"/>
          <p:cNvSpPr/>
          <p:nvPr/>
        </p:nvSpPr>
        <p:spPr>
          <a:xfrm rot="-9647156">
            <a:off x="212140" y="300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43"/>
          <p:cNvSpPr/>
          <p:nvPr/>
        </p:nvSpPr>
        <p:spPr>
          <a:xfrm rot="1269657">
            <a:off x="-1564223" y="40589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43"/>
          <p:cNvSpPr/>
          <p:nvPr/>
        </p:nvSpPr>
        <p:spPr>
          <a:xfrm rot="-9647156">
            <a:off x="3236903" y="47775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43"/>
          <p:cNvSpPr/>
          <p:nvPr/>
        </p:nvSpPr>
        <p:spPr>
          <a:xfrm rot="-4190590">
            <a:off x="1204635" y="429272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43"/>
          <p:cNvSpPr/>
          <p:nvPr/>
        </p:nvSpPr>
        <p:spPr>
          <a:xfrm rot="10800000">
            <a:off x="7083588" y="-1953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43"/>
          <p:cNvSpPr/>
          <p:nvPr/>
        </p:nvSpPr>
        <p:spPr>
          <a:xfrm rot="-10539163" flipH="1">
            <a:off x="5973202" y="204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46"/>
        <p:cNvGrpSpPr/>
        <p:nvPr/>
      </p:nvGrpSpPr>
      <p:grpSpPr>
        <a:xfrm>
          <a:off x="0" y="0"/>
          <a:ext cx="0" cy="0"/>
          <a:chOff x="0" y="0"/>
          <a:chExt cx="0" cy="0"/>
        </a:xfrm>
      </p:grpSpPr>
      <p:sp>
        <p:nvSpPr>
          <p:cNvPr id="247" name="Google Shape;247;p4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48" name="Google Shape;248;p44"/>
          <p:cNvSpPr/>
          <p:nvPr/>
        </p:nvSpPr>
        <p:spPr>
          <a:xfrm rot="-10539163" flipH="1">
            <a:off x="2608840" y="-55702"/>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44"/>
          <p:cNvSpPr/>
          <p:nvPr/>
        </p:nvSpPr>
        <p:spPr>
          <a:xfrm rot="-6390818">
            <a:off x="153023" y="3669613"/>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44"/>
          <p:cNvSpPr/>
          <p:nvPr/>
        </p:nvSpPr>
        <p:spPr>
          <a:xfrm>
            <a:off x="8430787" y="6219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44"/>
          <p:cNvSpPr/>
          <p:nvPr/>
        </p:nvSpPr>
        <p:spPr>
          <a:xfrm rot="10800000">
            <a:off x="2121338" y="43039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44"/>
          <p:cNvSpPr/>
          <p:nvPr/>
        </p:nvSpPr>
        <p:spPr>
          <a:xfrm rot="-8100000">
            <a:off x="6423062" y="44001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44"/>
          <p:cNvSpPr/>
          <p:nvPr/>
        </p:nvSpPr>
        <p:spPr>
          <a:xfrm rot="-9647156">
            <a:off x="7675065" y="782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44"/>
          <p:cNvSpPr/>
          <p:nvPr/>
        </p:nvSpPr>
        <p:spPr>
          <a:xfrm rot="1269657">
            <a:off x="7425714" y="411250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44"/>
          <p:cNvSpPr/>
          <p:nvPr/>
        </p:nvSpPr>
        <p:spPr>
          <a:xfrm rot="-9647156">
            <a:off x="937903" y="45216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44"/>
          <p:cNvSpPr/>
          <p:nvPr/>
        </p:nvSpPr>
        <p:spPr>
          <a:xfrm rot="-4190590">
            <a:off x="605735" y="-423486"/>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7"/>
          <p:cNvSpPr txBox="1">
            <a:spLocks noGrp="1"/>
          </p:cNvSpPr>
          <p:nvPr>
            <p:ph type="ctrTitle"/>
          </p:nvPr>
        </p:nvSpPr>
        <p:spPr>
          <a:xfrm>
            <a:off x="720875" y="1703575"/>
            <a:ext cx="4512900" cy="1276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8500"/>
              <a:buNone/>
              <a:defRPr sz="7200"/>
            </a:lvl1pPr>
            <a:lvl2pPr lvl="1" algn="ctr">
              <a:lnSpc>
                <a:spcPct val="100000"/>
              </a:lnSpc>
              <a:spcBef>
                <a:spcPts val="0"/>
              </a:spcBef>
              <a:spcAft>
                <a:spcPts val="0"/>
              </a:spcAft>
              <a:buSzPts val="8500"/>
              <a:buNone/>
              <a:defRPr sz="8500"/>
            </a:lvl2pPr>
            <a:lvl3pPr lvl="2" algn="ctr">
              <a:lnSpc>
                <a:spcPct val="100000"/>
              </a:lnSpc>
              <a:spcBef>
                <a:spcPts val="0"/>
              </a:spcBef>
              <a:spcAft>
                <a:spcPts val="0"/>
              </a:spcAft>
              <a:buSzPts val="8500"/>
              <a:buNone/>
              <a:defRPr sz="8500"/>
            </a:lvl3pPr>
            <a:lvl4pPr lvl="3" algn="ctr">
              <a:lnSpc>
                <a:spcPct val="100000"/>
              </a:lnSpc>
              <a:spcBef>
                <a:spcPts val="0"/>
              </a:spcBef>
              <a:spcAft>
                <a:spcPts val="0"/>
              </a:spcAft>
              <a:buSzPts val="8500"/>
              <a:buNone/>
              <a:defRPr sz="8500"/>
            </a:lvl4pPr>
            <a:lvl5pPr lvl="4" algn="ctr">
              <a:lnSpc>
                <a:spcPct val="100000"/>
              </a:lnSpc>
              <a:spcBef>
                <a:spcPts val="0"/>
              </a:spcBef>
              <a:spcAft>
                <a:spcPts val="0"/>
              </a:spcAft>
              <a:buSzPts val="8500"/>
              <a:buNone/>
              <a:defRPr sz="8500"/>
            </a:lvl5pPr>
            <a:lvl6pPr lvl="5" algn="ctr">
              <a:lnSpc>
                <a:spcPct val="100000"/>
              </a:lnSpc>
              <a:spcBef>
                <a:spcPts val="0"/>
              </a:spcBef>
              <a:spcAft>
                <a:spcPts val="0"/>
              </a:spcAft>
              <a:buSzPts val="8500"/>
              <a:buNone/>
              <a:defRPr sz="8500"/>
            </a:lvl6pPr>
            <a:lvl7pPr lvl="6" algn="ctr">
              <a:lnSpc>
                <a:spcPct val="100000"/>
              </a:lnSpc>
              <a:spcBef>
                <a:spcPts val="0"/>
              </a:spcBef>
              <a:spcAft>
                <a:spcPts val="0"/>
              </a:spcAft>
              <a:buSzPts val="8500"/>
              <a:buNone/>
              <a:defRPr sz="8500"/>
            </a:lvl7pPr>
            <a:lvl8pPr lvl="7" algn="ctr">
              <a:lnSpc>
                <a:spcPct val="100000"/>
              </a:lnSpc>
              <a:spcBef>
                <a:spcPts val="0"/>
              </a:spcBef>
              <a:spcAft>
                <a:spcPts val="0"/>
              </a:spcAft>
              <a:buSzPts val="8500"/>
              <a:buNone/>
              <a:defRPr sz="8500"/>
            </a:lvl8pPr>
            <a:lvl9pPr lvl="8" algn="ctr">
              <a:lnSpc>
                <a:spcPct val="100000"/>
              </a:lnSpc>
              <a:spcBef>
                <a:spcPts val="0"/>
              </a:spcBef>
              <a:spcAft>
                <a:spcPts val="0"/>
              </a:spcAft>
              <a:buSzPts val="8500"/>
              <a:buNone/>
              <a:defRPr sz="8500"/>
            </a:lvl9pPr>
          </a:lstStyle>
          <a:p>
            <a:endParaRPr/>
          </a:p>
        </p:txBody>
      </p:sp>
      <p:sp>
        <p:nvSpPr>
          <p:cNvPr id="21" name="Google Shape;21;p27"/>
          <p:cNvSpPr txBox="1">
            <a:spLocks noGrp="1"/>
          </p:cNvSpPr>
          <p:nvPr>
            <p:ph type="subTitle" idx="1"/>
          </p:nvPr>
        </p:nvSpPr>
        <p:spPr>
          <a:xfrm>
            <a:off x="720850" y="2979750"/>
            <a:ext cx="4512900" cy="460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2" name="Google Shape;22;p27"/>
          <p:cNvSpPr>
            <a:spLocks noGrp="1"/>
          </p:cNvSpPr>
          <p:nvPr>
            <p:ph type="pic" idx="2"/>
          </p:nvPr>
        </p:nvSpPr>
        <p:spPr>
          <a:xfrm>
            <a:off x="5399738" y="1054800"/>
            <a:ext cx="3033900" cy="3033900"/>
          </a:xfrm>
          <a:prstGeom prst="ellipse">
            <a:avLst/>
          </a:prstGeom>
          <a:noFill/>
          <a:ln>
            <a:noFill/>
          </a:ln>
        </p:spPr>
      </p:sp>
      <p:sp>
        <p:nvSpPr>
          <p:cNvPr id="23" name="Google Shape;23;p27"/>
          <p:cNvSpPr/>
          <p:nvPr/>
        </p:nvSpPr>
        <p:spPr>
          <a:xfrm rot="7657319">
            <a:off x="6170349" y="4464883"/>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7"/>
          <p:cNvSpPr/>
          <p:nvPr/>
        </p:nvSpPr>
        <p:spPr>
          <a:xfrm rot="2143350" flipH="1">
            <a:off x="7706865" y="335683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7"/>
          <p:cNvSpPr/>
          <p:nvPr/>
        </p:nvSpPr>
        <p:spPr>
          <a:xfrm rot="10800000">
            <a:off x="8437406" y="1366853"/>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7"/>
          <p:cNvSpPr/>
          <p:nvPr/>
        </p:nvSpPr>
        <p:spPr>
          <a:xfrm rot="-8656650" flipH="1">
            <a:off x="-1464047" y="-83118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7"/>
          <p:cNvSpPr/>
          <p:nvPr/>
        </p:nvSpPr>
        <p:spPr>
          <a:xfrm rot="-2101084" flipH="1">
            <a:off x="472517" y="4778557"/>
            <a:ext cx="4922096" cy="249961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7"/>
          <p:cNvSpPr/>
          <p:nvPr/>
        </p:nvSpPr>
        <p:spPr>
          <a:xfrm rot="-10539163" flipH="1">
            <a:off x="96890" y="4045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7"/>
          <p:cNvSpPr/>
          <p:nvPr/>
        </p:nvSpPr>
        <p:spPr>
          <a:xfrm>
            <a:off x="541375" y="43719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7"/>
          <p:cNvSpPr/>
          <p:nvPr/>
        </p:nvSpPr>
        <p:spPr>
          <a:xfrm rot="4225933">
            <a:off x="7171406" y="6212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7"/>
          <p:cNvSpPr/>
          <p:nvPr/>
        </p:nvSpPr>
        <p:spPr>
          <a:xfrm rot="7802917">
            <a:off x="1702640" y="104218"/>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7"/>
          <p:cNvSpPr/>
          <p:nvPr/>
        </p:nvSpPr>
        <p:spPr>
          <a:xfrm rot="1152844">
            <a:off x="7063365" y="959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58"/>
        <p:cNvGrpSpPr/>
        <p:nvPr/>
      </p:nvGrpSpPr>
      <p:grpSpPr>
        <a:xfrm>
          <a:off x="0" y="0"/>
          <a:ext cx="0" cy="0"/>
          <a:chOff x="0" y="0"/>
          <a:chExt cx="0" cy="0"/>
        </a:xfrm>
      </p:grpSpPr>
      <p:sp>
        <p:nvSpPr>
          <p:cNvPr id="259" name="Google Shape;259;p45"/>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60" name="Google Shape;260;p45"/>
          <p:cNvSpPr/>
          <p:nvPr/>
        </p:nvSpPr>
        <p:spPr>
          <a:xfrm rot="-6390818">
            <a:off x="4402848" y="468867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45"/>
          <p:cNvSpPr/>
          <p:nvPr/>
        </p:nvSpPr>
        <p:spPr>
          <a:xfrm>
            <a:off x="8602237" y="16446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45"/>
          <p:cNvSpPr/>
          <p:nvPr/>
        </p:nvSpPr>
        <p:spPr>
          <a:xfrm rot="10800000">
            <a:off x="5752850" y="43528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5"/>
          <p:cNvSpPr/>
          <p:nvPr/>
        </p:nvSpPr>
        <p:spPr>
          <a:xfrm rot="-8100000">
            <a:off x="8515912" y="4442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45"/>
          <p:cNvSpPr/>
          <p:nvPr/>
        </p:nvSpPr>
        <p:spPr>
          <a:xfrm rot="-9647156">
            <a:off x="1045865" y="-620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45"/>
          <p:cNvSpPr/>
          <p:nvPr/>
        </p:nvSpPr>
        <p:spPr>
          <a:xfrm rot="-9647156">
            <a:off x="65503" y="43692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5"/>
          <p:cNvSpPr/>
          <p:nvPr/>
        </p:nvSpPr>
        <p:spPr>
          <a:xfrm rot="-4190590">
            <a:off x="6143910" y="-288623"/>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5"/>
          <p:cNvSpPr/>
          <p:nvPr/>
        </p:nvSpPr>
        <p:spPr>
          <a:xfrm rot="-10539163" flipH="1">
            <a:off x="-91248" y="37732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69"/>
        <p:cNvGrpSpPr/>
        <p:nvPr/>
      </p:nvGrpSpPr>
      <p:grpSpPr>
        <a:xfrm>
          <a:off x="0" y="0"/>
          <a:ext cx="0" cy="0"/>
          <a:chOff x="0" y="0"/>
          <a:chExt cx="0" cy="0"/>
        </a:xfrm>
      </p:grpSpPr>
      <p:sp>
        <p:nvSpPr>
          <p:cNvPr id="270" name="Google Shape;270;p46"/>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71" name="Google Shape;271;p46"/>
          <p:cNvSpPr/>
          <p:nvPr/>
        </p:nvSpPr>
        <p:spPr>
          <a:xfrm rot="10362180" flipH="1">
            <a:off x="-1944624" y="241979"/>
            <a:ext cx="2854292" cy="2576438"/>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6"/>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6"/>
          <p:cNvSpPr/>
          <p:nvPr/>
        </p:nvSpPr>
        <p:spPr>
          <a:xfrm rot="-6390818">
            <a:off x="6003873" y="45387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6"/>
          <p:cNvSpPr/>
          <p:nvPr/>
        </p:nvSpPr>
        <p:spPr>
          <a:xfrm>
            <a:off x="6081562" y="-534018"/>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6"/>
          <p:cNvSpPr/>
          <p:nvPr/>
        </p:nvSpPr>
        <p:spPr>
          <a:xfrm rot="10800000">
            <a:off x="1799513" y="46291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6"/>
          <p:cNvSpPr/>
          <p:nvPr/>
        </p:nvSpPr>
        <p:spPr>
          <a:xfrm rot="-8100000">
            <a:off x="8358662" y="488659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6"/>
          <p:cNvSpPr/>
          <p:nvPr/>
        </p:nvSpPr>
        <p:spPr>
          <a:xfrm rot="-9647156">
            <a:off x="1865015" y="-986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6"/>
          <p:cNvSpPr/>
          <p:nvPr/>
        </p:nvSpPr>
        <p:spPr>
          <a:xfrm rot="-9647156">
            <a:off x="1257678" y="48557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6"/>
          <p:cNvSpPr/>
          <p:nvPr/>
        </p:nvSpPr>
        <p:spPr>
          <a:xfrm rot="-6390818">
            <a:off x="-206427" y="33004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81"/>
        <p:cNvGrpSpPr/>
        <p:nvPr/>
      </p:nvGrpSpPr>
      <p:grpSpPr>
        <a:xfrm>
          <a:off x="0" y="0"/>
          <a:ext cx="0" cy="0"/>
          <a:chOff x="0" y="0"/>
          <a:chExt cx="0" cy="0"/>
        </a:xfrm>
      </p:grpSpPr>
      <p:sp>
        <p:nvSpPr>
          <p:cNvPr id="282" name="Google Shape;282;p4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83" name="Google Shape;283;p47"/>
          <p:cNvSpPr/>
          <p:nvPr/>
        </p:nvSpPr>
        <p:spPr>
          <a:xfrm rot="-10539163" flipH="1">
            <a:off x="8150990" y="-171739"/>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47"/>
          <p:cNvSpPr/>
          <p:nvPr/>
        </p:nvSpPr>
        <p:spPr>
          <a:xfrm>
            <a:off x="6582362" y="-41120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7"/>
          <p:cNvSpPr/>
          <p:nvPr/>
        </p:nvSpPr>
        <p:spPr>
          <a:xfrm rot="-8100000">
            <a:off x="85137" y="15993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7"/>
          <p:cNvSpPr/>
          <p:nvPr/>
        </p:nvSpPr>
        <p:spPr>
          <a:xfrm rot="-9647156">
            <a:off x="8602165" y="6996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7"/>
          <p:cNvSpPr/>
          <p:nvPr/>
        </p:nvSpPr>
        <p:spPr>
          <a:xfrm rot="-4190590">
            <a:off x="1637685" y="-491773"/>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7"/>
          <p:cNvSpPr/>
          <p:nvPr/>
        </p:nvSpPr>
        <p:spPr>
          <a:xfrm rot="6874880">
            <a:off x="-3318526" y="125942"/>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7"/>
          <p:cNvSpPr/>
          <p:nvPr/>
        </p:nvSpPr>
        <p:spPr>
          <a:xfrm rot="-6390818">
            <a:off x="-112727" y="46898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7"/>
          <p:cNvSpPr/>
          <p:nvPr/>
        </p:nvSpPr>
        <p:spPr>
          <a:xfrm rot="10800000">
            <a:off x="4560175" y="46996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47"/>
          <p:cNvSpPr/>
          <p:nvPr/>
        </p:nvSpPr>
        <p:spPr>
          <a:xfrm rot="-9647156">
            <a:off x="1126978" y="47647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293"/>
        <p:cNvGrpSpPr/>
        <p:nvPr/>
      </p:nvGrpSpPr>
      <p:grpSpPr>
        <a:xfrm>
          <a:off x="0" y="0"/>
          <a:ext cx="0" cy="0"/>
          <a:chOff x="0" y="0"/>
          <a:chExt cx="0" cy="0"/>
        </a:xfrm>
      </p:grpSpPr>
      <p:sp>
        <p:nvSpPr>
          <p:cNvPr id="294" name="Google Shape;294;p4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95" name="Google Shape;295;p48"/>
          <p:cNvSpPr/>
          <p:nvPr/>
        </p:nvSpPr>
        <p:spPr>
          <a:xfrm rot="-10539163" flipH="1">
            <a:off x="3047377" y="477181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48"/>
          <p:cNvSpPr/>
          <p:nvPr/>
        </p:nvSpPr>
        <p:spPr>
          <a:xfrm rot="-6390818">
            <a:off x="-209152" y="17923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48"/>
          <p:cNvSpPr/>
          <p:nvPr/>
        </p:nvSpPr>
        <p:spPr>
          <a:xfrm>
            <a:off x="8430787" y="31817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48"/>
          <p:cNvSpPr/>
          <p:nvPr/>
        </p:nvSpPr>
        <p:spPr>
          <a:xfrm rot="-9647156">
            <a:off x="65490" y="1556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48"/>
          <p:cNvSpPr/>
          <p:nvPr/>
        </p:nvSpPr>
        <p:spPr>
          <a:xfrm rot="1269657">
            <a:off x="-1748073" y="41371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8"/>
          <p:cNvSpPr/>
          <p:nvPr/>
        </p:nvSpPr>
        <p:spPr>
          <a:xfrm rot="-9647156">
            <a:off x="8192603" y="46736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48"/>
          <p:cNvSpPr/>
          <p:nvPr/>
        </p:nvSpPr>
        <p:spPr>
          <a:xfrm rot="-8100000">
            <a:off x="6580137" y="-22093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8"/>
          <p:cNvSpPr/>
          <p:nvPr/>
        </p:nvSpPr>
        <p:spPr>
          <a:xfrm rot="-4190590">
            <a:off x="4857135" y="-33404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304"/>
        <p:cNvGrpSpPr/>
        <p:nvPr/>
      </p:nvGrpSpPr>
      <p:grpSpPr>
        <a:xfrm>
          <a:off x="0" y="0"/>
          <a:ext cx="0" cy="0"/>
          <a:chOff x="0" y="0"/>
          <a:chExt cx="0" cy="0"/>
        </a:xfrm>
      </p:grpSpPr>
      <p:sp>
        <p:nvSpPr>
          <p:cNvPr id="305" name="Google Shape;305;p4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06" name="Google Shape;306;p49"/>
          <p:cNvSpPr/>
          <p:nvPr/>
        </p:nvSpPr>
        <p:spPr>
          <a:xfrm rot="-10539163" flipH="1">
            <a:off x="8282665" y="30286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9"/>
          <p:cNvSpPr/>
          <p:nvPr/>
        </p:nvSpPr>
        <p:spPr>
          <a:xfrm rot="-6390818">
            <a:off x="289273" y="-215087"/>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9"/>
          <p:cNvSpPr/>
          <p:nvPr/>
        </p:nvSpPr>
        <p:spPr>
          <a:xfrm>
            <a:off x="8002787" y="-300543"/>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9"/>
          <p:cNvSpPr/>
          <p:nvPr/>
        </p:nvSpPr>
        <p:spPr>
          <a:xfrm rot="-8100000">
            <a:off x="8951262" y="7677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9"/>
          <p:cNvSpPr/>
          <p:nvPr/>
        </p:nvSpPr>
        <p:spPr>
          <a:xfrm rot="-9647156">
            <a:off x="65490" y="9145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9"/>
          <p:cNvSpPr/>
          <p:nvPr/>
        </p:nvSpPr>
        <p:spPr>
          <a:xfrm rot="4067193">
            <a:off x="-1990618" y="4190710"/>
            <a:ext cx="4922693" cy="249992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9"/>
          <p:cNvSpPr/>
          <p:nvPr/>
        </p:nvSpPr>
        <p:spPr>
          <a:xfrm rot="-9647156">
            <a:off x="8496278" y="42860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9"/>
          <p:cNvSpPr/>
          <p:nvPr/>
        </p:nvSpPr>
        <p:spPr>
          <a:xfrm rot="-10621084">
            <a:off x="2968772" y="-1990940"/>
            <a:ext cx="4922768" cy="249995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49"/>
          <p:cNvSpPr/>
          <p:nvPr/>
        </p:nvSpPr>
        <p:spPr>
          <a:xfrm rot="10800000">
            <a:off x="6993788" y="45352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316"/>
        <p:cNvGrpSpPr/>
        <p:nvPr/>
      </p:nvGrpSpPr>
      <p:grpSpPr>
        <a:xfrm>
          <a:off x="0" y="0"/>
          <a:ext cx="0" cy="0"/>
          <a:chOff x="0" y="0"/>
          <a:chExt cx="0" cy="0"/>
        </a:xfrm>
      </p:grpSpPr>
      <p:sp>
        <p:nvSpPr>
          <p:cNvPr id="317" name="Google Shape;317;p50"/>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8" name="Google Shape;318;p50"/>
          <p:cNvSpPr/>
          <p:nvPr/>
        </p:nvSpPr>
        <p:spPr>
          <a:xfrm rot="-10539163" flipH="1">
            <a:off x="5957352" y="46918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50"/>
          <p:cNvSpPr/>
          <p:nvPr/>
        </p:nvSpPr>
        <p:spPr>
          <a:xfrm rot="-6390818">
            <a:off x="-202227" y="7741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50"/>
          <p:cNvSpPr/>
          <p:nvPr/>
        </p:nvSpPr>
        <p:spPr>
          <a:xfrm>
            <a:off x="8602237" y="18884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50"/>
          <p:cNvSpPr/>
          <p:nvPr/>
        </p:nvSpPr>
        <p:spPr>
          <a:xfrm rot="-8100000">
            <a:off x="8509137" y="11069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50"/>
          <p:cNvSpPr/>
          <p:nvPr/>
        </p:nvSpPr>
        <p:spPr>
          <a:xfrm rot="3163860">
            <a:off x="7246205" y="-3529"/>
            <a:ext cx="4922046" cy="2499592"/>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50"/>
          <p:cNvSpPr/>
          <p:nvPr/>
        </p:nvSpPr>
        <p:spPr>
          <a:xfrm rot="-9647156">
            <a:off x="4282490" y="44683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50"/>
          <p:cNvSpPr/>
          <p:nvPr/>
        </p:nvSpPr>
        <p:spPr>
          <a:xfrm rot="-9647156">
            <a:off x="304728" y="-1332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50"/>
          <p:cNvSpPr/>
          <p:nvPr/>
        </p:nvSpPr>
        <p:spPr>
          <a:xfrm rot="-4190590">
            <a:off x="2293885" y="44760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50"/>
          <p:cNvSpPr/>
          <p:nvPr/>
        </p:nvSpPr>
        <p:spPr>
          <a:xfrm rot="10800000">
            <a:off x="6314075" y="-392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328"/>
        <p:cNvGrpSpPr/>
        <p:nvPr/>
      </p:nvGrpSpPr>
      <p:grpSpPr>
        <a:xfrm>
          <a:off x="0" y="0"/>
          <a:ext cx="0" cy="0"/>
          <a:chOff x="0" y="0"/>
          <a:chExt cx="0" cy="0"/>
        </a:xfrm>
      </p:grpSpPr>
      <p:sp>
        <p:nvSpPr>
          <p:cNvPr id="329" name="Google Shape;329;p5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30" name="Google Shape;330;p51"/>
          <p:cNvSpPr/>
          <p:nvPr/>
        </p:nvSpPr>
        <p:spPr>
          <a:xfrm rot="-10539163" flipH="1">
            <a:off x="6664402"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51"/>
          <p:cNvSpPr/>
          <p:nvPr/>
        </p:nvSpPr>
        <p:spPr>
          <a:xfrm rot="-6390818">
            <a:off x="172073" y="419737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51"/>
          <p:cNvSpPr/>
          <p:nvPr/>
        </p:nvSpPr>
        <p:spPr>
          <a:xfrm>
            <a:off x="8430787" y="4450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51"/>
          <p:cNvSpPr/>
          <p:nvPr/>
        </p:nvSpPr>
        <p:spPr>
          <a:xfrm rot="10800000">
            <a:off x="4481725" y="-5494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51"/>
          <p:cNvSpPr/>
          <p:nvPr/>
        </p:nvSpPr>
        <p:spPr>
          <a:xfrm rot="5099972">
            <a:off x="-2899365" y="2429219"/>
            <a:ext cx="4921926" cy="249953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51"/>
          <p:cNvSpPr/>
          <p:nvPr/>
        </p:nvSpPr>
        <p:spPr>
          <a:xfrm rot="-9647156">
            <a:off x="7954890" y="-50349"/>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51"/>
          <p:cNvSpPr/>
          <p:nvPr/>
        </p:nvSpPr>
        <p:spPr>
          <a:xfrm rot="1269657">
            <a:off x="7794714" y="44214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51"/>
          <p:cNvSpPr/>
          <p:nvPr/>
        </p:nvSpPr>
        <p:spPr>
          <a:xfrm rot="-4190590">
            <a:off x="1344435" y="434592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51"/>
          <p:cNvSpPr/>
          <p:nvPr/>
        </p:nvSpPr>
        <p:spPr>
          <a:xfrm rot="-9647156">
            <a:off x="178153" y="4031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0"/>
        <p:cNvGrpSpPr/>
        <p:nvPr/>
      </p:nvGrpSpPr>
      <p:grpSpPr>
        <a:xfrm>
          <a:off x="0" y="0"/>
          <a:ext cx="0" cy="0"/>
          <a:chOff x="0" y="0"/>
          <a:chExt cx="0" cy="0"/>
        </a:xfrm>
      </p:grpSpPr>
      <p:sp>
        <p:nvSpPr>
          <p:cNvPr id="341" name="Google Shape;341;p52"/>
          <p:cNvSpPr txBox="1">
            <a:spLocks noGrp="1"/>
          </p:cNvSpPr>
          <p:nvPr>
            <p:ph type="ctrTitle"/>
          </p:nvPr>
        </p:nvSpPr>
        <p:spPr>
          <a:xfrm>
            <a:off x="4588375" y="601750"/>
            <a:ext cx="3842400" cy="1280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8500"/>
              <a:buNone/>
              <a:defRPr sz="7200"/>
            </a:lvl1pPr>
            <a:lvl2pPr lvl="1" algn="ctr">
              <a:lnSpc>
                <a:spcPct val="100000"/>
              </a:lnSpc>
              <a:spcBef>
                <a:spcPts val="0"/>
              </a:spcBef>
              <a:spcAft>
                <a:spcPts val="0"/>
              </a:spcAft>
              <a:buSzPts val="8500"/>
              <a:buNone/>
              <a:defRPr sz="8500"/>
            </a:lvl2pPr>
            <a:lvl3pPr lvl="2" algn="ctr">
              <a:lnSpc>
                <a:spcPct val="100000"/>
              </a:lnSpc>
              <a:spcBef>
                <a:spcPts val="0"/>
              </a:spcBef>
              <a:spcAft>
                <a:spcPts val="0"/>
              </a:spcAft>
              <a:buSzPts val="8500"/>
              <a:buNone/>
              <a:defRPr sz="8500"/>
            </a:lvl3pPr>
            <a:lvl4pPr lvl="3" algn="ctr">
              <a:lnSpc>
                <a:spcPct val="100000"/>
              </a:lnSpc>
              <a:spcBef>
                <a:spcPts val="0"/>
              </a:spcBef>
              <a:spcAft>
                <a:spcPts val="0"/>
              </a:spcAft>
              <a:buSzPts val="8500"/>
              <a:buNone/>
              <a:defRPr sz="8500"/>
            </a:lvl4pPr>
            <a:lvl5pPr lvl="4" algn="ctr">
              <a:lnSpc>
                <a:spcPct val="100000"/>
              </a:lnSpc>
              <a:spcBef>
                <a:spcPts val="0"/>
              </a:spcBef>
              <a:spcAft>
                <a:spcPts val="0"/>
              </a:spcAft>
              <a:buSzPts val="8500"/>
              <a:buNone/>
              <a:defRPr sz="8500"/>
            </a:lvl5pPr>
            <a:lvl6pPr lvl="5" algn="ctr">
              <a:lnSpc>
                <a:spcPct val="100000"/>
              </a:lnSpc>
              <a:spcBef>
                <a:spcPts val="0"/>
              </a:spcBef>
              <a:spcAft>
                <a:spcPts val="0"/>
              </a:spcAft>
              <a:buSzPts val="8500"/>
              <a:buNone/>
              <a:defRPr sz="8500"/>
            </a:lvl6pPr>
            <a:lvl7pPr lvl="6" algn="ctr">
              <a:lnSpc>
                <a:spcPct val="100000"/>
              </a:lnSpc>
              <a:spcBef>
                <a:spcPts val="0"/>
              </a:spcBef>
              <a:spcAft>
                <a:spcPts val="0"/>
              </a:spcAft>
              <a:buSzPts val="8500"/>
              <a:buNone/>
              <a:defRPr sz="8500"/>
            </a:lvl7pPr>
            <a:lvl8pPr lvl="7" algn="ctr">
              <a:lnSpc>
                <a:spcPct val="100000"/>
              </a:lnSpc>
              <a:spcBef>
                <a:spcPts val="0"/>
              </a:spcBef>
              <a:spcAft>
                <a:spcPts val="0"/>
              </a:spcAft>
              <a:buSzPts val="8500"/>
              <a:buNone/>
              <a:defRPr sz="8500"/>
            </a:lvl8pPr>
            <a:lvl9pPr lvl="8" algn="ctr">
              <a:lnSpc>
                <a:spcPct val="100000"/>
              </a:lnSpc>
              <a:spcBef>
                <a:spcPts val="0"/>
              </a:spcBef>
              <a:spcAft>
                <a:spcPts val="0"/>
              </a:spcAft>
              <a:buSzPts val="8500"/>
              <a:buNone/>
              <a:defRPr sz="8500"/>
            </a:lvl9pPr>
          </a:lstStyle>
          <a:p>
            <a:endParaRPr/>
          </a:p>
        </p:txBody>
      </p:sp>
      <p:sp>
        <p:nvSpPr>
          <p:cNvPr id="342" name="Google Shape;342;p52"/>
          <p:cNvSpPr txBox="1">
            <a:spLocks noGrp="1"/>
          </p:cNvSpPr>
          <p:nvPr>
            <p:ph type="subTitle" idx="1"/>
          </p:nvPr>
        </p:nvSpPr>
        <p:spPr>
          <a:xfrm>
            <a:off x="4588375" y="2339394"/>
            <a:ext cx="3842400" cy="399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000" b="1">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43" name="Google Shape;343;p52"/>
          <p:cNvSpPr txBox="1">
            <a:spLocks noGrp="1"/>
          </p:cNvSpPr>
          <p:nvPr>
            <p:ph type="subTitle" idx="2"/>
          </p:nvPr>
        </p:nvSpPr>
        <p:spPr>
          <a:xfrm>
            <a:off x="4588375" y="2743932"/>
            <a:ext cx="3842400" cy="74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44" name="Google Shape;344;p52"/>
          <p:cNvSpPr>
            <a:spLocks noGrp="1"/>
          </p:cNvSpPr>
          <p:nvPr>
            <p:ph type="pic" idx="3"/>
          </p:nvPr>
        </p:nvSpPr>
        <p:spPr>
          <a:xfrm>
            <a:off x="713225" y="848250"/>
            <a:ext cx="3447000" cy="3447000"/>
          </a:xfrm>
          <a:prstGeom prst="ellipse">
            <a:avLst/>
          </a:prstGeom>
          <a:noFill/>
          <a:ln>
            <a:noFill/>
          </a:ln>
        </p:spPr>
      </p:sp>
      <p:sp>
        <p:nvSpPr>
          <p:cNvPr id="345" name="Google Shape;345;p52"/>
          <p:cNvSpPr/>
          <p:nvPr/>
        </p:nvSpPr>
        <p:spPr>
          <a:xfrm>
            <a:off x="-217913"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52"/>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52"/>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52"/>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52"/>
          <p:cNvSpPr/>
          <p:nvPr/>
        </p:nvSpPr>
        <p:spPr>
          <a:xfrm rot="-9647156">
            <a:off x="1445915" y="300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52"/>
          <p:cNvSpPr/>
          <p:nvPr/>
        </p:nvSpPr>
        <p:spPr>
          <a:xfrm rot="-5933174" flipH="1">
            <a:off x="7712440" y="1472362"/>
            <a:ext cx="2854331" cy="257648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52"/>
          <p:cNvSpPr/>
          <p:nvPr/>
        </p:nvSpPr>
        <p:spPr>
          <a:xfrm rot="1269657">
            <a:off x="-911423" y="432847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52"/>
          <p:cNvSpPr/>
          <p:nvPr/>
        </p:nvSpPr>
        <p:spPr>
          <a:xfrm rot="-9647156">
            <a:off x="8134328" y="4267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52"/>
          <p:cNvSpPr/>
          <p:nvPr/>
        </p:nvSpPr>
        <p:spPr>
          <a:xfrm rot="-6390818">
            <a:off x="3606023" y="42944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52"/>
          <p:cNvSpPr/>
          <p:nvPr/>
        </p:nvSpPr>
        <p:spPr>
          <a:xfrm rot="10800000">
            <a:off x="6805225" y="4350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52"/>
          <p:cNvSpPr txBox="1"/>
          <p:nvPr/>
        </p:nvSpPr>
        <p:spPr>
          <a:xfrm>
            <a:off x="4588375" y="3524250"/>
            <a:ext cx="3842400" cy="64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300"/>
              </a:spcBef>
              <a:spcAft>
                <a:spcPts val="0"/>
              </a:spcAft>
              <a:buClr>
                <a:srgbClr val="000000"/>
              </a:buClr>
              <a:buSzPts val="1000"/>
              <a:buFont typeface="Arial"/>
              <a:buNone/>
            </a:pPr>
            <a:r>
              <a:rPr lang="en-US" sz="1000" b="0" i="0" u="none" strike="noStrike" cap="none">
                <a:solidFill>
                  <a:schemeClr val="dk1"/>
                </a:solidFill>
                <a:latin typeface="Open Sans"/>
                <a:ea typeface="Open Sans"/>
                <a:cs typeface="Open Sans"/>
                <a:sym typeface="Open Sans"/>
              </a:rPr>
              <a:t>CREDITS: This presentation template was created by </a:t>
            </a:r>
            <a:endParaRPr sz="10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300"/>
              </a:spcBef>
              <a:spcAft>
                <a:spcPts val="0"/>
              </a:spcAft>
              <a:buClr>
                <a:srgbClr val="000000"/>
              </a:buClr>
              <a:buSzPts val="1000"/>
              <a:buFont typeface="Arial"/>
              <a:buNone/>
            </a:pPr>
            <a:r>
              <a:rPr lang="en-US" sz="1000" b="1" i="0" u="sng" strike="noStrike" cap="none">
                <a:solidFill>
                  <a:schemeClr val="dk1"/>
                </a:solid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US" sz="1000" b="0" i="0" u="none" strike="noStrike" cap="none">
                <a:solidFill>
                  <a:schemeClr val="dk1"/>
                </a:solidFill>
                <a:latin typeface="Open Sans"/>
                <a:ea typeface="Open Sans"/>
                <a:cs typeface="Open Sans"/>
                <a:sym typeface="Open Sans"/>
              </a:rPr>
              <a:t>, and includes icons by </a:t>
            </a:r>
            <a:r>
              <a:rPr lang="en-US" sz="1000" b="1" i="0" u="sng" strike="noStrike" cap="none">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US" sz="1000" b="0" i="0" u="none" strike="noStrike" cap="none">
                <a:solidFill>
                  <a:schemeClr val="dk1"/>
                </a:solidFill>
                <a:latin typeface="Open Sans"/>
                <a:ea typeface="Open Sans"/>
                <a:cs typeface="Open Sans"/>
                <a:sym typeface="Open Sans"/>
              </a:rPr>
              <a:t>, and infographics &amp; images by </a:t>
            </a:r>
            <a:r>
              <a:rPr lang="en-US" sz="1000" b="1" i="0" u="sng" strike="noStrike" cap="none">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00" b="1" i="0" u="sng" strike="noStrike" cap="none">
              <a:solidFill>
                <a:schemeClr val="dk1"/>
              </a:solidFill>
              <a:latin typeface="Open Sans"/>
              <a:ea typeface="Open Sans"/>
              <a:cs typeface="Open Sans"/>
              <a:sym typeface="Open Sans"/>
            </a:endParaRPr>
          </a:p>
        </p:txBody>
      </p:sp>
      <p:sp>
        <p:nvSpPr>
          <p:cNvPr id="356" name="Google Shape;356;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57"/>
        <p:cNvGrpSpPr/>
        <p:nvPr/>
      </p:nvGrpSpPr>
      <p:grpSpPr>
        <a:xfrm>
          <a:off x="0" y="0"/>
          <a:ext cx="0" cy="0"/>
          <a:chOff x="0" y="0"/>
          <a:chExt cx="0" cy="0"/>
        </a:xfrm>
      </p:grpSpPr>
      <p:sp>
        <p:nvSpPr>
          <p:cNvPr id="358" name="Google Shape;358;p53"/>
          <p:cNvSpPr/>
          <p:nvPr/>
        </p:nvSpPr>
        <p:spPr>
          <a:xfrm rot="2143350" flipH="1">
            <a:off x="7267328" y="3216806"/>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53"/>
          <p:cNvSpPr/>
          <p:nvPr/>
        </p:nvSpPr>
        <p:spPr>
          <a:xfrm rot="-10539163" flipH="1">
            <a:off x="6058802" y="4592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53"/>
          <p:cNvSpPr/>
          <p:nvPr/>
        </p:nvSpPr>
        <p:spPr>
          <a:xfrm rot="-6390628">
            <a:off x="90380" y="4469923"/>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53"/>
          <p:cNvSpPr/>
          <p:nvPr/>
        </p:nvSpPr>
        <p:spPr>
          <a:xfrm rot="10800000">
            <a:off x="0" y="-486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53"/>
          <p:cNvSpPr/>
          <p:nvPr/>
        </p:nvSpPr>
        <p:spPr>
          <a:xfrm rot="-8100000">
            <a:off x="8218212" y="10066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53"/>
          <p:cNvSpPr/>
          <p:nvPr/>
        </p:nvSpPr>
        <p:spPr>
          <a:xfrm rot="10799607" flipH="1">
            <a:off x="-2134372" y="1159921"/>
            <a:ext cx="2854364"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53"/>
          <p:cNvSpPr/>
          <p:nvPr/>
        </p:nvSpPr>
        <p:spPr>
          <a:xfrm rot="3632915">
            <a:off x="6956795" y="-138305"/>
            <a:ext cx="4921996" cy="2499566"/>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53"/>
          <p:cNvSpPr/>
          <p:nvPr/>
        </p:nvSpPr>
        <p:spPr>
          <a:xfrm rot="-9647156">
            <a:off x="6350403" y="650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53"/>
          <p:cNvSpPr/>
          <p:nvPr/>
        </p:nvSpPr>
        <p:spPr>
          <a:xfrm>
            <a:off x="8355387" y="17018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8"/>
        <p:cNvGrpSpPr/>
        <p:nvPr/>
      </p:nvGrpSpPr>
      <p:grpSpPr>
        <a:xfrm>
          <a:off x="0" y="0"/>
          <a:ext cx="0" cy="0"/>
          <a:chOff x="0" y="0"/>
          <a:chExt cx="0" cy="0"/>
        </a:xfrm>
      </p:grpSpPr>
      <p:sp>
        <p:nvSpPr>
          <p:cNvPr id="369" name="Google Shape;369;p54"/>
          <p:cNvSpPr/>
          <p:nvPr/>
        </p:nvSpPr>
        <p:spPr>
          <a:xfrm rot="7657319">
            <a:off x="6170349" y="4464883"/>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54"/>
          <p:cNvSpPr/>
          <p:nvPr/>
        </p:nvSpPr>
        <p:spPr>
          <a:xfrm rot="2143350" flipH="1">
            <a:off x="7706865" y="335683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54"/>
          <p:cNvSpPr/>
          <p:nvPr/>
        </p:nvSpPr>
        <p:spPr>
          <a:xfrm rot="10800000">
            <a:off x="8437406" y="1366853"/>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54"/>
          <p:cNvSpPr/>
          <p:nvPr/>
        </p:nvSpPr>
        <p:spPr>
          <a:xfrm rot="-8656650" flipH="1">
            <a:off x="-1464047" y="-83118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54"/>
          <p:cNvSpPr/>
          <p:nvPr/>
        </p:nvSpPr>
        <p:spPr>
          <a:xfrm rot="-2101084" flipH="1">
            <a:off x="472517" y="4778557"/>
            <a:ext cx="4922096" cy="249961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54"/>
          <p:cNvSpPr/>
          <p:nvPr/>
        </p:nvSpPr>
        <p:spPr>
          <a:xfrm rot="-10539163" flipH="1">
            <a:off x="96890" y="4045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54"/>
          <p:cNvSpPr/>
          <p:nvPr/>
        </p:nvSpPr>
        <p:spPr>
          <a:xfrm>
            <a:off x="541375" y="43719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54"/>
          <p:cNvSpPr/>
          <p:nvPr/>
        </p:nvSpPr>
        <p:spPr>
          <a:xfrm rot="4225933">
            <a:off x="7171406" y="6212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54"/>
          <p:cNvSpPr/>
          <p:nvPr/>
        </p:nvSpPr>
        <p:spPr>
          <a:xfrm rot="7802917">
            <a:off x="1702640" y="104218"/>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54"/>
          <p:cNvSpPr/>
          <p:nvPr/>
        </p:nvSpPr>
        <p:spPr>
          <a:xfrm rot="1152844">
            <a:off x="7063365" y="959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130975" y="2222400"/>
            <a:ext cx="4299900" cy="157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6" name="Google Shape;36;p28"/>
          <p:cNvSpPr txBox="1">
            <a:spLocks noGrp="1"/>
          </p:cNvSpPr>
          <p:nvPr>
            <p:ph type="title" idx="2"/>
          </p:nvPr>
        </p:nvSpPr>
        <p:spPr>
          <a:xfrm>
            <a:off x="4220975" y="1023650"/>
            <a:ext cx="1127100" cy="821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0000"/>
              <a:buNone/>
              <a:defRPr sz="60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37" name="Google Shape;37;p28"/>
          <p:cNvSpPr txBox="1">
            <a:spLocks noGrp="1"/>
          </p:cNvSpPr>
          <p:nvPr>
            <p:ph type="subTitle" idx="1"/>
          </p:nvPr>
        </p:nvSpPr>
        <p:spPr>
          <a:xfrm>
            <a:off x="4130975" y="3797050"/>
            <a:ext cx="4299900" cy="48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38" name="Google Shape;38;p28"/>
          <p:cNvSpPr>
            <a:spLocks noGrp="1"/>
          </p:cNvSpPr>
          <p:nvPr>
            <p:ph type="pic" idx="3"/>
          </p:nvPr>
        </p:nvSpPr>
        <p:spPr>
          <a:xfrm>
            <a:off x="718650" y="943650"/>
            <a:ext cx="3256200" cy="3256200"/>
          </a:xfrm>
          <a:prstGeom prst="ellipse">
            <a:avLst/>
          </a:prstGeom>
          <a:noFill/>
          <a:ln>
            <a:noFill/>
          </a:ln>
        </p:spPr>
      </p:sp>
      <p:sp>
        <p:nvSpPr>
          <p:cNvPr id="39" name="Google Shape;39;p28"/>
          <p:cNvSpPr/>
          <p:nvPr/>
        </p:nvSpPr>
        <p:spPr>
          <a:xfrm rot="-10539163" flipH="1">
            <a:off x="7643515" y="46730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8"/>
          <p:cNvSpPr/>
          <p:nvPr/>
        </p:nvSpPr>
        <p:spPr>
          <a:xfrm>
            <a:off x="1491562" y="-331343"/>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8"/>
          <p:cNvSpPr/>
          <p:nvPr/>
        </p:nvSpPr>
        <p:spPr>
          <a:xfrm rot="10800000">
            <a:off x="6184713" y="43380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8"/>
          <p:cNvSpPr/>
          <p:nvPr/>
        </p:nvSpPr>
        <p:spPr>
          <a:xfrm rot="-2700000">
            <a:off x="8367062" y="39722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8"/>
          <p:cNvSpPr/>
          <p:nvPr/>
        </p:nvSpPr>
        <p:spPr>
          <a:xfrm rot="4562199">
            <a:off x="6635648" y="1017173"/>
            <a:ext cx="4921942" cy="2499539"/>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8"/>
          <p:cNvSpPr/>
          <p:nvPr/>
        </p:nvSpPr>
        <p:spPr>
          <a:xfrm rot="-9647156">
            <a:off x="2852553" y="1411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8"/>
          <p:cNvSpPr/>
          <p:nvPr/>
        </p:nvSpPr>
        <p:spPr>
          <a:xfrm rot="-3819132">
            <a:off x="-1500767" y="-2296787"/>
            <a:ext cx="4921829" cy="249948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8"/>
          <p:cNvSpPr/>
          <p:nvPr/>
        </p:nvSpPr>
        <p:spPr>
          <a:xfrm rot="-6390628">
            <a:off x="674380" y="4174911"/>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4"/>
        <p:cNvGrpSpPr/>
        <p:nvPr/>
      </p:nvGrpSpPr>
      <p:grpSpPr>
        <a:xfrm>
          <a:off x="0" y="0"/>
          <a:ext cx="0" cy="0"/>
          <a:chOff x="0" y="0"/>
          <a:chExt cx="0" cy="0"/>
        </a:xfrm>
      </p:grpSpPr>
      <p:sp>
        <p:nvSpPr>
          <p:cNvPr id="385" name="Google Shape;385;p26"/>
          <p:cNvSpPr txBox="1">
            <a:spLocks noGrp="1"/>
          </p:cNvSpPr>
          <p:nvPr>
            <p:ph type="title"/>
          </p:nvPr>
        </p:nvSpPr>
        <p:spPr>
          <a:xfrm>
            <a:off x="723450" y="511025"/>
            <a:ext cx="7697100" cy="48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Arial"/>
              <a:buNone/>
              <a:defRPr>
                <a:solidFill>
                  <a:schemeClr val="lt1"/>
                </a:solidFill>
                <a:latin typeface="Arial"/>
                <a:ea typeface="Arial"/>
                <a:cs typeface="Arial"/>
                <a:sym typeface="Arial"/>
              </a:defRPr>
            </a:lvl1pPr>
            <a:lvl2pPr lvl="1" algn="ctr">
              <a:lnSpc>
                <a:spcPct val="100000"/>
              </a:lnSpc>
              <a:spcBef>
                <a:spcPts val="0"/>
              </a:spcBef>
              <a:spcAft>
                <a:spcPts val="0"/>
              </a:spcAft>
              <a:buSzPts val="2400"/>
              <a:buFont typeface="Arial"/>
              <a:buNone/>
              <a:defRPr>
                <a:latin typeface="Arial"/>
                <a:ea typeface="Arial"/>
                <a:cs typeface="Arial"/>
                <a:sym typeface="Arial"/>
              </a:defRPr>
            </a:lvl2pPr>
            <a:lvl3pPr lvl="2" algn="ctr">
              <a:lnSpc>
                <a:spcPct val="100000"/>
              </a:lnSpc>
              <a:spcBef>
                <a:spcPts val="0"/>
              </a:spcBef>
              <a:spcAft>
                <a:spcPts val="0"/>
              </a:spcAft>
              <a:buSzPts val="2400"/>
              <a:buFont typeface="Arial"/>
              <a:buNone/>
              <a:defRPr>
                <a:latin typeface="Arial"/>
                <a:ea typeface="Arial"/>
                <a:cs typeface="Arial"/>
                <a:sym typeface="Arial"/>
              </a:defRPr>
            </a:lvl3pPr>
            <a:lvl4pPr lvl="3" algn="ctr">
              <a:lnSpc>
                <a:spcPct val="100000"/>
              </a:lnSpc>
              <a:spcBef>
                <a:spcPts val="0"/>
              </a:spcBef>
              <a:spcAft>
                <a:spcPts val="0"/>
              </a:spcAft>
              <a:buSzPts val="2400"/>
              <a:buFont typeface="Arial"/>
              <a:buNone/>
              <a:defRPr>
                <a:latin typeface="Arial"/>
                <a:ea typeface="Arial"/>
                <a:cs typeface="Arial"/>
                <a:sym typeface="Arial"/>
              </a:defRPr>
            </a:lvl4pPr>
            <a:lvl5pPr lvl="4" algn="ctr">
              <a:lnSpc>
                <a:spcPct val="100000"/>
              </a:lnSpc>
              <a:spcBef>
                <a:spcPts val="0"/>
              </a:spcBef>
              <a:spcAft>
                <a:spcPts val="0"/>
              </a:spcAft>
              <a:buSzPts val="2400"/>
              <a:buFont typeface="Arial"/>
              <a:buNone/>
              <a:defRPr>
                <a:latin typeface="Arial"/>
                <a:ea typeface="Arial"/>
                <a:cs typeface="Arial"/>
                <a:sym typeface="Arial"/>
              </a:defRPr>
            </a:lvl5pPr>
            <a:lvl6pPr lvl="5" algn="ctr">
              <a:lnSpc>
                <a:spcPct val="100000"/>
              </a:lnSpc>
              <a:spcBef>
                <a:spcPts val="0"/>
              </a:spcBef>
              <a:spcAft>
                <a:spcPts val="0"/>
              </a:spcAft>
              <a:buSzPts val="2400"/>
              <a:buFont typeface="Arial"/>
              <a:buNone/>
              <a:defRPr>
                <a:latin typeface="Arial"/>
                <a:ea typeface="Arial"/>
                <a:cs typeface="Arial"/>
                <a:sym typeface="Arial"/>
              </a:defRPr>
            </a:lvl6pPr>
            <a:lvl7pPr lvl="6" algn="ctr">
              <a:lnSpc>
                <a:spcPct val="100000"/>
              </a:lnSpc>
              <a:spcBef>
                <a:spcPts val="0"/>
              </a:spcBef>
              <a:spcAft>
                <a:spcPts val="0"/>
              </a:spcAft>
              <a:buSzPts val="2400"/>
              <a:buFont typeface="Arial"/>
              <a:buNone/>
              <a:defRPr>
                <a:latin typeface="Arial"/>
                <a:ea typeface="Arial"/>
                <a:cs typeface="Arial"/>
                <a:sym typeface="Arial"/>
              </a:defRPr>
            </a:lvl7pPr>
            <a:lvl8pPr lvl="7" algn="ctr">
              <a:lnSpc>
                <a:spcPct val="100000"/>
              </a:lnSpc>
              <a:spcBef>
                <a:spcPts val="0"/>
              </a:spcBef>
              <a:spcAft>
                <a:spcPts val="0"/>
              </a:spcAft>
              <a:buSzPts val="2400"/>
              <a:buFont typeface="Arial"/>
              <a:buNone/>
              <a:defRPr>
                <a:latin typeface="Arial"/>
                <a:ea typeface="Arial"/>
                <a:cs typeface="Arial"/>
                <a:sym typeface="Arial"/>
              </a:defRPr>
            </a:lvl8pPr>
            <a:lvl9pPr lvl="8" algn="ctr">
              <a:lnSpc>
                <a:spcPct val="100000"/>
              </a:lnSpc>
              <a:spcBef>
                <a:spcPts val="0"/>
              </a:spcBef>
              <a:spcAft>
                <a:spcPts val="0"/>
              </a:spcAft>
              <a:buSzPts val="2400"/>
              <a:buFont typeface="Arial"/>
              <a:buNone/>
              <a:defRPr>
                <a:latin typeface="Arial"/>
                <a:ea typeface="Arial"/>
                <a:cs typeface="Arial"/>
                <a:sym typeface="Arial"/>
              </a:defRPr>
            </a:lvl9pPr>
          </a:lstStyle>
          <a:p>
            <a:endParaRPr/>
          </a:p>
        </p:txBody>
      </p:sp>
      <p:sp>
        <p:nvSpPr>
          <p:cNvPr id="386" name="Google Shape;386;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87"/>
        <p:cNvGrpSpPr/>
        <p:nvPr/>
      </p:nvGrpSpPr>
      <p:grpSpPr>
        <a:xfrm>
          <a:off x="0" y="0"/>
          <a:ext cx="0" cy="0"/>
          <a:chOff x="0" y="0"/>
          <a:chExt cx="0" cy="0"/>
        </a:xfrm>
      </p:grpSpPr>
      <p:sp>
        <p:nvSpPr>
          <p:cNvPr id="388" name="Google Shape;388;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2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0" name="Google Shape;50;p29"/>
          <p:cNvSpPr txBox="1">
            <a:spLocks noGrp="1"/>
          </p:cNvSpPr>
          <p:nvPr>
            <p:ph type="body" idx="1"/>
          </p:nvPr>
        </p:nvSpPr>
        <p:spPr>
          <a:xfrm>
            <a:off x="720000" y="1017725"/>
            <a:ext cx="7704000" cy="3585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15000"/>
              </a:lnSpc>
              <a:spcBef>
                <a:spcPts val="0"/>
              </a:spcBef>
              <a:spcAft>
                <a:spcPts val="0"/>
              </a:spcAft>
              <a:buSzPts val="1200"/>
              <a:buFont typeface="Roboto"/>
              <a:buChar char="○"/>
              <a:defRPr/>
            </a:lvl2pPr>
            <a:lvl3pPr marL="1371600" lvl="2" indent="-304800" algn="l">
              <a:lnSpc>
                <a:spcPct val="115000"/>
              </a:lnSpc>
              <a:spcBef>
                <a:spcPts val="0"/>
              </a:spcBef>
              <a:spcAft>
                <a:spcPts val="0"/>
              </a:spcAft>
              <a:buSzPts val="1200"/>
              <a:buFont typeface="Roboto"/>
              <a:buChar char="■"/>
              <a:defRPr/>
            </a:lvl3pPr>
            <a:lvl4pPr marL="1828800" lvl="3" indent="-304800" algn="l">
              <a:lnSpc>
                <a:spcPct val="115000"/>
              </a:lnSpc>
              <a:spcBef>
                <a:spcPts val="0"/>
              </a:spcBef>
              <a:spcAft>
                <a:spcPts val="0"/>
              </a:spcAft>
              <a:buSzPts val="1200"/>
              <a:buFont typeface="Roboto"/>
              <a:buChar char="●"/>
              <a:defRPr/>
            </a:lvl4pPr>
            <a:lvl5pPr marL="2286000" lvl="4" indent="-304800" algn="l">
              <a:lnSpc>
                <a:spcPct val="115000"/>
              </a:lnSpc>
              <a:spcBef>
                <a:spcPts val="0"/>
              </a:spcBef>
              <a:spcAft>
                <a:spcPts val="0"/>
              </a:spcAft>
              <a:buSzPts val="1200"/>
              <a:buFont typeface="Roboto"/>
              <a:buChar char="○"/>
              <a:defRPr/>
            </a:lvl5pPr>
            <a:lvl6pPr marL="2743200" lvl="5" indent="-304800" algn="l">
              <a:lnSpc>
                <a:spcPct val="115000"/>
              </a:lnSpc>
              <a:spcBef>
                <a:spcPts val="0"/>
              </a:spcBef>
              <a:spcAft>
                <a:spcPts val="0"/>
              </a:spcAft>
              <a:buSzPts val="1200"/>
              <a:buFont typeface="Roboto"/>
              <a:buChar char="■"/>
              <a:defRPr/>
            </a:lvl6pPr>
            <a:lvl7pPr marL="3200400" lvl="6" indent="-304800" algn="l">
              <a:lnSpc>
                <a:spcPct val="115000"/>
              </a:lnSpc>
              <a:spcBef>
                <a:spcPts val="0"/>
              </a:spcBef>
              <a:spcAft>
                <a:spcPts val="0"/>
              </a:spcAft>
              <a:buSzPts val="1200"/>
              <a:buFont typeface="Roboto"/>
              <a:buChar char="●"/>
              <a:defRPr/>
            </a:lvl7pPr>
            <a:lvl8pPr marL="3657600" lvl="7" indent="-304800" algn="l">
              <a:lnSpc>
                <a:spcPct val="115000"/>
              </a:lnSpc>
              <a:spcBef>
                <a:spcPts val="0"/>
              </a:spcBef>
              <a:spcAft>
                <a:spcPts val="0"/>
              </a:spcAft>
              <a:buSzPts val="1200"/>
              <a:buFont typeface="Roboto"/>
              <a:buChar char="○"/>
              <a:defRPr/>
            </a:lvl8pPr>
            <a:lvl9pPr marL="4114800" lvl="8" indent="-304800" algn="l">
              <a:lnSpc>
                <a:spcPct val="115000"/>
              </a:lnSpc>
              <a:spcBef>
                <a:spcPts val="0"/>
              </a:spcBef>
              <a:spcAft>
                <a:spcPts val="0"/>
              </a:spcAft>
              <a:buSzPts val="1200"/>
              <a:buFont typeface="Roboto"/>
              <a:buChar char="■"/>
              <a:defRPr/>
            </a:lvl9pPr>
          </a:lstStyle>
          <a:p>
            <a:endParaRPr/>
          </a:p>
        </p:txBody>
      </p:sp>
      <p:sp>
        <p:nvSpPr>
          <p:cNvPr id="51" name="Google Shape;51;p29"/>
          <p:cNvSpPr/>
          <p:nvPr/>
        </p:nvSpPr>
        <p:spPr>
          <a:xfrm rot="-10539163" flipH="1">
            <a:off x="6690552" y="19193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9"/>
          <p:cNvSpPr/>
          <p:nvPr/>
        </p:nvSpPr>
        <p:spPr>
          <a:xfrm rot="-6390818">
            <a:off x="3606023" y="44325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9"/>
          <p:cNvSpPr/>
          <p:nvPr/>
        </p:nvSpPr>
        <p:spPr>
          <a:xfrm>
            <a:off x="7479787" y="43503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9"/>
          <p:cNvSpPr/>
          <p:nvPr/>
        </p:nvSpPr>
        <p:spPr>
          <a:xfrm rot="10800000">
            <a:off x="4709725" y="38798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9"/>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29"/>
          <p:cNvSpPr/>
          <p:nvPr/>
        </p:nvSpPr>
        <p:spPr>
          <a:xfrm rot="-9647156">
            <a:off x="475053" y="312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9"/>
          <p:cNvSpPr/>
          <p:nvPr/>
        </p:nvSpPr>
        <p:spPr>
          <a:xfrm rot="-9647156">
            <a:off x="8343878" y="3601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29"/>
          <p:cNvSpPr/>
          <p:nvPr/>
        </p:nvSpPr>
        <p:spPr>
          <a:xfrm rot="-4190590">
            <a:off x="-324465" y="715852"/>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2" name="Google Shape;62;p30"/>
          <p:cNvSpPr txBox="1">
            <a:spLocks noGrp="1"/>
          </p:cNvSpPr>
          <p:nvPr>
            <p:ph type="title" idx="2"/>
          </p:nvPr>
        </p:nvSpPr>
        <p:spPr>
          <a:xfrm>
            <a:off x="720000" y="1801575"/>
            <a:ext cx="35223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63" name="Google Shape;63;p30"/>
          <p:cNvSpPr txBox="1">
            <a:spLocks noGrp="1"/>
          </p:cNvSpPr>
          <p:nvPr>
            <p:ph type="title" idx="3"/>
          </p:nvPr>
        </p:nvSpPr>
        <p:spPr>
          <a:xfrm>
            <a:off x="4901688" y="1801575"/>
            <a:ext cx="35223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64" name="Google Shape;64;p30"/>
          <p:cNvSpPr txBox="1">
            <a:spLocks noGrp="1"/>
          </p:cNvSpPr>
          <p:nvPr>
            <p:ph type="subTitle" idx="1"/>
          </p:nvPr>
        </p:nvSpPr>
        <p:spPr>
          <a:xfrm>
            <a:off x="720000" y="2195175"/>
            <a:ext cx="3522300" cy="195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Font typeface="Arial"/>
              <a:buChar char="•"/>
              <a:defRPr/>
            </a:lvl1pPr>
            <a:lvl2pPr lvl="1" algn="ctr">
              <a:lnSpc>
                <a:spcPct val="115000"/>
              </a:lnSpc>
              <a:spcBef>
                <a:spcPts val="0"/>
              </a:spcBef>
              <a:spcAft>
                <a:spcPts val="0"/>
              </a:spcAft>
              <a:buSzPts val="1200"/>
              <a:buFont typeface="Arial"/>
              <a:buChar char="○"/>
              <a:defRPr/>
            </a:lvl2pPr>
            <a:lvl3pPr lvl="2" algn="ctr">
              <a:lnSpc>
                <a:spcPct val="115000"/>
              </a:lnSpc>
              <a:spcBef>
                <a:spcPts val="0"/>
              </a:spcBef>
              <a:spcAft>
                <a:spcPts val="0"/>
              </a:spcAft>
              <a:buSzPts val="1200"/>
              <a:buFont typeface="Arial"/>
              <a:buChar char="■"/>
              <a:defRPr/>
            </a:lvl3pPr>
            <a:lvl4pPr lvl="3" algn="ctr">
              <a:lnSpc>
                <a:spcPct val="115000"/>
              </a:lnSpc>
              <a:spcBef>
                <a:spcPts val="0"/>
              </a:spcBef>
              <a:spcAft>
                <a:spcPts val="0"/>
              </a:spcAft>
              <a:buSzPts val="1200"/>
              <a:buFont typeface="Arial"/>
              <a:buChar char="●"/>
              <a:defRPr/>
            </a:lvl4pPr>
            <a:lvl5pPr lvl="4" algn="ctr">
              <a:lnSpc>
                <a:spcPct val="115000"/>
              </a:lnSpc>
              <a:spcBef>
                <a:spcPts val="0"/>
              </a:spcBef>
              <a:spcAft>
                <a:spcPts val="0"/>
              </a:spcAft>
              <a:buSzPts val="1200"/>
              <a:buFont typeface="Arial"/>
              <a:buChar char="○"/>
              <a:defRPr/>
            </a:lvl5pPr>
            <a:lvl6pPr lvl="5" algn="ctr">
              <a:lnSpc>
                <a:spcPct val="115000"/>
              </a:lnSpc>
              <a:spcBef>
                <a:spcPts val="0"/>
              </a:spcBef>
              <a:spcAft>
                <a:spcPts val="0"/>
              </a:spcAft>
              <a:buSzPts val="1200"/>
              <a:buFont typeface="Arial"/>
              <a:buChar char="■"/>
              <a:defRPr/>
            </a:lvl6pPr>
            <a:lvl7pPr lvl="6" algn="ctr">
              <a:lnSpc>
                <a:spcPct val="115000"/>
              </a:lnSpc>
              <a:spcBef>
                <a:spcPts val="0"/>
              </a:spcBef>
              <a:spcAft>
                <a:spcPts val="0"/>
              </a:spcAft>
              <a:buSzPts val="1200"/>
              <a:buFont typeface="Arial"/>
              <a:buChar char="●"/>
              <a:defRPr/>
            </a:lvl7pPr>
            <a:lvl8pPr lvl="7" algn="ctr">
              <a:lnSpc>
                <a:spcPct val="115000"/>
              </a:lnSpc>
              <a:spcBef>
                <a:spcPts val="0"/>
              </a:spcBef>
              <a:spcAft>
                <a:spcPts val="0"/>
              </a:spcAft>
              <a:buSzPts val="1200"/>
              <a:buFont typeface="Arial"/>
              <a:buChar char="○"/>
              <a:defRPr/>
            </a:lvl8pPr>
            <a:lvl9pPr lvl="8" algn="ctr">
              <a:lnSpc>
                <a:spcPct val="115000"/>
              </a:lnSpc>
              <a:spcBef>
                <a:spcPts val="0"/>
              </a:spcBef>
              <a:spcAft>
                <a:spcPts val="0"/>
              </a:spcAft>
              <a:buSzPts val="1200"/>
              <a:buFont typeface="Arial"/>
              <a:buChar char="■"/>
              <a:defRPr/>
            </a:lvl9pPr>
          </a:lstStyle>
          <a:p>
            <a:endParaRPr/>
          </a:p>
        </p:txBody>
      </p:sp>
      <p:sp>
        <p:nvSpPr>
          <p:cNvPr id="65" name="Google Shape;65;p30"/>
          <p:cNvSpPr txBox="1">
            <a:spLocks noGrp="1"/>
          </p:cNvSpPr>
          <p:nvPr>
            <p:ph type="subTitle" idx="4"/>
          </p:nvPr>
        </p:nvSpPr>
        <p:spPr>
          <a:xfrm>
            <a:off x="4901700" y="2195175"/>
            <a:ext cx="3522300" cy="195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Font typeface="Arial"/>
              <a:buChar char="•"/>
              <a:defRPr/>
            </a:lvl1pPr>
            <a:lvl2pPr lvl="1" algn="ctr">
              <a:lnSpc>
                <a:spcPct val="115000"/>
              </a:lnSpc>
              <a:spcBef>
                <a:spcPts val="0"/>
              </a:spcBef>
              <a:spcAft>
                <a:spcPts val="0"/>
              </a:spcAft>
              <a:buSzPts val="1200"/>
              <a:buFont typeface="Arial"/>
              <a:buChar char="○"/>
              <a:defRPr/>
            </a:lvl2pPr>
            <a:lvl3pPr lvl="2" algn="ctr">
              <a:lnSpc>
                <a:spcPct val="115000"/>
              </a:lnSpc>
              <a:spcBef>
                <a:spcPts val="0"/>
              </a:spcBef>
              <a:spcAft>
                <a:spcPts val="0"/>
              </a:spcAft>
              <a:buSzPts val="1200"/>
              <a:buFont typeface="Arial"/>
              <a:buChar char="■"/>
              <a:defRPr/>
            </a:lvl3pPr>
            <a:lvl4pPr lvl="3" algn="ctr">
              <a:lnSpc>
                <a:spcPct val="115000"/>
              </a:lnSpc>
              <a:spcBef>
                <a:spcPts val="0"/>
              </a:spcBef>
              <a:spcAft>
                <a:spcPts val="0"/>
              </a:spcAft>
              <a:buSzPts val="1200"/>
              <a:buFont typeface="Arial"/>
              <a:buChar char="●"/>
              <a:defRPr/>
            </a:lvl4pPr>
            <a:lvl5pPr lvl="4" algn="ctr">
              <a:lnSpc>
                <a:spcPct val="115000"/>
              </a:lnSpc>
              <a:spcBef>
                <a:spcPts val="0"/>
              </a:spcBef>
              <a:spcAft>
                <a:spcPts val="0"/>
              </a:spcAft>
              <a:buSzPts val="1200"/>
              <a:buFont typeface="Arial"/>
              <a:buChar char="○"/>
              <a:defRPr/>
            </a:lvl5pPr>
            <a:lvl6pPr lvl="5" algn="ctr">
              <a:lnSpc>
                <a:spcPct val="115000"/>
              </a:lnSpc>
              <a:spcBef>
                <a:spcPts val="0"/>
              </a:spcBef>
              <a:spcAft>
                <a:spcPts val="0"/>
              </a:spcAft>
              <a:buSzPts val="1200"/>
              <a:buFont typeface="Arial"/>
              <a:buChar char="■"/>
              <a:defRPr/>
            </a:lvl6pPr>
            <a:lvl7pPr lvl="6" algn="ctr">
              <a:lnSpc>
                <a:spcPct val="115000"/>
              </a:lnSpc>
              <a:spcBef>
                <a:spcPts val="0"/>
              </a:spcBef>
              <a:spcAft>
                <a:spcPts val="0"/>
              </a:spcAft>
              <a:buSzPts val="1200"/>
              <a:buFont typeface="Arial"/>
              <a:buChar char="●"/>
              <a:defRPr/>
            </a:lvl7pPr>
            <a:lvl8pPr lvl="7" algn="ctr">
              <a:lnSpc>
                <a:spcPct val="115000"/>
              </a:lnSpc>
              <a:spcBef>
                <a:spcPts val="0"/>
              </a:spcBef>
              <a:spcAft>
                <a:spcPts val="0"/>
              </a:spcAft>
              <a:buSzPts val="1200"/>
              <a:buFont typeface="Arial"/>
              <a:buChar char="○"/>
              <a:defRPr/>
            </a:lvl8pPr>
            <a:lvl9pPr lvl="8" algn="ctr">
              <a:lnSpc>
                <a:spcPct val="115000"/>
              </a:lnSpc>
              <a:spcBef>
                <a:spcPts val="0"/>
              </a:spcBef>
              <a:spcAft>
                <a:spcPts val="0"/>
              </a:spcAft>
              <a:buSzPts val="1200"/>
              <a:buFont typeface="Arial"/>
              <a:buChar char="■"/>
              <a:defRPr/>
            </a:lvl9pPr>
          </a:lstStyle>
          <a:p>
            <a:endParaRPr/>
          </a:p>
        </p:txBody>
      </p:sp>
      <p:sp>
        <p:nvSpPr>
          <p:cNvPr id="66" name="Google Shape;66;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3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9" name="Google Shape;69;p31"/>
          <p:cNvSpPr/>
          <p:nvPr/>
        </p:nvSpPr>
        <p:spPr>
          <a:xfrm rot="-10539163" flipH="1">
            <a:off x="8728377" y="349282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31"/>
          <p:cNvSpPr/>
          <p:nvPr/>
        </p:nvSpPr>
        <p:spPr>
          <a:xfrm rot="-6390818">
            <a:off x="-199427" y="456438"/>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1"/>
          <p:cNvSpPr/>
          <p:nvPr/>
        </p:nvSpPr>
        <p:spPr>
          <a:xfrm>
            <a:off x="153562" y="45927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31"/>
          <p:cNvSpPr/>
          <p:nvPr/>
        </p:nvSpPr>
        <p:spPr>
          <a:xfrm rot="10800000">
            <a:off x="5603775" y="-147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31"/>
          <p:cNvSpPr/>
          <p:nvPr/>
        </p:nvSpPr>
        <p:spPr>
          <a:xfrm rot="-8100000">
            <a:off x="2912" y="39759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1"/>
          <p:cNvSpPr/>
          <p:nvPr/>
        </p:nvSpPr>
        <p:spPr>
          <a:xfrm rot="-9647156">
            <a:off x="648740" y="-1022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31"/>
          <p:cNvSpPr/>
          <p:nvPr/>
        </p:nvSpPr>
        <p:spPr>
          <a:xfrm rot="-9647156">
            <a:off x="4637715" y="-114549"/>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31"/>
          <p:cNvSpPr/>
          <p:nvPr/>
        </p:nvSpPr>
        <p:spPr>
          <a:xfrm rot="-4190590">
            <a:off x="6092298" y="47875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a:off x="983225" y="1503975"/>
            <a:ext cx="4320600" cy="113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0" name="Google Shape;80;p32"/>
          <p:cNvSpPr txBox="1">
            <a:spLocks noGrp="1"/>
          </p:cNvSpPr>
          <p:nvPr>
            <p:ph type="subTitle" idx="1"/>
          </p:nvPr>
        </p:nvSpPr>
        <p:spPr>
          <a:xfrm>
            <a:off x="983225" y="2636625"/>
            <a:ext cx="4320600" cy="1002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81" name="Google Shape;81;p32"/>
          <p:cNvSpPr>
            <a:spLocks noGrp="1"/>
          </p:cNvSpPr>
          <p:nvPr>
            <p:ph type="pic" idx="2"/>
          </p:nvPr>
        </p:nvSpPr>
        <p:spPr>
          <a:xfrm>
            <a:off x="5565163" y="1138938"/>
            <a:ext cx="2865600" cy="2865600"/>
          </a:xfrm>
          <a:prstGeom prst="ellipse">
            <a:avLst/>
          </a:prstGeom>
          <a:noFill/>
          <a:ln>
            <a:noFill/>
          </a:ln>
        </p:spPr>
      </p:sp>
      <p:sp>
        <p:nvSpPr>
          <p:cNvPr id="82" name="Google Shape;82;p32"/>
          <p:cNvSpPr/>
          <p:nvPr/>
        </p:nvSpPr>
        <p:spPr>
          <a:xfrm rot="-5033489" flipH="1">
            <a:off x="6705865" y="-1189178"/>
            <a:ext cx="2854404" cy="2576513"/>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32"/>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32"/>
          <p:cNvSpPr/>
          <p:nvPr/>
        </p:nvSpPr>
        <p:spPr>
          <a:xfrm>
            <a:off x="8430787" y="31817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32"/>
          <p:cNvSpPr/>
          <p:nvPr/>
        </p:nvSpPr>
        <p:spPr>
          <a:xfrm rot="10800000">
            <a:off x="-180550" y="3534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2"/>
          <p:cNvSpPr/>
          <p:nvPr/>
        </p:nvSpPr>
        <p:spPr>
          <a:xfrm rot="-9647156">
            <a:off x="1126978" y="43692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32"/>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9"/>
        <p:cNvGrpSpPr/>
        <p:nvPr/>
      </p:nvGrpSpPr>
      <p:grpSpPr>
        <a:xfrm>
          <a:off x="0" y="0"/>
          <a:ext cx="0" cy="0"/>
          <a:chOff x="0" y="0"/>
          <a:chExt cx="0" cy="0"/>
        </a:xfrm>
      </p:grpSpPr>
      <p:sp>
        <p:nvSpPr>
          <p:cNvPr id="90" name="Google Shape;90;p33"/>
          <p:cNvSpPr txBox="1">
            <a:spLocks noGrp="1"/>
          </p:cNvSpPr>
          <p:nvPr>
            <p:ph type="title"/>
          </p:nvPr>
        </p:nvSpPr>
        <p:spPr>
          <a:xfrm>
            <a:off x="4560525" y="1613050"/>
            <a:ext cx="3832200" cy="1917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1" name="Google Shape;91;p33"/>
          <p:cNvSpPr>
            <a:spLocks noGrp="1"/>
          </p:cNvSpPr>
          <p:nvPr>
            <p:ph type="pic" idx="2"/>
          </p:nvPr>
        </p:nvSpPr>
        <p:spPr>
          <a:xfrm>
            <a:off x="751250" y="848250"/>
            <a:ext cx="3447000" cy="3447000"/>
          </a:xfrm>
          <a:prstGeom prst="ellipse">
            <a:avLst/>
          </a:prstGeom>
          <a:noFill/>
          <a:ln>
            <a:noFill/>
          </a:ln>
        </p:spPr>
      </p:sp>
      <p:sp>
        <p:nvSpPr>
          <p:cNvPr id="92" name="Google Shape;92;p33"/>
          <p:cNvSpPr/>
          <p:nvPr/>
        </p:nvSpPr>
        <p:spPr>
          <a:xfrm rot="-10539163" flipH="1">
            <a:off x="7497202" y="200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33"/>
          <p:cNvSpPr/>
          <p:nvPr/>
        </p:nvSpPr>
        <p:spPr>
          <a:xfrm rot="-6390818">
            <a:off x="8630148" y="135988"/>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33"/>
          <p:cNvSpPr/>
          <p:nvPr/>
        </p:nvSpPr>
        <p:spPr>
          <a:xfrm rot="10800000">
            <a:off x="4440125" y="4144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33"/>
          <p:cNvSpPr/>
          <p:nvPr/>
        </p:nvSpPr>
        <p:spPr>
          <a:xfrm rot="-8100000">
            <a:off x="500662" y="331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3"/>
          <p:cNvSpPr/>
          <p:nvPr/>
        </p:nvSpPr>
        <p:spPr>
          <a:xfrm rot="-9647156">
            <a:off x="8623690" y="12598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33"/>
          <p:cNvSpPr/>
          <p:nvPr/>
        </p:nvSpPr>
        <p:spPr>
          <a:xfrm rot="-9647156">
            <a:off x="778728" y="43713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3"/>
          <p:cNvSpPr/>
          <p:nvPr/>
        </p:nvSpPr>
        <p:spPr>
          <a:xfrm rot="-4190590">
            <a:off x="1478573" y="-287086"/>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33"/>
          <p:cNvSpPr/>
          <p:nvPr/>
        </p:nvSpPr>
        <p:spPr>
          <a:xfrm rot="-10539163" flipH="1">
            <a:off x="-162198" y="355084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34"/>
          <p:cNvSpPr txBox="1">
            <a:spLocks noGrp="1"/>
          </p:cNvSpPr>
          <p:nvPr>
            <p:ph type="body" idx="1"/>
          </p:nvPr>
        </p:nvSpPr>
        <p:spPr>
          <a:xfrm>
            <a:off x="720000" y="1570575"/>
            <a:ext cx="4047000" cy="21861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Font typeface="Open Sans"/>
              <a:buChar char="-"/>
              <a:defRPr/>
            </a:lvl1pPr>
            <a:lvl2pPr marL="914400" lvl="1" indent="-304800" algn="l">
              <a:lnSpc>
                <a:spcPct val="115000"/>
              </a:lnSpc>
              <a:spcBef>
                <a:spcPts val="0"/>
              </a:spcBef>
              <a:spcAft>
                <a:spcPts val="0"/>
              </a:spcAft>
              <a:buSzPts val="1200"/>
              <a:buFont typeface="Open Sans"/>
              <a:buChar char="○"/>
              <a:defRPr/>
            </a:lvl2pPr>
            <a:lvl3pPr marL="1371600" lvl="2" indent="-304800" algn="l">
              <a:lnSpc>
                <a:spcPct val="115000"/>
              </a:lnSpc>
              <a:spcBef>
                <a:spcPts val="0"/>
              </a:spcBef>
              <a:spcAft>
                <a:spcPts val="0"/>
              </a:spcAft>
              <a:buSzPts val="1200"/>
              <a:buFont typeface="Open Sans"/>
              <a:buChar char="■"/>
              <a:defRPr/>
            </a:lvl3pPr>
            <a:lvl4pPr marL="1828800" lvl="3" indent="-304800" algn="l">
              <a:lnSpc>
                <a:spcPct val="115000"/>
              </a:lnSpc>
              <a:spcBef>
                <a:spcPts val="0"/>
              </a:spcBef>
              <a:spcAft>
                <a:spcPts val="0"/>
              </a:spcAft>
              <a:buSzPts val="1200"/>
              <a:buFont typeface="Open Sans"/>
              <a:buChar char="●"/>
              <a:defRPr/>
            </a:lvl4pPr>
            <a:lvl5pPr marL="2286000" lvl="4" indent="-304800" algn="l">
              <a:lnSpc>
                <a:spcPct val="115000"/>
              </a:lnSpc>
              <a:spcBef>
                <a:spcPts val="0"/>
              </a:spcBef>
              <a:spcAft>
                <a:spcPts val="0"/>
              </a:spcAft>
              <a:buSzPts val="1200"/>
              <a:buFont typeface="Open Sans"/>
              <a:buChar char="○"/>
              <a:defRPr/>
            </a:lvl5pPr>
            <a:lvl6pPr marL="2743200" lvl="5" indent="-304800" algn="l">
              <a:lnSpc>
                <a:spcPct val="115000"/>
              </a:lnSpc>
              <a:spcBef>
                <a:spcPts val="0"/>
              </a:spcBef>
              <a:spcAft>
                <a:spcPts val="0"/>
              </a:spcAft>
              <a:buSzPts val="1200"/>
              <a:buFont typeface="Open Sans"/>
              <a:buChar char="■"/>
              <a:defRPr/>
            </a:lvl6pPr>
            <a:lvl7pPr marL="3200400" lvl="6" indent="-304800" algn="l">
              <a:lnSpc>
                <a:spcPct val="115000"/>
              </a:lnSpc>
              <a:spcBef>
                <a:spcPts val="0"/>
              </a:spcBef>
              <a:spcAft>
                <a:spcPts val="0"/>
              </a:spcAft>
              <a:buSzPts val="1200"/>
              <a:buFont typeface="Open Sans"/>
              <a:buChar char="●"/>
              <a:defRPr/>
            </a:lvl7pPr>
            <a:lvl8pPr marL="3657600" lvl="7" indent="-304800" algn="l">
              <a:lnSpc>
                <a:spcPct val="115000"/>
              </a:lnSpc>
              <a:spcBef>
                <a:spcPts val="0"/>
              </a:spcBef>
              <a:spcAft>
                <a:spcPts val="0"/>
              </a:spcAft>
              <a:buSzPts val="1200"/>
              <a:buFont typeface="Open Sans"/>
              <a:buChar char="○"/>
              <a:defRPr/>
            </a:lvl8pPr>
            <a:lvl9pPr marL="4114800" lvl="8" indent="-304800" algn="l">
              <a:lnSpc>
                <a:spcPct val="115000"/>
              </a:lnSpc>
              <a:spcBef>
                <a:spcPts val="0"/>
              </a:spcBef>
              <a:spcAft>
                <a:spcPts val="0"/>
              </a:spcAft>
              <a:buSzPts val="1200"/>
              <a:buFont typeface="Open Sans"/>
              <a:buChar char="■"/>
              <a:defRPr/>
            </a:lvl9pPr>
          </a:lstStyle>
          <a:p>
            <a:endParaRPr/>
          </a:p>
        </p:txBody>
      </p:sp>
      <p:sp>
        <p:nvSpPr>
          <p:cNvPr id="103" name="Google Shape;103;p3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04" name="Google Shape;104;p34"/>
          <p:cNvSpPr/>
          <p:nvPr/>
        </p:nvSpPr>
        <p:spPr>
          <a:xfrm rot="-5933174" flipH="1">
            <a:off x="8134915" y="1712487"/>
            <a:ext cx="2854331" cy="257648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4"/>
          <p:cNvSpPr/>
          <p:nvPr/>
        </p:nvSpPr>
        <p:spPr>
          <a:xfrm rot="-10539163" flipH="1">
            <a:off x="3890465"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34"/>
          <p:cNvSpPr/>
          <p:nvPr/>
        </p:nvSpPr>
        <p:spPr>
          <a:xfrm rot="-6390818">
            <a:off x="5241598" y="45020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4"/>
          <p:cNvSpPr/>
          <p:nvPr/>
        </p:nvSpPr>
        <p:spPr>
          <a:xfrm>
            <a:off x="8424012"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4"/>
          <p:cNvSpPr/>
          <p:nvPr/>
        </p:nvSpPr>
        <p:spPr>
          <a:xfrm rot="10800000">
            <a:off x="6805225" y="4350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4"/>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4"/>
          <p:cNvSpPr/>
          <p:nvPr/>
        </p:nvSpPr>
        <p:spPr>
          <a:xfrm rot="-9647156">
            <a:off x="2360315" y="-1760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4"/>
          <p:cNvSpPr/>
          <p:nvPr/>
        </p:nvSpPr>
        <p:spPr>
          <a:xfrm rot="1269657">
            <a:off x="-889223" y="421417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4"/>
          <p:cNvSpPr/>
          <p:nvPr/>
        </p:nvSpPr>
        <p:spPr>
          <a:xfrm rot="-9647156">
            <a:off x="-152422" y="198016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4"/>
          <p:cNvSpPr/>
          <p:nvPr/>
        </p:nvSpPr>
        <p:spPr>
          <a:xfrm rot="-4190590">
            <a:off x="-286365" y="265502"/>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AFAF2"/>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1pPr>
            <a:lvl2pPr marR="0" lvl="1"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2pPr>
            <a:lvl3pPr marR="0" lvl="2"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3pPr>
            <a:lvl4pPr marR="0" lvl="3"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4pPr>
            <a:lvl5pPr marR="0" lvl="4"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5pPr>
            <a:lvl6pPr marR="0" lvl="5"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6pPr>
            <a:lvl7pPr marR="0" lvl="6"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7pPr>
            <a:lvl8pPr marR="0" lvl="7"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8pPr>
            <a:lvl9pPr marR="0" lvl="8"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9pPr>
          </a:lstStyle>
          <a:p>
            <a:endParaRPr/>
          </a:p>
        </p:txBody>
      </p:sp>
      <p:sp>
        <p:nvSpPr>
          <p:cNvPr id="7" name="Google Shape;7;p2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1pPr>
            <a:lvl2pPr marL="914400" marR="0" lvl="1"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2pPr>
            <a:lvl3pPr marL="1371600" marR="0" lvl="2"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3pPr>
            <a:lvl4pPr marL="1828800" marR="0" lvl="3"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4pPr>
            <a:lvl5pPr marL="2286000" marR="0" lvl="4"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5pPr>
            <a:lvl6pPr marL="2743200" marR="0" lvl="5"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6pPr>
            <a:lvl7pPr marL="3200400" marR="0" lvl="6"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7pPr>
            <a:lvl8pPr marL="3657600" marR="0" lvl="7"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8pPr>
            <a:lvl9pPr marL="4114800" marR="0" lvl="8"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9pPr>
          </a:lstStyle>
          <a:p>
            <a:endParaRPr/>
          </a:p>
        </p:txBody>
      </p:sp>
      <p:sp>
        <p:nvSpPr>
          <p:cNvPr id="8" name="Google Shape;8;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Signika"/>
                <a:ea typeface="Signika"/>
                <a:cs typeface="Signika"/>
                <a:sym typeface="Signika"/>
              </a:defRPr>
            </a:lvl1pPr>
            <a:lvl2pPr lvl="1" algn="r">
              <a:buNone/>
              <a:defRPr sz="1300">
                <a:solidFill>
                  <a:schemeClr val="dk1"/>
                </a:solidFill>
                <a:latin typeface="Signika"/>
                <a:ea typeface="Signika"/>
                <a:cs typeface="Signika"/>
                <a:sym typeface="Signika"/>
              </a:defRPr>
            </a:lvl2pPr>
            <a:lvl3pPr lvl="2" algn="r">
              <a:buNone/>
              <a:defRPr sz="1300">
                <a:solidFill>
                  <a:schemeClr val="dk1"/>
                </a:solidFill>
                <a:latin typeface="Signika"/>
                <a:ea typeface="Signika"/>
                <a:cs typeface="Signika"/>
                <a:sym typeface="Signika"/>
              </a:defRPr>
            </a:lvl3pPr>
            <a:lvl4pPr lvl="3" algn="r">
              <a:buNone/>
              <a:defRPr sz="1300">
                <a:solidFill>
                  <a:schemeClr val="dk1"/>
                </a:solidFill>
                <a:latin typeface="Signika"/>
                <a:ea typeface="Signika"/>
                <a:cs typeface="Signika"/>
                <a:sym typeface="Signika"/>
              </a:defRPr>
            </a:lvl4pPr>
            <a:lvl5pPr lvl="4" algn="r">
              <a:buNone/>
              <a:defRPr sz="1300">
                <a:solidFill>
                  <a:schemeClr val="dk1"/>
                </a:solidFill>
                <a:latin typeface="Signika"/>
                <a:ea typeface="Signika"/>
                <a:cs typeface="Signika"/>
                <a:sym typeface="Signika"/>
              </a:defRPr>
            </a:lvl5pPr>
            <a:lvl6pPr lvl="5" algn="r">
              <a:buNone/>
              <a:defRPr sz="1300">
                <a:solidFill>
                  <a:schemeClr val="dk1"/>
                </a:solidFill>
                <a:latin typeface="Signika"/>
                <a:ea typeface="Signika"/>
                <a:cs typeface="Signika"/>
                <a:sym typeface="Signika"/>
              </a:defRPr>
            </a:lvl6pPr>
            <a:lvl7pPr lvl="6" algn="r">
              <a:buNone/>
              <a:defRPr sz="1300">
                <a:solidFill>
                  <a:schemeClr val="dk1"/>
                </a:solidFill>
                <a:latin typeface="Signika"/>
                <a:ea typeface="Signika"/>
                <a:cs typeface="Signika"/>
                <a:sym typeface="Signika"/>
              </a:defRPr>
            </a:lvl7pPr>
            <a:lvl8pPr lvl="7" algn="r">
              <a:buNone/>
              <a:defRPr sz="1300">
                <a:solidFill>
                  <a:schemeClr val="dk1"/>
                </a:solidFill>
                <a:latin typeface="Signika"/>
                <a:ea typeface="Signika"/>
                <a:cs typeface="Signika"/>
                <a:sym typeface="Signika"/>
              </a:defRPr>
            </a:lvl8pPr>
            <a:lvl9pPr lvl="8" algn="r">
              <a:buNone/>
              <a:defRPr sz="1300">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AFAF2"/>
        </a:solidFill>
        <a:effectLst/>
      </p:bgPr>
    </p:bg>
    <p:spTree>
      <p:nvGrpSpPr>
        <p:cNvPr id="1" name="Shape 380"/>
        <p:cNvGrpSpPr/>
        <p:nvPr/>
      </p:nvGrpSpPr>
      <p:grpSpPr>
        <a:xfrm>
          <a:off x="0" y="0"/>
          <a:ext cx="0" cy="0"/>
          <a:chOff x="0" y="0"/>
          <a:chExt cx="0" cy="0"/>
        </a:xfrm>
      </p:grpSpPr>
      <p:sp>
        <p:nvSpPr>
          <p:cNvPr id="381" name="Google Shape;381;p25"/>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1pPr>
            <a:lvl2pPr marR="0" lvl="1"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2pPr>
            <a:lvl3pPr marR="0" lvl="2"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3pPr>
            <a:lvl4pPr marR="0" lvl="3"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4pPr>
            <a:lvl5pPr marR="0" lvl="4"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5pPr>
            <a:lvl6pPr marR="0" lvl="5"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6pPr>
            <a:lvl7pPr marR="0" lvl="6"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7pPr>
            <a:lvl8pPr marR="0" lvl="7"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8pPr>
            <a:lvl9pPr marR="0" lvl="8"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9pPr>
          </a:lstStyle>
          <a:p>
            <a:endParaRPr/>
          </a:p>
        </p:txBody>
      </p:sp>
      <p:sp>
        <p:nvSpPr>
          <p:cNvPr id="382" name="Google Shape;382;p25"/>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1pPr>
            <a:lvl2pPr marL="914400" marR="0" lvl="1"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2pPr>
            <a:lvl3pPr marL="1371600" marR="0" lvl="2"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3pPr>
            <a:lvl4pPr marL="1828800" marR="0" lvl="3"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4pPr>
            <a:lvl5pPr marL="2286000" marR="0" lvl="4"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5pPr>
            <a:lvl6pPr marL="2743200" marR="0" lvl="5"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6pPr>
            <a:lvl7pPr marL="3200400" marR="0" lvl="6"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7pPr>
            <a:lvl8pPr marL="3657600" marR="0" lvl="7"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8pPr>
            <a:lvl9pPr marL="4114800" marR="0" lvl="8"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9pPr>
          </a:lstStyle>
          <a:p>
            <a:endParaRPr/>
          </a:p>
        </p:txBody>
      </p:sp>
      <p:sp>
        <p:nvSpPr>
          <p:cNvPr id="383" name="Google Shape;383;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435D74"/>
                </a:solidFill>
                <a:latin typeface="Proxima Nova"/>
                <a:ea typeface="Proxima Nova"/>
                <a:cs typeface="Proxima Nova"/>
                <a:sym typeface="Proxima Nova"/>
              </a:defRPr>
            </a:lvl1pPr>
            <a:lvl2pPr lvl="1" algn="r">
              <a:buNone/>
              <a:defRPr sz="1300">
                <a:solidFill>
                  <a:srgbClr val="435D74"/>
                </a:solidFill>
                <a:latin typeface="Proxima Nova"/>
                <a:ea typeface="Proxima Nova"/>
                <a:cs typeface="Proxima Nova"/>
                <a:sym typeface="Proxima Nova"/>
              </a:defRPr>
            </a:lvl2pPr>
            <a:lvl3pPr lvl="2" algn="r">
              <a:buNone/>
              <a:defRPr sz="1300">
                <a:solidFill>
                  <a:srgbClr val="435D74"/>
                </a:solidFill>
                <a:latin typeface="Proxima Nova"/>
                <a:ea typeface="Proxima Nova"/>
                <a:cs typeface="Proxima Nova"/>
                <a:sym typeface="Proxima Nova"/>
              </a:defRPr>
            </a:lvl3pPr>
            <a:lvl4pPr lvl="3" algn="r">
              <a:buNone/>
              <a:defRPr sz="1300">
                <a:solidFill>
                  <a:srgbClr val="435D74"/>
                </a:solidFill>
                <a:latin typeface="Proxima Nova"/>
                <a:ea typeface="Proxima Nova"/>
                <a:cs typeface="Proxima Nova"/>
                <a:sym typeface="Proxima Nova"/>
              </a:defRPr>
            </a:lvl4pPr>
            <a:lvl5pPr lvl="4" algn="r">
              <a:buNone/>
              <a:defRPr sz="1300">
                <a:solidFill>
                  <a:srgbClr val="435D74"/>
                </a:solidFill>
                <a:latin typeface="Proxima Nova"/>
                <a:ea typeface="Proxima Nova"/>
                <a:cs typeface="Proxima Nova"/>
                <a:sym typeface="Proxima Nova"/>
              </a:defRPr>
            </a:lvl5pPr>
            <a:lvl6pPr lvl="5" algn="r">
              <a:buNone/>
              <a:defRPr sz="1300">
                <a:solidFill>
                  <a:srgbClr val="435D74"/>
                </a:solidFill>
                <a:latin typeface="Proxima Nova"/>
                <a:ea typeface="Proxima Nova"/>
                <a:cs typeface="Proxima Nova"/>
                <a:sym typeface="Proxima Nova"/>
              </a:defRPr>
            </a:lvl6pPr>
            <a:lvl7pPr lvl="6" algn="r">
              <a:buNone/>
              <a:defRPr sz="1300">
                <a:solidFill>
                  <a:srgbClr val="435D74"/>
                </a:solidFill>
                <a:latin typeface="Proxima Nova"/>
                <a:ea typeface="Proxima Nova"/>
                <a:cs typeface="Proxima Nova"/>
                <a:sym typeface="Proxima Nova"/>
              </a:defRPr>
            </a:lvl7pPr>
            <a:lvl8pPr lvl="7" algn="r">
              <a:buNone/>
              <a:defRPr sz="1300">
                <a:solidFill>
                  <a:srgbClr val="435D74"/>
                </a:solidFill>
                <a:latin typeface="Proxima Nova"/>
                <a:ea typeface="Proxima Nova"/>
                <a:cs typeface="Proxima Nova"/>
                <a:sym typeface="Proxima Nova"/>
              </a:defRPr>
            </a:lvl8pPr>
            <a:lvl9pPr lvl="8" algn="r">
              <a:buNone/>
              <a:defRPr sz="1300">
                <a:solidFill>
                  <a:srgbClr val="435D74"/>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8.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lafranceagricole.fr/conjoncture-cultures/article/847588/tournesol-un-premier-bilan-positif-pour-la-recolte-2023" TargetMode="External"/><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lafranceagricole.fr/jeunes-agriculteurs-ja/article/847046/ja-veut-revaloriser-les-aides-pac-des-jeunes-agriculteurs" TargetMode="External"/><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lafranceagricole.fr/pac/article/847575/une-pac-peu-flexible-selon-le-comite-europeen-des-regions" TargetMode="External"/><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lafranceagricole.fr/phytosanitaire/article/847764/consultation-sur-la-nouvelle-strategie-ecophyto-2030" TargetMode="External"/><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1.xml"/><Relationship Id="rId7" Type="http://schemas.openxmlformats.org/officeDocument/2006/relationships/hyperlink" Target="https://www.lienhorticole.fr/en-direct/article/847559/au-coeur-de-la-floriculture"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lienhorticole.fr/actualites/article/847544/10-novembre-niort-recoit-les-7e-rencontres-du-paysage-urbain" TargetMode="External"/><Relationship Id="rId5" Type="http://schemas.openxmlformats.org/officeDocument/2006/relationships/image" Target="../media/image21.pn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wwv.isa-arbor.com/events/eventscalendar/index?id=12952"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fonts.google.com/specimen/Signika"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www.arboriculture-fruitiere.com/articles/technique-legume/du-desherbage-ultra-localise-sur-haricots-pour-reduire-jusqua-75-les"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www.lienhorticole.fr/en-direct/article/847814/gestion-de-l-eau-et-biodiversite-elles-cochent-toutes-les-cases-des-enjeux-actue"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g"/><Relationship Id="rId11"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hyperlink" Target="https://www.valhor.fr/actualites/le-projet-floripefcr-soumis-a-la-commission-europeenne" TargetMode="External"/><Relationship Id="rId4" Type="http://schemas.openxmlformats.org/officeDocument/2006/relationships/notesSlide" Target="../notesSlides/notesSlide7.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g"/><Relationship Id="rId11"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hyperlink" Target="https://www.valhor.fr/actualites/le-projet-floripefcr-soumis-a-la-commission-europeenne" TargetMode="External"/><Relationship Id="rId4" Type="http://schemas.openxmlformats.org/officeDocument/2006/relationships/notesSlide" Target="../notesSlides/notesSlide8.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
          <p:cNvSpPr txBox="1"/>
          <p:nvPr/>
        </p:nvSpPr>
        <p:spPr>
          <a:xfrm>
            <a:off x="86519" y="120099"/>
            <a:ext cx="8833168" cy="1276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8500"/>
              <a:buFont typeface="Signika SemiBold"/>
              <a:buNone/>
            </a:pPr>
            <a:r>
              <a:rPr lang="en-US" sz="5400" b="0" i="0" u="none" strike="noStrike" cap="none">
                <a:solidFill>
                  <a:srgbClr val="003100"/>
                </a:solidFill>
                <a:latin typeface="Signika SemiBold"/>
                <a:ea typeface="Signika SemiBold"/>
                <a:cs typeface="Signika SemiBold"/>
                <a:sym typeface="Signika SemiBold"/>
              </a:rPr>
              <a:t>Revue de presse</a:t>
            </a:r>
            <a:endParaRPr sz="5400" b="0" i="0" u="none" strike="noStrike" cap="none">
              <a:solidFill>
                <a:srgbClr val="003100"/>
              </a:solidFill>
              <a:latin typeface="Signika SemiBold"/>
              <a:ea typeface="Signika SemiBold"/>
              <a:cs typeface="Signika SemiBold"/>
              <a:sym typeface="Signika SemiBold"/>
            </a:endParaRPr>
          </a:p>
          <a:p>
            <a:pPr marL="0" marR="0" lvl="0" indent="0" algn="l" rtl="0">
              <a:lnSpc>
                <a:spcPct val="100000"/>
              </a:lnSpc>
              <a:spcBef>
                <a:spcPts val="0"/>
              </a:spcBef>
              <a:spcAft>
                <a:spcPts val="0"/>
              </a:spcAft>
              <a:buClr>
                <a:schemeClr val="dk1"/>
              </a:buClr>
              <a:buSzPts val="8500"/>
              <a:buFont typeface="Signika SemiBold"/>
              <a:buNone/>
            </a:pPr>
            <a:r>
              <a:rPr lang="en-US" sz="2000" b="0" i="0" u="none" strike="noStrike" cap="none">
                <a:solidFill>
                  <a:srgbClr val="003100"/>
                </a:solidFill>
                <a:latin typeface="Signika SemiBold"/>
                <a:ea typeface="Signika SemiBold"/>
                <a:cs typeface="Signika SemiBold"/>
                <a:sym typeface="Signika SemiBold"/>
              </a:rPr>
              <a:t>Spécialité Ingénierie des produits et des productions horticoles</a:t>
            </a:r>
            <a:endParaRPr sz="2000" b="0" i="0" u="none" strike="noStrike" cap="none">
              <a:solidFill>
                <a:schemeClr val="dk1"/>
              </a:solidFill>
              <a:latin typeface="Signika SemiBold"/>
              <a:ea typeface="Signika SemiBold"/>
              <a:cs typeface="Signika SemiBold"/>
              <a:sym typeface="Signika SemiBold"/>
            </a:endParaRPr>
          </a:p>
        </p:txBody>
      </p:sp>
      <p:sp>
        <p:nvSpPr>
          <p:cNvPr id="394" name="Google Shape;394;p1"/>
          <p:cNvSpPr txBox="1"/>
          <p:nvPr/>
        </p:nvSpPr>
        <p:spPr>
          <a:xfrm>
            <a:off x="162957" y="2847761"/>
            <a:ext cx="4408125" cy="5268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Signika"/>
              <a:buNone/>
            </a:pPr>
            <a:r>
              <a:rPr lang="en-US" sz="2400" b="0" i="0" u="none" strike="noStrike" cap="none">
                <a:solidFill>
                  <a:srgbClr val="003100"/>
                </a:solidFill>
                <a:latin typeface="Libre Baskerville"/>
                <a:ea typeface="Libre Baskerville"/>
                <a:cs typeface="Libre Baskerville"/>
                <a:sym typeface="Libre Baskerville"/>
              </a:rPr>
              <a:t>Edition 2023 n°</a:t>
            </a:r>
            <a:r>
              <a:rPr lang="en-US" sz="2400">
                <a:solidFill>
                  <a:srgbClr val="003100"/>
                </a:solidFill>
                <a:latin typeface="Libre Baskerville"/>
                <a:ea typeface="Libre Baskerville"/>
                <a:cs typeface="Libre Baskerville"/>
                <a:sym typeface="Libre Baskerville"/>
              </a:rPr>
              <a:t>2</a:t>
            </a:r>
            <a:r>
              <a:rPr lang="en-US" sz="2400" b="0" i="0" u="none" strike="noStrike" cap="none">
                <a:solidFill>
                  <a:srgbClr val="003100"/>
                </a:solidFill>
                <a:latin typeface="Libre Baskerville"/>
                <a:ea typeface="Libre Baskerville"/>
                <a:cs typeface="Libre Baskerville"/>
                <a:sym typeface="Libre Baskerville"/>
              </a:rPr>
              <a:t> - Mardi </a:t>
            </a:r>
            <a:r>
              <a:rPr lang="en-US" sz="2400">
                <a:solidFill>
                  <a:srgbClr val="003100"/>
                </a:solidFill>
                <a:latin typeface="Libre Baskerville"/>
                <a:ea typeface="Libre Baskerville"/>
                <a:cs typeface="Libre Baskerville"/>
                <a:sym typeface="Libre Baskerville"/>
              </a:rPr>
              <a:t>7</a:t>
            </a:r>
            <a:r>
              <a:rPr lang="en-US" sz="2400" b="0" i="0" u="none" strike="noStrike" cap="none">
                <a:solidFill>
                  <a:srgbClr val="003100"/>
                </a:solidFill>
                <a:latin typeface="Libre Baskerville"/>
                <a:ea typeface="Libre Baskerville"/>
                <a:cs typeface="Libre Baskerville"/>
                <a:sym typeface="Libre Baskerville"/>
              </a:rPr>
              <a:t>/1</a:t>
            </a:r>
            <a:r>
              <a:rPr lang="en-US" sz="2400">
                <a:solidFill>
                  <a:srgbClr val="003100"/>
                </a:solidFill>
                <a:latin typeface="Libre Baskerville"/>
                <a:ea typeface="Libre Baskerville"/>
                <a:cs typeface="Libre Baskerville"/>
                <a:sym typeface="Libre Baskerville"/>
              </a:rPr>
              <a:t>1</a:t>
            </a:r>
            <a:r>
              <a:rPr lang="en-US" sz="2400" b="0" i="0" u="none" strike="noStrike" cap="none">
                <a:solidFill>
                  <a:srgbClr val="003100"/>
                </a:solidFill>
                <a:latin typeface="Libre Baskerville"/>
                <a:ea typeface="Libre Baskerville"/>
                <a:cs typeface="Libre Baskerville"/>
                <a:sym typeface="Libre Baskerville"/>
              </a:rPr>
              <a:t>/23</a:t>
            </a:r>
            <a:endParaRPr sz="2400" b="0" i="0" u="none" strike="noStrike" cap="none">
              <a:solidFill>
                <a:schemeClr val="dk1"/>
              </a:solidFill>
              <a:latin typeface="Libre Baskerville"/>
              <a:ea typeface="Libre Baskerville"/>
              <a:cs typeface="Libre Baskerville"/>
              <a:sym typeface="Libre Baskerville"/>
            </a:endParaRPr>
          </a:p>
        </p:txBody>
      </p:sp>
      <p:pic>
        <p:nvPicPr>
          <p:cNvPr id="395" name="Google Shape;395;p1"/>
          <p:cNvPicPr preferRelativeResize="0"/>
          <p:nvPr/>
        </p:nvPicPr>
        <p:blipFill rotWithShape="1">
          <a:blip r:embed="rId5">
            <a:alphaModFix/>
          </a:blip>
          <a:srcRect/>
          <a:stretch/>
        </p:blipFill>
        <p:spPr>
          <a:xfrm>
            <a:off x="-90488" y="4121468"/>
            <a:ext cx="2476500" cy="1024890"/>
          </a:xfrm>
          <a:prstGeom prst="rect">
            <a:avLst/>
          </a:prstGeom>
          <a:noFill/>
          <a:ln>
            <a:noFill/>
          </a:ln>
        </p:spPr>
      </p:pic>
      <p:pic>
        <p:nvPicPr>
          <p:cNvPr id="396" name="Google Shape;396;p1" descr="Photo libre de droit de Journaux Gratuits banque d'images et plus d ..."/>
          <p:cNvPicPr preferRelativeResize="0"/>
          <p:nvPr/>
        </p:nvPicPr>
        <p:blipFill rotWithShape="1">
          <a:blip r:embed="rId6">
            <a:alphaModFix/>
          </a:blip>
          <a:srcRect/>
          <a:stretch/>
        </p:blipFill>
        <p:spPr>
          <a:xfrm>
            <a:off x="4572000" y="2120347"/>
            <a:ext cx="4779065" cy="3180522"/>
          </a:xfrm>
          <a:prstGeom prst="rect">
            <a:avLst/>
          </a:prstGeom>
          <a:noFill/>
          <a:ln>
            <a:noFill/>
          </a:ln>
        </p:spPr>
      </p:pic>
      <p:sp>
        <p:nvSpPr>
          <p:cNvPr id="397" name="Google Shape;397;p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333333"/>
                </a:solidFill>
              </a:rPr>
              <a:t>1</a:t>
            </a:fld>
            <a:endParaRPr>
              <a:solidFill>
                <a:srgbClr val="333333"/>
              </a:solidFill>
            </a:endParaRPr>
          </a:p>
        </p:txBody>
      </p:sp>
      <p:pic>
        <p:nvPicPr>
          <p:cNvPr id="15" name="Audio 14">
            <a:hlinkClick r:id="" action="ppaction://media"/>
            <a:extLst>
              <a:ext uri="{FF2B5EF4-FFF2-40B4-BE49-F238E27FC236}">
                <a16:creationId xmlns:a16="http://schemas.microsoft.com/office/drawing/2014/main" id="{16B28C6E-3A00-F05A-3656-27D99C85193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794"/>
    </mc:Choice>
    <mc:Fallback>
      <p:transition spd="slow" advTm="10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9"/>
          <p:cNvSpPr txBox="1">
            <a:spLocks noGrp="1"/>
          </p:cNvSpPr>
          <p:nvPr>
            <p:ph type="title"/>
          </p:nvPr>
        </p:nvSpPr>
        <p:spPr>
          <a:xfrm>
            <a:off x="844251" y="164675"/>
            <a:ext cx="8302200" cy="101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solidFill>
                  <a:schemeClr val="dk2"/>
                </a:solidFill>
              </a:rPr>
              <a:t>TOURNESOL : BILAN POSITIF POUR LA RÉCOLTE 2023</a:t>
            </a:r>
            <a:endParaRPr>
              <a:solidFill>
                <a:schemeClr val="dk2"/>
              </a:solidFill>
            </a:endParaRPr>
          </a:p>
        </p:txBody>
      </p:sp>
      <p:pic>
        <p:nvPicPr>
          <p:cNvPr id="507" name="Google Shape;507;p9" descr="Prêt avec un remplissage uni"/>
          <p:cNvPicPr preferRelativeResize="0"/>
          <p:nvPr/>
        </p:nvPicPr>
        <p:blipFill rotWithShape="1">
          <a:blip r:embed="rId5">
            <a:alphaModFix/>
          </a:blip>
          <a:srcRect/>
          <a:stretch/>
        </p:blipFill>
        <p:spPr>
          <a:xfrm>
            <a:off x="52805" y="160030"/>
            <a:ext cx="669323" cy="653925"/>
          </a:xfrm>
          <a:prstGeom prst="rect">
            <a:avLst/>
          </a:prstGeom>
          <a:noFill/>
          <a:ln>
            <a:noFill/>
          </a:ln>
        </p:spPr>
      </p:pic>
      <p:sp>
        <p:nvSpPr>
          <p:cNvPr id="508" name="Google Shape;508;p9"/>
          <p:cNvSpPr/>
          <p:nvPr/>
        </p:nvSpPr>
        <p:spPr>
          <a:xfrm>
            <a:off x="256070" y="1465651"/>
            <a:ext cx="2535000" cy="11061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a:solidFill>
                  <a:srgbClr val="003100"/>
                </a:solidFill>
                <a:latin typeface="Signika"/>
                <a:ea typeface="Signika"/>
                <a:cs typeface="Signika"/>
                <a:sym typeface="Signika"/>
              </a:rPr>
              <a:t>“Producteurs au rendez-vous des enjeux de souveraineté”</a:t>
            </a:r>
            <a:endParaRPr sz="1800" i="0" u="none" strike="noStrike" cap="none">
              <a:solidFill>
                <a:srgbClr val="003100"/>
              </a:solidFill>
              <a:latin typeface="Signika"/>
              <a:ea typeface="Signika"/>
              <a:cs typeface="Signika"/>
              <a:sym typeface="Signika"/>
            </a:endParaRPr>
          </a:p>
        </p:txBody>
      </p:sp>
      <p:sp>
        <p:nvSpPr>
          <p:cNvPr id="509" name="Google Shape;509;p9"/>
          <p:cNvSpPr/>
          <p:nvPr/>
        </p:nvSpPr>
        <p:spPr>
          <a:xfrm>
            <a:off x="256075" y="3089684"/>
            <a:ext cx="2535000" cy="13752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0" name="Google Shape;510;p9"/>
          <p:cNvSpPr txBox="1"/>
          <p:nvPr/>
        </p:nvSpPr>
        <p:spPr>
          <a:xfrm>
            <a:off x="167125" y="3069263"/>
            <a:ext cx="2712900" cy="14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171450" marR="0" lvl="0" indent="-57150" algn="ctr" rtl="0">
              <a:lnSpc>
                <a:spcPct val="100000"/>
              </a:lnSpc>
              <a:spcBef>
                <a:spcPts val="0"/>
              </a:spcBef>
              <a:spcAft>
                <a:spcPts val="0"/>
              </a:spcAft>
              <a:buClr>
                <a:srgbClr val="000000"/>
              </a:buClr>
              <a:buSzPts val="1800"/>
              <a:buFont typeface="Calibri"/>
              <a:buNone/>
            </a:pPr>
            <a:r>
              <a:rPr lang="en-US" sz="1800">
                <a:solidFill>
                  <a:srgbClr val="003100"/>
                </a:solidFill>
                <a:latin typeface="Signika"/>
                <a:ea typeface="Signika"/>
                <a:cs typeface="Signika"/>
                <a:sym typeface="Signika"/>
              </a:rPr>
              <a:t>2,2 millions de tonnes de graines récoltées</a:t>
            </a:r>
            <a:endParaRPr sz="1800">
              <a:solidFill>
                <a:srgbClr val="003100"/>
              </a:solidFill>
              <a:latin typeface="Signika"/>
              <a:ea typeface="Signika"/>
              <a:cs typeface="Signika"/>
              <a:sym typeface="Signika"/>
            </a:endParaRPr>
          </a:p>
          <a:p>
            <a:pPr marL="171450" marR="0" lvl="0" indent="-57150" algn="ctr" rtl="0">
              <a:lnSpc>
                <a:spcPct val="100000"/>
              </a:lnSpc>
              <a:spcBef>
                <a:spcPts val="0"/>
              </a:spcBef>
              <a:spcAft>
                <a:spcPts val="0"/>
              </a:spcAft>
              <a:buClr>
                <a:srgbClr val="000000"/>
              </a:buClr>
              <a:buSzPts val="1800"/>
              <a:buFont typeface="Calibri"/>
              <a:buNone/>
            </a:pPr>
            <a:r>
              <a:rPr lang="en-US" sz="1800">
                <a:solidFill>
                  <a:srgbClr val="003100"/>
                </a:solidFill>
                <a:latin typeface="Signika"/>
                <a:ea typeface="Signika"/>
                <a:cs typeface="Signika"/>
                <a:sym typeface="Signika"/>
              </a:rPr>
              <a:t>Excellente récolte mondiale </a:t>
            </a:r>
            <a:endParaRPr sz="1800">
              <a:solidFill>
                <a:srgbClr val="003100"/>
              </a:solidFill>
              <a:latin typeface="Signika"/>
              <a:ea typeface="Signika"/>
              <a:cs typeface="Signika"/>
              <a:sym typeface="Signika"/>
            </a:endParaRPr>
          </a:p>
        </p:txBody>
      </p:sp>
      <p:sp>
        <p:nvSpPr>
          <p:cNvPr id="511" name="Google Shape;511;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10</a:t>
            </a:fld>
            <a:endParaRPr>
              <a:solidFill>
                <a:srgbClr val="000000"/>
              </a:solidFill>
            </a:endParaRPr>
          </a:p>
        </p:txBody>
      </p:sp>
      <p:sp>
        <p:nvSpPr>
          <p:cNvPr id="512" name="Google Shape;512;p9"/>
          <p:cNvSpPr/>
          <p:nvPr/>
        </p:nvSpPr>
        <p:spPr>
          <a:xfrm>
            <a:off x="6359445" y="1385776"/>
            <a:ext cx="2535000" cy="11061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a:solidFill>
                  <a:srgbClr val="003100"/>
                </a:solidFill>
                <a:latin typeface="Signika"/>
                <a:ea typeface="Signika"/>
                <a:cs typeface="Signika"/>
                <a:sym typeface="Signika"/>
              </a:rPr>
              <a:t>Etat sanitaire et conditions météorologiques favorables </a:t>
            </a:r>
            <a:endParaRPr sz="1800" i="0" u="none" strike="noStrike" cap="none">
              <a:solidFill>
                <a:srgbClr val="003100"/>
              </a:solidFill>
              <a:latin typeface="Signika"/>
              <a:ea typeface="Signika"/>
              <a:cs typeface="Signika"/>
              <a:sym typeface="Signika"/>
            </a:endParaRPr>
          </a:p>
        </p:txBody>
      </p:sp>
      <p:sp>
        <p:nvSpPr>
          <p:cNvPr id="513" name="Google Shape;513;p9"/>
          <p:cNvSpPr/>
          <p:nvPr/>
        </p:nvSpPr>
        <p:spPr>
          <a:xfrm>
            <a:off x="6448400" y="2698075"/>
            <a:ext cx="2535000" cy="20004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a:solidFill>
                  <a:srgbClr val="003100"/>
                </a:solidFill>
                <a:latin typeface="Signika"/>
                <a:ea typeface="Signika"/>
                <a:cs typeface="Signika"/>
                <a:sym typeface="Signika"/>
              </a:rPr>
              <a:t>2 nouveaux outils : </a:t>
            </a:r>
            <a:endParaRPr sz="1800">
              <a:solidFill>
                <a:srgbClr val="003100"/>
              </a:solidFill>
              <a:latin typeface="Signika"/>
              <a:ea typeface="Signika"/>
              <a:cs typeface="Signika"/>
              <a:sym typeface="Signika"/>
            </a:endParaRPr>
          </a:p>
          <a:p>
            <a:pPr marL="0" marR="0" lvl="0" indent="0" algn="l" rtl="0">
              <a:lnSpc>
                <a:spcPct val="100000"/>
              </a:lnSpc>
              <a:spcBef>
                <a:spcPts val="0"/>
              </a:spcBef>
              <a:spcAft>
                <a:spcPts val="0"/>
              </a:spcAft>
              <a:buNone/>
            </a:pPr>
            <a:r>
              <a:rPr lang="en-US" sz="1800">
                <a:solidFill>
                  <a:srgbClr val="003100"/>
                </a:solidFill>
                <a:latin typeface="Signika"/>
                <a:ea typeface="Signika"/>
                <a:cs typeface="Signika"/>
                <a:sym typeface="Signika"/>
              </a:rPr>
              <a:t>- </a:t>
            </a:r>
            <a:r>
              <a:rPr lang="en-US" sz="1500">
                <a:latin typeface="Signika"/>
                <a:ea typeface="Signika"/>
                <a:cs typeface="Signika"/>
                <a:sym typeface="Signika"/>
              </a:rPr>
              <a:t>Outil de calcul de la marge brute du tournesol</a:t>
            </a:r>
            <a:endParaRPr sz="1500">
              <a:latin typeface="Signika"/>
              <a:ea typeface="Signika"/>
              <a:cs typeface="Signika"/>
              <a:sym typeface="Signika"/>
            </a:endParaRPr>
          </a:p>
          <a:p>
            <a:pPr marL="0" marR="0" lvl="0" indent="0" algn="l" rtl="0">
              <a:lnSpc>
                <a:spcPct val="100000"/>
              </a:lnSpc>
              <a:spcBef>
                <a:spcPts val="0"/>
              </a:spcBef>
              <a:spcAft>
                <a:spcPts val="0"/>
              </a:spcAft>
              <a:buNone/>
            </a:pPr>
            <a:r>
              <a:rPr lang="en-US" sz="1500">
                <a:latin typeface="Signika"/>
                <a:ea typeface="Signika"/>
                <a:cs typeface="Signika"/>
                <a:sym typeface="Signika"/>
              </a:rPr>
              <a:t>- Document point technique “Réussir son implantation pour obtenir un tournesol robuste”</a:t>
            </a:r>
            <a:endParaRPr sz="1500">
              <a:latin typeface="Signika"/>
              <a:ea typeface="Signika"/>
              <a:cs typeface="Signika"/>
              <a:sym typeface="Signika"/>
            </a:endParaRPr>
          </a:p>
          <a:p>
            <a:pPr marL="0" marR="0" lvl="0" indent="0" algn="ctr" rtl="0">
              <a:lnSpc>
                <a:spcPct val="100000"/>
              </a:lnSpc>
              <a:spcBef>
                <a:spcPts val="0"/>
              </a:spcBef>
              <a:spcAft>
                <a:spcPts val="0"/>
              </a:spcAft>
              <a:buNone/>
            </a:pPr>
            <a:endParaRPr sz="1800">
              <a:solidFill>
                <a:srgbClr val="003100"/>
              </a:solidFill>
            </a:endParaRPr>
          </a:p>
        </p:txBody>
      </p:sp>
      <p:sp>
        <p:nvSpPr>
          <p:cNvPr id="514" name="Google Shape;514;p9"/>
          <p:cNvSpPr txBox="1"/>
          <p:nvPr/>
        </p:nvSpPr>
        <p:spPr>
          <a:xfrm>
            <a:off x="119475" y="4650725"/>
            <a:ext cx="7137300" cy="25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u="sng">
                <a:solidFill>
                  <a:srgbClr val="1155CC"/>
                </a:solidFill>
                <a:hlinkClick r:id="rId6">
                  <a:extLst>
                    <a:ext uri="{A12FA001-AC4F-418D-AE19-62706E023703}">
                      <ahyp:hlinkClr xmlns:ahyp="http://schemas.microsoft.com/office/drawing/2018/hyperlinkcolor" val="tx"/>
                    </a:ext>
                  </a:extLst>
                </a:hlinkClick>
              </a:rPr>
              <a:t>Tournesol : un premier bilan positif pour la récolte de 2023 (lafranceagricole.fr)</a:t>
            </a:r>
            <a:endParaRPr>
              <a:latin typeface="Signika"/>
              <a:ea typeface="Signika"/>
              <a:cs typeface="Signika"/>
              <a:sym typeface="Signika"/>
            </a:endParaRPr>
          </a:p>
        </p:txBody>
      </p:sp>
      <p:sp>
        <p:nvSpPr>
          <p:cNvPr id="515" name="Google Shape;515;p9"/>
          <p:cNvSpPr txBox="1"/>
          <p:nvPr/>
        </p:nvSpPr>
        <p:spPr>
          <a:xfrm>
            <a:off x="2987325" y="4186050"/>
            <a:ext cx="2804700" cy="35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ignika"/>
              <a:ea typeface="Signika"/>
              <a:cs typeface="Signika"/>
              <a:sym typeface="Signika"/>
            </a:endParaRPr>
          </a:p>
        </p:txBody>
      </p:sp>
      <p:pic>
        <p:nvPicPr>
          <p:cNvPr id="516" name="Google Shape;516;p9"/>
          <p:cNvPicPr preferRelativeResize="0"/>
          <p:nvPr/>
        </p:nvPicPr>
        <p:blipFill>
          <a:blip r:embed="rId7">
            <a:alphaModFix/>
          </a:blip>
          <a:stretch>
            <a:fillRect/>
          </a:stretch>
        </p:blipFill>
        <p:spPr>
          <a:xfrm>
            <a:off x="3032425" y="1734150"/>
            <a:ext cx="3174621" cy="1785724"/>
          </a:xfrm>
          <a:prstGeom prst="rect">
            <a:avLst/>
          </a:prstGeom>
          <a:noFill/>
          <a:ln>
            <a:noFill/>
          </a:ln>
        </p:spPr>
      </p:pic>
      <p:sp>
        <p:nvSpPr>
          <p:cNvPr id="517" name="Google Shape;517;p9"/>
          <p:cNvSpPr txBox="1"/>
          <p:nvPr/>
        </p:nvSpPr>
        <p:spPr>
          <a:xfrm>
            <a:off x="3146075" y="3603975"/>
            <a:ext cx="3060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Signika"/>
                <a:ea typeface="Signika"/>
                <a:cs typeface="Signika"/>
                <a:sym typeface="Signika"/>
              </a:rPr>
              <a:t>Photocosmos, 2018</a:t>
            </a:r>
            <a:endParaRPr sz="10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E499954E-6BBC-D5A6-0507-88D5F2C5DDB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6597"/>
    </mc:Choice>
    <mc:Fallback>
      <p:transition spd="slow" advTm="86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11"/>
          <p:cNvSpPr/>
          <p:nvPr/>
        </p:nvSpPr>
        <p:spPr>
          <a:xfrm>
            <a:off x="4072050" y="1425434"/>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23" name="Google Shape;523;p11"/>
          <p:cNvSpPr/>
          <p:nvPr/>
        </p:nvSpPr>
        <p:spPr>
          <a:xfrm>
            <a:off x="4095175" y="1231028"/>
            <a:ext cx="1140900" cy="11409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24" name="Google Shape;524;p11"/>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3100"/>
                </a:solidFill>
                <a:latin typeface="Signika"/>
                <a:ea typeface="Signika"/>
                <a:cs typeface="Signika"/>
                <a:sym typeface="Signika"/>
              </a:rPr>
              <a:t>04</a:t>
            </a:r>
            <a:endParaRPr/>
          </a:p>
        </p:txBody>
      </p:sp>
      <p:sp>
        <p:nvSpPr>
          <p:cNvPr id="525" name="Google Shape;525;p11"/>
          <p:cNvSpPr txBox="1"/>
          <p:nvPr/>
        </p:nvSpPr>
        <p:spPr>
          <a:xfrm>
            <a:off x="4130975" y="2166054"/>
            <a:ext cx="4686266" cy="142981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ORGANISATION </a:t>
            </a:r>
            <a:r>
              <a:rPr lang="en-US" sz="4400">
                <a:solidFill>
                  <a:srgbClr val="003100"/>
                </a:solidFill>
                <a:latin typeface="Signika SemiBold"/>
                <a:ea typeface="Signika SemiBold"/>
                <a:cs typeface="Signika SemiBold"/>
                <a:sym typeface="Signika SemiBold"/>
              </a:rPr>
              <a:t>ET</a:t>
            </a:r>
            <a:r>
              <a:rPr lang="en-US" sz="4400" b="0" i="0" u="none" strike="noStrike" cap="none">
                <a:solidFill>
                  <a:srgbClr val="003100"/>
                </a:solidFill>
                <a:latin typeface="Signika SemiBold"/>
                <a:ea typeface="Signika SemiBold"/>
                <a:cs typeface="Signika SemiBold"/>
                <a:sym typeface="Signika SemiBold"/>
              </a:rPr>
              <a:t> ACTEURS</a:t>
            </a:r>
            <a:endParaRPr sz="3000" b="0" i="0" u="none" strike="noStrike" cap="none">
              <a:solidFill>
                <a:schemeClr val="dk1"/>
              </a:solidFill>
              <a:latin typeface="Signika SemiBold"/>
              <a:ea typeface="Signika SemiBold"/>
              <a:cs typeface="Signika SemiBold"/>
              <a:sym typeface="Signika SemiBold"/>
            </a:endParaRPr>
          </a:p>
        </p:txBody>
      </p:sp>
      <p:pic>
        <p:nvPicPr>
          <p:cNvPr id="526" name="Google Shape;526;p11" descr="Gestion avec un remplissage uni"/>
          <p:cNvPicPr preferRelativeResize="0"/>
          <p:nvPr/>
        </p:nvPicPr>
        <p:blipFill rotWithShape="1">
          <a:blip r:embed="rId5">
            <a:alphaModFix/>
          </a:blip>
          <a:srcRect/>
          <a:stretch/>
        </p:blipFill>
        <p:spPr>
          <a:xfrm>
            <a:off x="1269776" y="1751124"/>
            <a:ext cx="1431567" cy="1458667"/>
          </a:xfrm>
          <a:prstGeom prst="rect">
            <a:avLst/>
          </a:prstGeom>
          <a:noFill/>
          <a:ln>
            <a:noFill/>
          </a:ln>
        </p:spPr>
      </p:pic>
      <p:sp>
        <p:nvSpPr>
          <p:cNvPr id="527" name="Google Shape;527;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11</a:t>
            </a:fld>
            <a:endParaRPr>
              <a:solidFill>
                <a:srgbClr val="000000"/>
              </a:solidFill>
            </a:endParaRPr>
          </a:p>
        </p:txBody>
      </p:sp>
      <p:pic>
        <p:nvPicPr>
          <p:cNvPr id="3" name="Audio 2">
            <a:hlinkClick r:id="" action="ppaction://media"/>
            <a:extLst>
              <a:ext uri="{FF2B5EF4-FFF2-40B4-BE49-F238E27FC236}">
                <a16:creationId xmlns:a16="http://schemas.microsoft.com/office/drawing/2014/main" id="{4A764EA7-F497-CBDD-9880-8577F32486B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417"/>
    </mc:Choice>
    <mc:Fallback>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12"/>
          <p:cNvSpPr txBox="1">
            <a:spLocks noGrp="1"/>
          </p:cNvSpPr>
          <p:nvPr>
            <p:ph type="title"/>
          </p:nvPr>
        </p:nvSpPr>
        <p:spPr>
          <a:xfrm>
            <a:off x="720000" y="216425"/>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solidFill>
                  <a:schemeClr val="dk2"/>
                </a:solidFill>
              </a:rPr>
              <a:t>LA PAC : L’AIDE EST EN BAISSE</a:t>
            </a:r>
            <a:endParaRPr>
              <a:solidFill>
                <a:schemeClr val="dk2"/>
              </a:solidFill>
            </a:endParaRPr>
          </a:p>
        </p:txBody>
      </p:sp>
      <p:sp>
        <p:nvSpPr>
          <p:cNvPr id="533" name="Google Shape;533;p12"/>
          <p:cNvSpPr txBox="1"/>
          <p:nvPr/>
        </p:nvSpPr>
        <p:spPr>
          <a:xfrm>
            <a:off x="3200400" y="2343150"/>
            <a:ext cx="274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solidFill>
                <a:srgbClr val="003100"/>
              </a:solidFill>
              <a:latin typeface="Signika"/>
              <a:ea typeface="Signika"/>
              <a:cs typeface="Signika"/>
              <a:sym typeface="Signika"/>
            </a:endParaRPr>
          </a:p>
        </p:txBody>
      </p:sp>
      <p:pic>
        <p:nvPicPr>
          <p:cNvPr id="534" name="Google Shape;534;p12" descr="Gestion avec un remplissage uni"/>
          <p:cNvPicPr preferRelativeResize="0"/>
          <p:nvPr/>
        </p:nvPicPr>
        <p:blipFill rotWithShape="1">
          <a:blip r:embed="rId5">
            <a:alphaModFix/>
          </a:blip>
          <a:srcRect/>
          <a:stretch/>
        </p:blipFill>
        <p:spPr>
          <a:xfrm>
            <a:off x="2537" y="53189"/>
            <a:ext cx="760676" cy="771211"/>
          </a:xfrm>
          <a:prstGeom prst="rect">
            <a:avLst/>
          </a:prstGeom>
          <a:noFill/>
          <a:ln>
            <a:noFill/>
          </a:ln>
        </p:spPr>
      </p:pic>
      <p:sp>
        <p:nvSpPr>
          <p:cNvPr id="535" name="Google Shape;535;p12"/>
          <p:cNvSpPr txBox="1"/>
          <p:nvPr/>
        </p:nvSpPr>
        <p:spPr>
          <a:xfrm>
            <a:off x="421375" y="1091925"/>
            <a:ext cx="8482800" cy="38703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rgbClr val="003100"/>
              </a:buClr>
              <a:buSzPts val="1500"/>
              <a:buFont typeface="Signika"/>
              <a:buChar char="●"/>
            </a:pPr>
            <a:r>
              <a:rPr lang="en-US" sz="1500">
                <a:solidFill>
                  <a:schemeClr val="dk2"/>
                </a:solidFill>
                <a:latin typeface="Signika"/>
                <a:ea typeface="Signika"/>
                <a:cs typeface="Signika"/>
                <a:sym typeface="Signika"/>
              </a:rPr>
              <a:t>Certaines </a:t>
            </a:r>
            <a:r>
              <a:rPr lang="en-US" sz="1500" b="1">
                <a:solidFill>
                  <a:schemeClr val="dk2"/>
                </a:solidFill>
                <a:latin typeface="Signika"/>
                <a:ea typeface="Signika"/>
                <a:cs typeface="Signika"/>
                <a:sym typeface="Signika"/>
              </a:rPr>
              <a:t>aides touchées</a:t>
            </a:r>
            <a:r>
              <a:rPr lang="en-US" sz="1500">
                <a:solidFill>
                  <a:schemeClr val="dk2"/>
                </a:solidFill>
                <a:latin typeface="Signika"/>
                <a:ea typeface="Signika"/>
                <a:cs typeface="Signika"/>
                <a:sym typeface="Signika"/>
              </a:rPr>
              <a:t> : l’écorégime, l’aide complémentaire au jeune agriculteur et l’aide bovine </a:t>
            </a:r>
            <a:endParaRPr sz="1500">
              <a:solidFill>
                <a:schemeClr val="dk2"/>
              </a:solidFill>
              <a:latin typeface="Signika"/>
              <a:ea typeface="Signika"/>
              <a:cs typeface="Signika"/>
              <a:sym typeface="Signika"/>
            </a:endParaRPr>
          </a:p>
          <a:p>
            <a:pPr marL="0" lvl="0" indent="0" algn="l" rtl="0">
              <a:spcBef>
                <a:spcPts val="0"/>
              </a:spcBef>
              <a:spcAft>
                <a:spcPts val="0"/>
              </a:spcAft>
              <a:buNone/>
            </a:pPr>
            <a:endParaRPr sz="1500">
              <a:solidFill>
                <a:schemeClr val="dk2"/>
              </a:solidFill>
              <a:latin typeface="Signika"/>
              <a:ea typeface="Signika"/>
              <a:cs typeface="Signika"/>
              <a:sym typeface="Signika"/>
            </a:endParaRPr>
          </a:p>
          <a:p>
            <a:pPr marL="0" lvl="0" indent="0" algn="l" rtl="0">
              <a:lnSpc>
                <a:spcPct val="115000"/>
              </a:lnSpc>
              <a:spcBef>
                <a:spcPts val="0"/>
              </a:spcBef>
              <a:spcAft>
                <a:spcPts val="0"/>
              </a:spcAft>
              <a:buNone/>
            </a:pPr>
            <a:r>
              <a:rPr lang="en-US" sz="1500">
                <a:solidFill>
                  <a:srgbClr val="003100"/>
                </a:solidFill>
                <a:latin typeface="Signika"/>
                <a:ea typeface="Signika"/>
                <a:cs typeface="Signika"/>
                <a:sym typeface="Signika"/>
              </a:rPr>
              <a:t>Les montants versés sont  «</a:t>
            </a:r>
            <a:r>
              <a:rPr lang="en-US" sz="1500" b="1">
                <a:solidFill>
                  <a:srgbClr val="003100"/>
                </a:solidFill>
                <a:latin typeface="Signika"/>
                <a:ea typeface="Signika"/>
                <a:cs typeface="Signika"/>
                <a:sym typeface="Signika"/>
              </a:rPr>
              <a:t>nettement inférieurs </a:t>
            </a:r>
            <a:r>
              <a:rPr lang="en-US" sz="1500">
                <a:solidFill>
                  <a:srgbClr val="003100"/>
                </a:solidFill>
                <a:latin typeface="Signika"/>
                <a:ea typeface="Signika"/>
                <a:cs typeface="Signika"/>
                <a:sym typeface="Signika"/>
              </a:rPr>
              <a:t>à ceux annoncés dans le plan stratégique national».</a:t>
            </a:r>
            <a:endParaRPr sz="1500">
              <a:solidFill>
                <a:srgbClr val="003100"/>
              </a:solidFill>
              <a:latin typeface="Signika"/>
              <a:ea typeface="Signika"/>
              <a:cs typeface="Signika"/>
              <a:sym typeface="Signika"/>
            </a:endParaRPr>
          </a:p>
          <a:p>
            <a:pPr marL="0" lvl="0" indent="457200" algn="l" rtl="0">
              <a:spcBef>
                <a:spcPts val="0"/>
              </a:spcBef>
              <a:spcAft>
                <a:spcPts val="0"/>
              </a:spcAft>
              <a:buNone/>
            </a:pPr>
            <a:r>
              <a:rPr lang="en-US" sz="1500">
                <a:solidFill>
                  <a:srgbClr val="003100"/>
                </a:solidFill>
                <a:latin typeface="Signika"/>
                <a:ea typeface="Signika"/>
                <a:cs typeface="Signika"/>
                <a:sym typeface="Signika"/>
              </a:rPr>
              <a:t>→ I</a:t>
            </a:r>
            <a:r>
              <a:rPr lang="en-US" sz="1500">
                <a:solidFill>
                  <a:schemeClr val="dk2"/>
                </a:solidFill>
                <a:latin typeface="Signika"/>
                <a:ea typeface="Signika"/>
                <a:cs typeface="Signika"/>
                <a:sym typeface="Signika"/>
              </a:rPr>
              <a:t>nquiétude de la Fnab, la Coordination rurale ou encore les Jeunes Agriculteurs.</a:t>
            </a:r>
            <a:endParaRPr sz="1500">
              <a:solidFill>
                <a:schemeClr val="dk2"/>
              </a:solidFill>
              <a:latin typeface="Signika"/>
              <a:ea typeface="Signika"/>
              <a:cs typeface="Signika"/>
              <a:sym typeface="Signika"/>
            </a:endParaRPr>
          </a:p>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r>
              <a:rPr lang="en-US" u="sng">
                <a:solidFill>
                  <a:srgbClr val="003100"/>
                </a:solidFill>
                <a:latin typeface="Signika"/>
                <a:ea typeface="Signika"/>
                <a:cs typeface="Signika"/>
                <a:sym typeface="Signika"/>
              </a:rPr>
              <a:t>Impacts : </a:t>
            </a:r>
            <a:endParaRPr u="sng">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a:solidFill>
                <a:schemeClr val="dk2"/>
              </a:solidFill>
              <a:latin typeface="Signika"/>
              <a:ea typeface="Signika"/>
              <a:cs typeface="Signika"/>
              <a:sym typeface="Signika"/>
            </a:endParaRPr>
          </a:p>
          <a:p>
            <a:pPr marL="0" lvl="0" indent="0" algn="l" rtl="0">
              <a:lnSpc>
                <a:spcPct val="115000"/>
              </a:lnSpc>
              <a:spcBef>
                <a:spcPts val="0"/>
              </a:spcBef>
              <a:spcAft>
                <a:spcPts val="0"/>
              </a:spcAft>
              <a:buNone/>
            </a:pPr>
            <a:endParaRPr>
              <a:solidFill>
                <a:schemeClr val="dk2"/>
              </a:solidFill>
              <a:latin typeface="Signika"/>
              <a:ea typeface="Signika"/>
              <a:cs typeface="Signika"/>
              <a:sym typeface="Signika"/>
            </a:endParaRPr>
          </a:p>
          <a:p>
            <a:pPr marL="0" lvl="0" indent="0" algn="l" rtl="0">
              <a:lnSpc>
                <a:spcPct val="115000"/>
              </a:lnSpc>
              <a:spcBef>
                <a:spcPts val="0"/>
              </a:spcBef>
              <a:spcAft>
                <a:spcPts val="0"/>
              </a:spcAft>
              <a:buNone/>
            </a:pPr>
            <a:endParaRPr>
              <a:solidFill>
                <a:schemeClr val="dk2"/>
              </a:solidFill>
              <a:latin typeface="Signika"/>
              <a:ea typeface="Signika"/>
              <a:cs typeface="Signika"/>
              <a:sym typeface="Signika"/>
            </a:endParaRPr>
          </a:p>
          <a:p>
            <a:pPr marL="0" lvl="0" indent="0" algn="l" rtl="0">
              <a:lnSpc>
                <a:spcPct val="115000"/>
              </a:lnSpc>
              <a:spcBef>
                <a:spcPts val="0"/>
              </a:spcBef>
              <a:spcAft>
                <a:spcPts val="0"/>
              </a:spcAft>
              <a:buNone/>
            </a:pPr>
            <a:endParaRPr>
              <a:solidFill>
                <a:schemeClr val="dk2"/>
              </a:solidFill>
              <a:latin typeface="Signika"/>
              <a:ea typeface="Signika"/>
              <a:cs typeface="Signika"/>
              <a:sym typeface="Signika"/>
            </a:endParaRPr>
          </a:p>
          <a:p>
            <a:pPr marL="0" lvl="0" indent="0" algn="l" rtl="0">
              <a:lnSpc>
                <a:spcPct val="115000"/>
              </a:lnSpc>
              <a:spcBef>
                <a:spcPts val="0"/>
              </a:spcBef>
              <a:spcAft>
                <a:spcPts val="0"/>
              </a:spcAft>
              <a:buNone/>
            </a:pPr>
            <a:r>
              <a:rPr lang="en-US" sz="1500">
                <a:solidFill>
                  <a:schemeClr val="dk2"/>
                </a:solidFill>
                <a:latin typeface="Signika"/>
                <a:ea typeface="Signika"/>
                <a:cs typeface="Signika"/>
                <a:sym typeface="Signika"/>
              </a:rPr>
              <a:t>→Demande de</a:t>
            </a:r>
            <a:r>
              <a:rPr lang="en-US" sz="1500" b="1">
                <a:solidFill>
                  <a:schemeClr val="dk2"/>
                </a:solidFill>
                <a:latin typeface="Signika"/>
                <a:ea typeface="Signika"/>
                <a:cs typeface="Signika"/>
                <a:sym typeface="Signika"/>
              </a:rPr>
              <a:t> plus de budget </a:t>
            </a:r>
            <a:r>
              <a:rPr lang="en-US" sz="1500">
                <a:solidFill>
                  <a:schemeClr val="dk2"/>
                </a:solidFill>
                <a:latin typeface="Signika"/>
                <a:ea typeface="Signika"/>
                <a:cs typeface="Signika"/>
                <a:sym typeface="Signika"/>
              </a:rPr>
              <a:t>pour financer les mesures agroenvironnementales et climatiques (MAEC).</a:t>
            </a:r>
            <a:endParaRPr sz="1500">
              <a:solidFill>
                <a:schemeClr val="dk2"/>
              </a:solidFill>
              <a:latin typeface="Signika"/>
              <a:ea typeface="Signika"/>
              <a:cs typeface="Signika"/>
              <a:sym typeface="Signika"/>
            </a:endParaRPr>
          </a:p>
          <a:p>
            <a:pPr marL="0" lvl="0" indent="0" algn="l" rtl="0">
              <a:lnSpc>
                <a:spcPct val="115000"/>
              </a:lnSpc>
              <a:spcBef>
                <a:spcPts val="0"/>
              </a:spcBef>
              <a:spcAft>
                <a:spcPts val="0"/>
              </a:spcAft>
              <a:buNone/>
            </a:pPr>
            <a:r>
              <a:rPr lang="en-US" sz="1500">
                <a:solidFill>
                  <a:schemeClr val="dk2"/>
                </a:solidFill>
                <a:latin typeface="Signika"/>
                <a:ea typeface="Signika"/>
                <a:cs typeface="Signika"/>
                <a:sym typeface="Signika"/>
              </a:rPr>
              <a:t>→Soutien de la demande</a:t>
            </a:r>
            <a:r>
              <a:rPr lang="en-US" sz="1500" b="1">
                <a:solidFill>
                  <a:schemeClr val="dk2"/>
                </a:solidFill>
                <a:latin typeface="Signika"/>
                <a:ea typeface="Signika"/>
                <a:cs typeface="Signika"/>
                <a:sym typeface="Signika"/>
              </a:rPr>
              <a:t> d’augmentation de 40 millions d’euros </a:t>
            </a:r>
            <a:r>
              <a:rPr lang="en-US" sz="1500">
                <a:solidFill>
                  <a:schemeClr val="dk2"/>
                </a:solidFill>
                <a:latin typeface="Signika"/>
                <a:ea typeface="Signika"/>
                <a:cs typeface="Signika"/>
                <a:sym typeface="Signika"/>
              </a:rPr>
              <a:t>votée par le Parlement européen.</a:t>
            </a:r>
            <a:endParaRPr sz="1500">
              <a:solidFill>
                <a:schemeClr val="dk2"/>
              </a:solidFill>
              <a:latin typeface="Signika"/>
              <a:ea typeface="Signika"/>
              <a:cs typeface="Signika"/>
              <a:sym typeface="Signika"/>
            </a:endParaRPr>
          </a:p>
        </p:txBody>
      </p:sp>
      <p:sp>
        <p:nvSpPr>
          <p:cNvPr id="536" name="Google Shape;536;p12"/>
          <p:cNvSpPr txBox="1"/>
          <p:nvPr/>
        </p:nvSpPr>
        <p:spPr>
          <a:xfrm>
            <a:off x="0" y="4832325"/>
            <a:ext cx="6003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u="sng">
                <a:solidFill>
                  <a:srgbClr val="1155CC"/>
                </a:solidFill>
                <a:hlinkClick r:id="rId6">
                  <a:extLst>
                    <a:ext uri="{A12FA001-AC4F-418D-AE19-62706E023703}">
                      <ahyp:hlinkClr xmlns:ahyp="http://schemas.microsoft.com/office/drawing/2018/hyperlinkcolor" val="tx"/>
                    </a:ext>
                  </a:extLst>
                </a:hlinkClick>
              </a:rPr>
              <a:t>JA veut revaloriser les aides Pac des jeunes agriculteurs (lafranceagricole.fr)</a:t>
            </a:r>
            <a:endParaRPr/>
          </a:p>
        </p:txBody>
      </p:sp>
      <p:sp>
        <p:nvSpPr>
          <p:cNvPr id="537" name="Google Shape;537;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12</a:t>
            </a:fld>
            <a:endParaRPr>
              <a:solidFill>
                <a:srgbClr val="000000"/>
              </a:solidFill>
            </a:endParaRPr>
          </a:p>
        </p:txBody>
      </p:sp>
      <p:sp>
        <p:nvSpPr>
          <p:cNvPr id="538" name="Google Shape;538;p12"/>
          <p:cNvSpPr/>
          <p:nvPr/>
        </p:nvSpPr>
        <p:spPr>
          <a:xfrm>
            <a:off x="1501325" y="2825700"/>
            <a:ext cx="1853400" cy="1085700"/>
          </a:xfrm>
          <a:prstGeom prst="roundRect">
            <a:avLst>
              <a:gd name="adj" fmla="val 16667"/>
            </a:avLst>
          </a:prstGeom>
          <a:solidFill>
            <a:srgbClr val="E7F7C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a:solidFill>
                  <a:schemeClr val="dk2"/>
                </a:solidFill>
                <a:latin typeface="Signika"/>
                <a:ea typeface="Signika"/>
                <a:cs typeface="Signika"/>
                <a:sym typeface="Signika"/>
              </a:rPr>
              <a:t>Baisse </a:t>
            </a:r>
            <a:r>
              <a:rPr lang="en-US" b="1">
                <a:solidFill>
                  <a:schemeClr val="dk2"/>
                </a:solidFill>
                <a:latin typeface="Signika"/>
                <a:ea typeface="Signika"/>
                <a:cs typeface="Signika"/>
                <a:sym typeface="Signika"/>
              </a:rPr>
              <a:t>non prévue </a:t>
            </a:r>
            <a:r>
              <a:rPr lang="en-US">
                <a:solidFill>
                  <a:schemeClr val="dk2"/>
                </a:solidFill>
                <a:latin typeface="Signika"/>
                <a:ea typeface="Signika"/>
                <a:cs typeface="Signika"/>
                <a:sym typeface="Signika"/>
              </a:rPr>
              <a:t>met certains jeunes producteurs en péril</a:t>
            </a:r>
            <a:endParaRPr>
              <a:latin typeface="Signika"/>
              <a:ea typeface="Signika"/>
              <a:cs typeface="Signika"/>
              <a:sym typeface="Signika"/>
            </a:endParaRPr>
          </a:p>
        </p:txBody>
      </p:sp>
      <p:sp>
        <p:nvSpPr>
          <p:cNvPr id="539" name="Google Shape;539;p12"/>
          <p:cNvSpPr/>
          <p:nvPr/>
        </p:nvSpPr>
        <p:spPr>
          <a:xfrm>
            <a:off x="3477513" y="2868900"/>
            <a:ext cx="1978500" cy="999300"/>
          </a:xfrm>
          <a:prstGeom prst="roundRect">
            <a:avLst>
              <a:gd name="adj" fmla="val 16667"/>
            </a:avLst>
          </a:prstGeom>
          <a:solidFill>
            <a:srgbClr val="E7F7C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a:solidFill>
                  <a:schemeClr val="dk2"/>
                </a:solidFill>
                <a:latin typeface="Signika"/>
                <a:ea typeface="Signika"/>
                <a:cs typeface="Signika"/>
                <a:sym typeface="Signika"/>
              </a:rPr>
              <a:t>Possibilité d’impliquer une </a:t>
            </a:r>
            <a:r>
              <a:rPr lang="en-US" b="1">
                <a:solidFill>
                  <a:schemeClr val="dk2"/>
                </a:solidFill>
                <a:latin typeface="Signika"/>
                <a:ea typeface="Signika"/>
                <a:cs typeface="Signika"/>
                <a:sym typeface="Signika"/>
              </a:rPr>
              <a:t>modification des plans d’entreprise</a:t>
            </a:r>
            <a:endParaRPr>
              <a:latin typeface="Signika"/>
              <a:ea typeface="Signika"/>
              <a:cs typeface="Signika"/>
              <a:sym typeface="Signika"/>
            </a:endParaRPr>
          </a:p>
        </p:txBody>
      </p:sp>
      <p:sp>
        <p:nvSpPr>
          <p:cNvPr id="540" name="Google Shape;540;p12"/>
          <p:cNvSpPr/>
          <p:nvPr/>
        </p:nvSpPr>
        <p:spPr>
          <a:xfrm>
            <a:off x="5578825" y="2759850"/>
            <a:ext cx="2338200" cy="1217400"/>
          </a:xfrm>
          <a:prstGeom prst="roundRect">
            <a:avLst>
              <a:gd name="adj" fmla="val 16667"/>
            </a:avLst>
          </a:prstGeom>
          <a:solidFill>
            <a:srgbClr val="E7F7C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b="1">
                <a:solidFill>
                  <a:schemeClr val="dk2"/>
                </a:solidFill>
                <a:latin typeface="Signika"/>
                <a:ea typeface="Signika"/>
                <a:cs typeface="Signika"/>
                <a:sym typeface="Signika"/>
              </a:rPr>
              <a:t>Problèmes administratifs</a:t>
            </a:r>
            <a:r>
              <a:rPr lang="en-US">
                <a:solidFill>
                  <a:schemeClr val="dk2"/>
                </a:solidFill>
                <a:latin typeface="Signika"/>
                <a:ea typeface="Signika"/>
                <a:cs typeface="Signika"/>
                <a:sym typeface="Signika"/>
              </a:rPr>
              <a:t> de transfert de données entre la MSA et l’ASP </a:t>
            </a:r>
            <a:r>
              <a:rPr lang="en-US" sz="1300">
                <a:solidFill>
                  <a:schemeClr val="dk2"/>
                </a:solidFill>
                <a:latin typeface="Signika"/>
                <a:ea typeface="Signika"/>
                <a:cs typeface="Signika"/>
                <a:sym typeface="Signika"/>
              </a:rPr>
              <a:t>(Agence de services et de paiement)</a:t>
            </a:r>
            <a:endParaRPr sz="1300">
              <a:solidFill>
                <a:schemeClr val="dk2"/>
              </a:solidFill>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4261A6FA-99AC-68B2-6265-49170BEA450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4076"/>
    </mc:Choice>
    <mc:Fallback>
      <p:transition spd="slow" advTm="13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3"/>
          <p:cNvSpPr txBox="1">
            <a:spLocks noGrp="1"/>
          </p:cNvSpPr>
          <p:nvPr>
            <p:ph type="title"/>
          </p:nvPr>
        </p:nvSpPr>
        <p:spPr>
          <a:xfrm>
            <a:off x="720000" y="140225"/>
            <a:ext cx="7704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3000"/>
              <a:buNone/>
            </a:pPr>
            <a:r>
              <a:rPr lang="en-US">
                <a:solidFill>
                  <a:schemeClr val="dk2"/>
                </a:solidFill>
              </a:rPr>
              <a:t>LA PAC : L’AIDE EST EN BAISSE</a:t>
            </a:r>
            <a:endParaRPr>
              <a:solidFill>
                <a:schemeClr val="dk2"/>
              </a:solidFill>
            </a:endParaRPr>
          </a:p>
          <a:p>
            <a:pPr marL="0" lvl="0" indent="0" algn="l" rtl="0">
              <a:lnSpc>
                <a:spcPct val="100000"/>
              </a:lnSpc>
              <a:spcBef>
                <a:spcPts val="0"/>
              </a:spcBef>
              <a:spcAft>
                <a:spcPts val="0"/>
              </a:spcAft>
              <a:buSzPts val="3000"/>
              <a:buNone/>
            </a:pPr>
            <a:endParaRPr/>
          </a:p>
        </p:txBody>
      </p:sp>
      <p:sp>
        <p:nvSpPr>
          <p:cNvPr id="546" name="Google Shape;546;p13"/>
          <p:cNvSpPr txBox="1"/>
          <p:nvPr/>
        </p:nvSpPr>
        <p:spPr>
          <a:xfrm>
            <a:off x="3200400" y="2343150"/>
            <a:ext cx="274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pic>
        <p:nvPicPr>
          <p:cNvPr id="547" name="Google Shape;547;p13" descr="Gestion avec un remplissage uni"/>
          <p:cNvPicPr preferRelativeResize="0"/>
          <p:nvPr/>
        </p:nvPicPr>
        <p:blipFill rotWithShape="1">
          <a:blip r:embed="rId5">
            <a:alphaModFix/>
          </a:blip>
          <a:srcRect/>
          <a:stretch/>
        </p:blipFill>
        <p:spPr>
          <a:xfrm>
            <a:off x="2537" y="53189"/>
            <a:ext cx="760676" cy="771211"/>
          </a:xfrm>
          <a:prstGeom prst="rect">
            <a:avLst/>
          </a:prstGeom>
          <a:noFill/>
          <a:ln>
            <a:noFill/>
          </a:ln>
        </p:spPr>
      </p:pic>
      <p:sp>
        <p:nvSpPr>
          <p:cNvPr id="548" name="Google Shape;548;p13"/>
          <p:cNvSpPr txBox="1"/>
          <p:nvPr/>
        </p:nvSpPr>
        <p:spPr>
          <a:xfrm>
            <a:off x="453300" y="1106650"/>
            <a:ext cx="8237400" cy="36018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003100"/>
              </a:buClr>
              <a:buSzPts val="1600"/>
              <a:buFont typeface="Signika"/>
              <a:buChar char="●"/>
            </a:pPr>
            <a:r>
              <a:rPr lang="en-US" sz="1600">
                <a:solidFill>
                  <a:srgbClr val="003100"/>
                </a:solidFill>
                <a:latin typeface="Signika"/>
                <a:ea typeface="Signika"/>
                <a:cs typeface="Signika"/>
                <a:sym typeface="Signika"/>
              </a:rPr>
              <a:t>Manque de </a:t>
            </a:r>
            <a:r>
              <a:rPr lang="en-US" sz="1600" b="1">
                <a:solidFill>
                  <a:srgbClr val="003100"/>
                </a:solidFill>
                <a:latin typeface="Signika"/>
                <a:ea typeface="Signika"/>
                <a:cs typeface="Signika"/>
                <a:sym typeface="Signika"/>
              </a:rPr>
              <a:t>flexibilité</a:t>
            </a:r>
            <a:r>
              <a:rPr lang="en-US" sz="1600">
                <a:solidFill>
                  <a:srgbClr val="003100"/>
                </a:solidFill>
                <a:latin typeface="Signika"/>
                <a:ea typeface="Signika"/>
                <a:cs typeface="Signika"/>
                <a:sym typeface="Signika"/>
              </a:rPr>
              <a:t> de la PAC au </a:t>
            </a:r>
            <a:r>
              <a:rPr lang="en-US" sz="1600" b="1">
                <a:solidFill>
                  <a:srgbClr val="003100"/>
                </a:solidFill>
                <a:latin typeface="Signika"/>
                <a:ea typeface="Signika"/>
                <a:cs typeface="Signika"/>
                <a:sym typeface="Signika"/>
              </a:rPr>
              <a:t>niveau régional</a:t>
            </a:r>
            <a:r>
              <a:rPr lang="en-US" sz="1600">
                <a:solidFill>
                  <a:srgbClr val="003100"/>
                </a:solidFill>
                <a:latin typeface="Signika"/>
                <a:ea typeface="Signika"/>
                <a:cs typeface="Signika"/>
                <a:sym typeface="Signika"/>
              </a:rPr>
              <a:t> selon le Parlement européen et le Comité européen des régions.</a:t>
            </a:r>
            <a:endParaRPr sz="1600">
              <a:solidFill>
                <a:srgbClr val="003100"/>
              </a:solidFill>
              <a:latin typeface="Signika"/>
              <a:ea typeface="Signika"/>
              <a:cs typeface="Signika"/>
              <a:sym typeface="Signika"/>
            </a:endParaRPr>
          </a:p>
          <a:p>
            <a:pPr marL="0" lvl="0" indent="0" algn="l" rtl="0">
              <a:spcBef>
                <a:spcPts val="0"/>
              </a:spcBef>
              <a:spcAft>
                <a:spcPts val="0"/>
              </a:spcAft>
              <a:buNone/>
            </a:pPr>
            <a:endParaRPr sz="1600">
              <a:solidFill>
                <a:srgbClr val="003100"/>
              </a:solidFill>
              <a:latin typeface="Signika"/>
              <a:ea typeface="Signika"/>
              <a:cs typeface="Signika"/>
              <a:sym typeface="Signika"/>
            </a:endParaRPr>
          </a:p>
          <a:p>
            <a:pPr marL="0" lvl="0" indent="0" algn="l" rtl="0">
              <a:spcBef>
                <a:spcPts val="0"/>
              </a:spcBef>
              <a:spcAft>
                <a:spcPts val="0"/>
              </a:spcAft>
              <a:buNone/>
            </a:pPr>
            <a:endParaRPr sz="1600">
              <a:solidFill>
                <a:srgbClr val="003100"/>
              </a:solidFill>
              <a:latin typeface="Signika"/>
              <a:ea typeface="Signika"/>
              <a:cs typeface="Signika"/>
              <a:sym typeface="Signika"/>
            </a:endParaRPr>
          </a:p>
          <a:p>
            <a:pPr marL="0" lvl="0" indent="0" algn="l" rtl="0">
              <a:spcBef>
                <a:spcPts val="0"/>
              </a:spcBef>
              <a:spcAft>
                <a:spcPts val="0"/>
              </a:spcAft>
              <a:buNone/>
            </a:pPr>
            <a:r>
              <a:rPr lang="en-US" sz="1600">
                <a:solidFill>
                  <a:schemeClr val="dk2"/>
                </a:solidFill>
                <a:latin typeface="Signika"/>
                <a:ea typeface="Signika"/>
                <a:cs typeface="Signika"/>
                <a:sym typeface="Signika"/>
              </a:rPr>
              <a:t> Les plans stratégiques ne font pas assez                           Moins d’adaptation en</a:t>
            </a:r>
            <a:r>
              <a:rPr lang="en-US" sz="1600" b="1">
                <a:solidFill>
                  <a:schemeClr val="dk2"/>
                </a:solidFill>
                <a:latin typeface="Signika"/>
                <a:ea typeface="Signika"/>
                <a:cs typeface="Signika"/>
                <a:sym typeface="Signika"/>
              </a:rPr>
              <a:t> temps de crise </a:t>
            </a:r>
            <a:r>
              <a:rPr lang="en-US" sz="1600">
                <a:solidFill>
                  <a:schemeClr val="dk2"/>
                </a:solidFill>
                <a:latin typeface="Signika"/>
                <a:ea typeface="Signika"/>
                <a:cs typeface="Signika"/>
                <a:sym typeface="Signika"/>
              </a:rPr>
              <a:t>attention aux </a:t>
            </a:r>
            <a:r>
              <a:rPr lang="en-US" sz="1600" b="1">
                <a:solidFill>
                  <a:schemeClr val="dk2"/>
                </a:solidFill>
                <a:latin typeface="Signika"/>
                <a:ea typeface="Signika"/>
                <a:cs typeface="Signika"/>
                <a:sym typeface="Signika"/>
              </a:rPr>
              <a:t>spécificités géographiques                        </a:t>
            </a:r>
            <a:r>
              <a:rPr lang="en-US" sz="1600">
                <a:solidFill>
                  <a:schemeClr val="dk2"/>
                </a:solidFill>
                <a:latin typeface="Signika"/>
                <a:ea typeface="Signika"/>
                <a:cs typeface="Signika"/>
                <a:sym typeface="Signika"/>
              </a:rPr>
              <a:t>  </a:t>
            </a:r>
            <a:r>
              <a:rPr lang="en-US" sz="1600" b="1">
                <a:solidFill>
                  <a:schemeClr val="dk2"/>
                </a:solidFill>
                <a:latin typeface="Signika"/>
                <a:ea typeface="Signika"/>
                <a:cs typeface="Signika"/>
                <a:sym typeface="Signika"/>
              </a:rPr>
              <a:t>Besoins  régionaux </a:t>
            </a:r>
            <a:r>
              <a:rPr lang="en-US" sz="1600">
                <a:solidFill>
                  <a:schemeClr val="dk2"/>
                </a:solidFill>
                <a:latin typeface="Signika"/>
                <a:ea typeface="Signika"/>
                <a:cs typeface="Signika"/>
                <a:sym typeface="Signika"/>
              </a:rPr>
              <a:t>non considéré</a:t>
            </a:r>
            <a:endParaRPr sz="1600">
              <a:solidFill>
                <a:schemeClr val="dk2"/>
              </a:solidFill>
              <a:latin typeface="Signika"/>
              <a:ea typeface="Signika"/>
              <a:cs typeface="Signika"/>
              <a:sym typeface="Signika"/>
            </a:endParaRPr>
          </a:p>
          <a:p>
            <a:pPr marL="0" lvl="0" indent="0" algn="l" rtl="0">
              <a:spcBef>
                <a:spcPts val="0"/>
              </a:spcBef>
              <a:spcAft>
                <a:spcPts val="0"/>
              </a:spcAft>
              <a:buNone/>
            </a:pPr>
            <a:endParaRPr sz="1600">
              <a:solidFill>
                <a:schemeClr val="dk2"/>
              </a:solidFill>
              <a:latin typeface="Signika"/>
              <a:ea typeface="Signika"/>
              <a:cs typeface="Signika"/>
              <a:sym typeface="Signika"/>
            </a:endParaRPr>
          </a:p>
          <a:p>
            <a:pPr marL="0" lvl="0" indent="0" algn="l" rtl="0">
              <a:spcBef>
                <a:spcPts val="0"/>
              </a:spcBef>
              <a:spcAft>
                <a:spcPts val="0"/>
              </a:spcAft>
              <a:buNone/>
            </a:pPr>
            <a:endParaRPr sz="1600">
              <a:solidFill>
                <a:schemeClr val="dk2"/>
              </a:solidFill>
              <a:latin typeface="Signika"/>
              <a:ea typeface="Signika"/>
              <a:cs typeface="Signika"/>
              <a:sym typeface="Signika"/>
            </a:endParaRPr>
          </a:p>
          <a:p>
            <a:pPr marL="0" lvl="0" indent="0" algn="l" rtl="0">
              <a:spcBef>
                <a:spcPts val="0"/>
              </a:spcBef>
              <a:spcAft>
                <a:spcPts val="0"/>
              </a:spcAft>
              <a:buNone/>
            </a:pPr>
            <a:r>
              <a:rPr lang="en-US" sz="1600">
                <a:solidFill>
                  <a:schemeClr val="dk2"/>
                </a:solidFill>
                <a:latin typeface="Signika"/>
                <a:ea typeface="Signika"/>
                <a:cs typeface="Signika"/>
                <a:sym typeface="Signika"/>
              </a:rPr>
              <a:t>Pourtant des </a:t>
            </a:r>
            <a:r>
              <a:rPr lang="en-US" sz="1600" b="1">
                <a:solidFill>
                  <a:schemeClr val="dk2"/>
                </a:solidFill>
                <a:latin typeface="Signika"/>
                <a:ea typeface="Signika"/>
                <a:cs typeface="Signika"/>
                <a:sym typeface="Signika"/>
              </a:rPr>
              <a:t>adaptations locales </a:t>
            </a:r>
            <a:r>
              <a:rPr lang="en-US" sz="1600">
                <a:solidFill>
                  <a:schemeClr val="dk2"/>
                </a:solidFill>
                <a:latin typeface="Signika"/>
                <a:ea typeface="Signika"/>
                <a:cs typeface="Signika"/>
                <a:sym typeface="Signika"/>
              </a:rPr>
              <a:t>ont été réalisées pour la région Auvergne-Rhône-Alpes, ce qui constituent “une véritable valeur ajoutée”.</a:t>
            </a:r>
            <a:endParaRPr sz="1600">
              <a:solidFill>
                <a:srgbClr val="003100"/>
              </a:solidFill>
              <a:latin typeface="Signika"/>
              <a:ea typeface="Signika"/>
              <a:cs typeface="Signika"/>
              <a:sym typeface="Signika"/>
            </a:endParaRPr>
          </a:p>
          <a:p>
            <a:pPr marL="0" lvl="0" indent="0" algn="l" rtl="0">
              <a:spcBef>
                <a:spcPts val="0"/>
              </a:spcBef>
              <a:spcAft>
                <a:spcPts val="0"/>
              </a:spcAft>
              <a:buNone/>
            </a:pPr>
            <a:endParaRPr sz="1600">
              <a:solidFill>
                <a:srgbClr val="003100"/>
              </a:solidFill>
              <a:latin typeface="Signika"/>
              <a:ea typeface="Signika"/>
              <a:cs typeface="Signika"/>
              <a:sym typeface="Signika"/>
            </a:endParaRPr>
          </a:p>
          <a:p>
            <a:pPr marL="0" lvl="0" indent="0" algn="l" rtl="0">
              <a:spcBef>
                <a:spcPts val="0"/>
              </a:spcBef>
              <a:spcAft>
                <a:spcPts val="0"/>
              </a:spcAft>
              <a:buNone/>
            </a:pPr>
            <a:r>
              <a:rPr lang="en-US" sz="1600">
                <a:solidFill>
                  <a:srgbClr val="003100"/>
                </a:solidFill>
                <a:latin typeface="Signika"/>
                <a:ea typeface="Signika"/>
                <a:cs typeface="Signika"/>
                <a:sym typeface="Signika"/>
              </a:rPr>
              <a:t>→ Les résultats de l’enquête contribueront à </a:t>
            </a:r>
            <a:r>
              <a:rPr lang="en-US" sz="1600" b="1">
                <a:solidFill>
                  <a:srgbClr val="003100"/>
                </a:solidFill>
                <a:latin typeface="Signika"/>
                <a:ea typeface="Signika"/>
                <a:cs typeface="Signika"/>
                <a:sym typeface="Signika"/>
              </a:rPr>
              <a:t>l’élaboration de l’avis d’initiative</a:t>
            </a:r>
            <a:r>
              <a:rPr lang="en-US" sz="1600">
                <a:solidFill>
                  <a:srgbClr val="003100"/>
                </a:solidFill>
                <a:latin typeface="Signika"/>
                <a:ea typeface="Signika"/>
                <a:cs typeface="Signika"/>
                <a:sym typeface="Signika"/>
              </a:rPr>
              <a:t> du Comité des régions sur la prochaine PAC.</a:t>
            </a:r>
            <a:endParaRPr sz="1600">
              <a:solidFill>
                <a:srgbClr val="003100"/>
              </a:solidFill>
              <a:latin typeface="Signika"/>
              <a:ea typeface="Signika"/>
              <a:cs typeface="Signika"/>
              <a:sym typeface="Signika"/>
            </a:endParaRPr>
          </a:p>
          <a:p>
            <a:pPr marL="0" lvl="0" indent="0" algn="l" rtl="0">
              <a:spcBef>
                <a:spcPts val="0"/>
              </a:spcBef>
              <a:spcAft>
                <a:spcPts val="0"/>
              </a:spcAft>
              <a:buNone/>
            </a:pPr>
            <a:endParaRPr>
              <a:solidFill>
                <a:srgbClr val="003100"/>
              </a:solidFill>
              <a:latin typeface="Signika"/>
              <a:ea typeface="Signika"/>
              <a:cs typeface="Signika"/>
              <a:sym typeface="Signika"/>
            </a:endParaRPr>
          </a:p>
        </p:txBody>
      </p:sp>
      <p:sp>
        <p:nvSpPr>
          <p:cNvPr id="549" name="Google Shape;549;p13"/>
          <p:cNvSpPr/>
          <p:nvPr/>
        </p:nvSpPr>
        <p:spPr>
          <a:xfrm>
            <a:off x="4362875" y="2144850"/>
            <a:ext cx="616500" cy="506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ignika"/>
              <a:ea typeface="Signika"/>
              <a:cs typeface="Signika"/>
              <a:sym typeface="Signika"/>
            </a:endParaRPr>
          </a:p>
        </p:txBody>
      </p:sp>
      <p:sp>
        <p:nvSpPr>
          <p:cNvPr id="550" name="Google Shape;550;p13"/>
          <p:cNvSpPr txBox="1"/>
          <p:nvPr/>
        </p:nvSpPr>
        <p:spPr>
          <a:xfrm>
            <a:off x="2525" y="4789500"/>
            <a:ext cx="6618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u="sng">
                <a:solidFill>
                  <a:srgbClr val="1155CC"/>
                </a:solidFill>
                <a:hlinkClick r:id="rId6">
                  <a:extLst>
                    <a:ext uri="{A12FA001-AC4F-418D-AE19-62706E023703}">
                      <ahyp:hlinkClr xmlns:ahyp="http://schemas.microsoft.com/office/drawing/2018/hyperlinkcolor" val="tx"/>
                    </a:ext>
                  </a:extLst>
                </a:hlinkClick>
              </a:rPr>
              <a:t>Une Pac peu flexible selon le Comité européen des régions (lafranceagricole.fr)</a:t>
            </a:r>
            <a:endParaRPr/>
          </a:p>
        </p:txBody>
      </p:sp>
      <p:sp>
        <p:nvSpPr>
          <p:cNvPr id="551" name="Google Shape;55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13</a:t>
            </a:fld>
            <a:endParaRPr>
              <a:solidFill>
                <a:srgbClr val="000000"/>
              </a:solidFill>
            </a:endParaRPr>
          </a:p>
        </p:txBody>
      </p:sp>
      <p:pic>
        <p:nvPicPr>
          <p:cNvPr id="3" name="Audio 2">
            <a:hlinkClick r:id="" action="ppaction://media"/>
            <a:extLst>
              <a:ext uri="{FF2B5EF4-FFF2-40B4-BE49-F238E27FC236}">
                <a16:creationId xmlns:a16="http://schemas.microsoft.com/office/drawing/2014/main" id="{E7926A66-C5A5-7350-87EA-68EDB469C91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4386"/>
    </mc:Choice>
    <mc:Fallback>
      <p:transition spd="slow" advTm="5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14"/>
          <p:cNvSpPr/>
          <p:nvPr/>
        </p:nvSpPr>
        <p:spPr>
          <a:xfrm>
            <a:off x="4072050" y="1375738"/>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57" name="Google Shape;557;p14"/>
          <p:cNvSpPr/>
          <p:nvPr/>
        </p:nvSpPr>
        <p:spPr>
          <a:xfrm>
            <a:off x="4095175" y="1231028"/>
            <a:ext cx="1140900" cy="11409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58" name="Google Shape;558;p14"/>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3100"/>
                </a:solidFill>
                <a:latin typeface="Signika"/>
                <a:ea typeface="Signika"/>
                <a:cs typeface="Signika"/>
                <a:sym typeface="Signika"/>
              </a:rPr>
              <a:t>05</a:t>
            </a:r>
            <a:endParaRPr/>
          </a:p>
        </p:txBody>
      </p:sp>
      <p:sp>
        <p:nvSpPr>
          <p:cNvPr id="559" name="Google Shape;559;p14"/>
          <p:cNvSpPr txBox="1"/>
          <p:nvPr/>
        </p:nvSpPr>
        <p:spPr>
          <a:xfrm>
            <a:off x="4130975" y="2166054"/>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DOSSIER</a:t>
            </a:r>
            <a:endParaRPr sz="3000" b="0" i="0" u="none" strike="noStrike" cap="none">
              <a:solidFill>
                <a:schemeClr val="dk1"/>
              </a:solidFill>
              <a:latin typeface="Signika SemiBold"/>
              <a:ea typeface="Signika SemiBold"/>
              <a:cs typeface="Signika SemiBold"/>
              <a:sym typeface="Signika SemiBold"/>
            </a:endParaRPr>
          </a:p>
        </p:txBody>
      </p:sp>
      <p:pic>
        <p:nvPicPr>
          <p:cNvPr id="560" name="Google Shape;560;p14" descr="Dossier ouvert avec un remplissage uni"/>
          <p:cNvPicPr preferRelativeResize="0"/>
          <p:nvPr/>
        </p:nvPicPr>
        <p:blipFill rotWithShape="1">
          <a:blip r:embed="rId5">
            <a:alphaModFix/>
          </a:blip>
          <a:srcRect/>
          <a:stretch/>
        </p:blipFill>
        <p:spPr>
          <a:xfrm>
            <a:off x="1348928" y="1809214"/>
            <a:ext cx="1443775" cy="1337660"/>
          </a:xfrm>
          <a:prstGeom prst="rect">
            <a:avLst/>
          </a:prstGeom>
          <a:noFill/>
          <a:ln>
            <a:noFill/>
          </a:ln>
        </p:spPr>
      </p:pic>
      <p:sp>
        <p:nvSpPr>
          <p:cNvPr id="561" name="Google Shape;561;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14</a:t>
            </a:fld>
            <a:endParaRPr>
              <a:solidFill>
                <a:srgbClr val="000000"/>
              </a:solidFill>
            </a:endParaRPr>
          </a:p>
        </p:txBody>
      </p:sp>
      <p:pic>
        <p:nvPicPr>
          <p:cNvPr id="3" name="Audio 2">
            <a:hlinkClick r:id="" action="ppaction://media"/>
            <a:extLst>
              <a:ext uri="{FF2B5EF4-FFF2-40B4-BE49-F238E27FC236}">
                <a16:creationId xmlns:a16="http://schemas.microsoft.com/office/drawing/2014/main" id="{9F019283-B655-46BA-9AB7-932685F64D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406"/>
    </mc:Choice>
    <mc:Fallback>
      <p:transition spd="slow" advTm="13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296876331fb_0_13"/>
          <p:cNvSpPr txBox="1">
            <a:spLocks noGrp="1"/>
          </p:cNvSpPr>
          <p:nvPr>
            <p:ph type="title"/>
          </p:nvPr>
        </p:nvSpPr>
        <p:spPr>
          <a:xfrm>
            <a:off x="-2462" y="2921"/>
            <a:ext cx="9148800" cy="917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US">
                <a:solidFill>
                  <a:schemeClr val="dk2"/>
                </a:solidFill>
              </a:rPr>
              <a:t>CONSULTATION SUR LA NOUVELLE STRATÉGIE  </a:t>
            </a:r>
            <a:endParaRPr>
              <a:solidFill>
                <a:schemeClr val="dk2"/>
              </a:solidFill>
            </a:endParaRPr>
          </a:p>
          <a:p>
            <a:pPr marL="0" lvl="0" indent="0" algn="ctr" rtl="0">
              <a:lnSpc>
                <a:spcPct val="100000"/>
              </a:lnSpc>
              <a:spcBef>
                <a:spcPts val="0"/>
              </a:spcBef>
              <a:spcAft>
                <a:spcPts val="0"/>
              </a:spcAft>
              <a:buSzPts val="3000"/>
              <a:buNone/>
            </a:pPr>
            <a:r>
              <a:rPr lang="en-US">
                <a:solidFill>
                  <a:schemeClr val="dk2"/>
                </a:solidFill>
              </a:rPr>
              <a:t>ECOPHYTO 2030 </a:t>
            </a:r>
            <a:endParaRPr/>
          </a:p>
        </p:txBody>
      </p:sp>
      <p:pic>
        <p:nvPicPr>
          <p:cNvPr id="567" name="Google Shape;567;g296876331fb_0_13" descr="Dossier ouvert avec un remplissage uni"/>
          <p:cNvPicPr preferRelativeResize="0"/>
          <p:nvPr/>
        </p:nvPicPr>
        <p:blipFill rotWithShape="1">
          <a:blip r:embed="rId5">
            <a:alphaModFix/>
          </a:blip>
          <a:srcRect/>
          <a:stretch/>
        </p:blipFill>
        <p:spPr>
          <a:xfrm>
            <a:off x="33400" y="19233"/>
            <a:ext cx="602700" cy="572066"/>
          </a:xfrm>
          <a:prstGeom prst="rect">
            <a:avLst/>
          </a:prstGeom>
          <a:noFill/>
          <a:ln>
            <a:noFill/>
          </a:ln>
        </p:spPr>
      </p:pic>
      <p:sp>
        <p:nvSpPr>
          <p:cNvPr id="568" name="Google Shape;568;g296876331fb_0_13"/>
          <p:cNvSpPr txBox="1"/>
          <p:nvPr/>
        </p:nvSpPr>
        <p:spPr>
          <a:xfrm>
            <a:off x="651900" y="857825"/>
            <a:ext cx="8153400" cy="458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r>
              <a:rPr lang="en-US" sz="1500">
                <a:solidFill>
                  <a:srgbClr val="003100"/>
                </a:solidFill>
                <a:latin typeface="Signika"/>
                <a:ea typeface="Signika"/>
                <a:cs typeface="Signika"/>
                <a:sym typeface="Signika"/>
              </a:rPr>
              <a:t>→ Projet piloté par : </a:t>
            </a:r>
            <a:endParaRPr sz="1500">
              <a:solidFill>
                <a:srgbClr val="003100"/>
              </a:solidFill>
              <a:latin typeface="Signika"/>
              <a:ea typeface="Signika"/>
              <a:cs typeface="Signika"/>
              <a:sym typeface="Signika"/>
            </a:endParaRPr>
          </a:p>
          <a:p>
            <a:pPr marL="457200" lvl="0" indent="-323850" algn="l" rtl="0">
              <a:lnSpc>
                <a:spcPct val="115000"/>
              </a:lnSpc>
              <a:spcBef>
                <a:spcPts val="0"/>
              </a:spcBef>
              <a:spcAft>
                <a:spcPts val="0"/>
              </a:spcAft>
              <a:buClr>
                <a:srgbClr val="003100"/>
              </a:buClr>
              <a:buSzPts val="1500"/>
              <a:buFont typeface="Signika"/>
              <a:buChar char="●"/>
            </a:pPr>
            <a:r>
              <a:rPr lang="en-US" sz="1500">
                <a:solidFill>
                  <a:srgbClr val="003100"/>
                </a:solidFill>
                <a:latin typeface="Signika"/>
                <a:ea typeface="Signika"/>
                <a:cs typeface="Signika"/>
                <a:sym typeface="Signika"/>
              </a:rPr>
              <a:t>Le </a:t>
            </a:r>
            <a:r>
              <a:rPr lang="en-US" sz="1500" b="1">
                <a:solidFill>
                  <a:srgbClr val="003100"/>
                </a:solidFill>
                <a:latin typeface="Signika"/>
                <a:ea typeface="Signika"/>
                <a:cs typeface="Signika"/>
                <a:sym typeface="Signika"/>
              </a:rPr>
              <a:t>SGPE</a:t>
            </a:r>
            <a:r>
              <a:rPr lang="en-US" sz="1500">
                <a:solidFill>
                  <a:srgbClr val="003100"/>
                </a:solidFill>
                <a:latin typeface="Signika"/>
                <a:ea typeface="Signika"/>
                <a:cs typeface="Signika"/>
                <a:sym typeface="Signika"/>
              </a:rPr>
              <a:t> (Secrétariat général pour la planification écologique) </a:t>
            </a:r>
            <a:endParaRPr sz="1500">
              <a:solidFill>
                <a:srgbClr val="003100"/>
              </a:solidFill>
              <a:latin typeface="Signika"/>
              <a:ea typeface="Signika"/>
              <a:cs typeface="Signika"/>
              <a:sym typeface="Signika"/>
            </a:endParaRPr>
          </a:p>
          <a:p>
            <a:pPr marL="457200" lvl="0" indent="-323850" algn="l" rtl="0">
              <a:lnSpc>
                <a:spcPct val="115000"/>
              </a:lnSpc>
              <a:spcBef>
                <a:spcPts val="0"/>
              </a:spcBef>
              <a:spcAft>
                <a:spcPts val="0"/>
              </a:spcAft>
              <a:buClr>
                <a:srgbClr val="003100"/>
              </a:buClr>
              <a:buSzPts val="1500"/>
              <a:buFont typeface="Signika"/>
              <a:buChar char="●"/>
            </a:pPr>
            <a:r>
              <a:rPr lang="en-US" sz="1500">
                <a:solidFill>
                  <a:srgbClr val="003100"/>
                </a:solidFill>
                <a:latin typeface="Signika"/>
                <a:ea typeface="Signika"/>
                <a:cs typeface="Signika"/>
                <a:sym typeface="Signika"/>
              </a:rPr>
              <a:t>Co-construit avec les </a:t>
            </a:r>
            <a:r>
              <a:rPr lang="en-US" sz="1500" b="1">
                <a:solidFill>
                  <a:srgbClr val="003100"/>
                </a:solidFill>
                <a:latin typeface="Signika"/>
                <a:ea typeface="Signika"/>
                <a:cs typeface="Signika"/>
                <a:sym typeface="Signika"/>
              </a:rPr>
              <a:t>ministères</a:t>
            </a:r>
            <a:r>
              <a:rPr lang="en-US" sz="1500">
                <a:solidFill>
                  <a:srgbClr val="003100"/>
                </a:solidFill>
                <a:latin typeface="Signika"/>
                <a:ea typeface="Signika"/>
                <a:cs typeface="Signika"/>
                <a:sym typeface="Signika"/>
              </a:rPr>
              <a:t> de l’Agriculture, de la Transition écologique, d’Outre-mer, de la Santé et Recherche</a:t>
            </a:r>
            <a:endParaRPr sz="1500">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a:p>
            <a:pPr marL="0" lvl="0" indent="0" algn="l" rtl="0">
              <a:spcBef>
                <a:spcPts val="0"/>
              </a:spcBef>
              <a:spcAft>
                <a:spcPts val="0"/>
              </a:spcAft>
              <a:buNone/>
            </a:pPr>
            <a:r>
              <a:rPr lang="en-US" sz="1500" u="sng">
                <a:solidFill>
                  <a:schemeClr val="dk2"/>
                </a:solidFill>
                <a:latin typeface="Signika"/>
                <a:ea typeface="Signika"/>
                <a:cs typeface="Signika"/>
                <a:sym typeface="Signika"/>
              </a:rPr>
              <a:t>3 objectifs :</a:t>
            </a:r>
            <a:endParaRPr sz="1500" u="sng">
              <a:solidFill>
                <a:schemeClr val="dk2"/>
              </a:solidFill>
              <a:latin typeface="Signika"/>
              <a:ea typeface="Signika"/>
              <a:cs typeface="Signika"/>
              <a:sym typeface="Signika"/>
            </a:endParaRPr>
          </a:p>
          <a:p>
            <a:pPr marL="457200" lvl="0" indent="-323850" algn="l" rtl="0">
              <a:spcBef>
                <a:spcPts val="0"/>
              </a:spcBef>
              <a:spcAft>
                <a:spcPts val="0"/>
              </a:spcAft>
              <a:buClr>
                <a:schemeClr val="dk2"/>
              </a:buClr>
              <a:buSzPts val="1500"/>
              <a:buFont typeface="Signika"/>
              <a:buChar char="-"/>
            </a:pPr>
            <a:r>
              <a:rPr lang="en-US" sz="1500">
                <a:solidFill>
                  <a:schemeClr val="dk2"/>
                </a:solidFill>
                <a:latin typeface="Signika"/>
                <a:ea typeface="Signika"/>
                <a:cs typeface="Signika"/>
                <a:sym typeface="Signika"/>
              </a:rPr>
              <a:t>Maintenir un </a:t>
            </a:r>
            <a:r>
              <a:rPr lang="en-US" sz="1500" b="1">
                <a:solidFill>
                  <a:schemeClr val="dk2"/>
                </a:solidFill>
                <a:latin typeface="Signika"/>
                <a:ea typeface="Signika"/>
                <a:cs typeface="Signika"/>
                <a:sym typeface="Signika"/>
              </a:rPr>
              <a:t>haut niveau de protection</a:t>
            </a:r>
            <a:r>
              <a:rPr lang="en-US" sz="1500">
                <a:solidFill>
                  <a:schemeClr val="dk2"/>
                </a:solidFill>
                <a:latin typeface="Signika"/>
                <a:ea typeface="Signika"/>
                <a:cs typeface="Signika"/>
                <a:sym typeface="Signika"/>
              </a:rPr>
              <a:t> des cultures.</a:t>
            </a:r>
            <a:endParaRPr sz="1500">
              <a:solidFill>
                <a:schemeClr val="dk2"/>
              </a:solidFill>
              <a:latin typeface="Signika"/>
              <a:ea typeface="Signika"/>
              <a:cs typeface="Signika"/>
              <a:sym typeface="Signika"/>
            </a:endParaRPr>
          </a:p>
          <a:p>
            <a:pPr marL="457200" lvl="0" indent="-323850" algn="l" rtl="0">
              <a:spcBef>
                <a:spcPts val="0"/>
              </a:spcBef>
              <a:spcAft>
                <a:spcPts val="0"/>
              </a:spcAft>
              <a:buClr>
                <a:schemeClr val="dk2"/>
              </a:buClr>
              <a:buSzPts val="1500"/>
              <a:buFont typeface="Signika"/>
              <a:buChar char="-"/>
            </a:pPr>
            <a:r>
              <a:rPr lang="en-US" sz="1500">
                <a:solidFill>
                  <a:schemeClr val="dk2"/>
                </a:solidFill>
                <a:latin typeface="Signika"/>
                <a:ea typeface="Signika"/>
                <a:cs typeface="Signika"/>
                <a:sym typeface="Signika"/>
              </a:rPr>
              <a:t>Soutenir les </a:t>
            </a:r>
            <a:r>
              <a:rPr lang="en-US" sz="1500" b="1">
                <a:solidFill>
                  <a:schemeClr val="dk2"/>
                </a:solidFill>
                <a:latin typeface="Signika"/>
                <a:ea typeface="Signika"/>
                <a:cs typeface="Signika"/>
                <a:sym typeface="Signika"/>
              </a:rPr>
              <a:t>performances économiques</a:t>
            </a:r>
            <a:r>
              <a:rPr lang="en-US" sz="1500">
                <a:solidFill>
                  <a:schemeClr val="dk2"/>
                </a:solidFill>
                <a:latin typeface="Signika"/>
                <a:ea typeface="Signika"/>
                <a:cs typeface="Signika"/>
                <a:sym typeface="Signika"/>
              </a:rPr>
              <a:t> et </a:t>
            </a:r>
            <a:endParaRPr sz="1500">
              <a:solidFill>
                <a:schemeClr val="dk2"/>
              </a:solidFill>
              <a:latin typeface="Signika"/>
              <a:ea typeface="Signika"/>
              <a:cs typeface="Signika"/>
              <a:sym typeface="Signika"/>
            </a:endParaRPr>
          </a:p>
          <a:p>
            <a:pPr marL="0" lvl="0" indent="0" algn="l" rtl="0">
              <a:spcBef>
                <a:spcPts val="0"/>
              </a:spcBef>
              <a:spcAft>
                <a:spcPts val="0"/>
              </a:spcAft>
              <a:buNone/>
            </a:pPr>
            <a:r>
              <a:rPr lang="en-US" sz="1500" b="1">
                <a:solidFill>
                  <a:schemeClr val="dk2"/>
                </a:solidFill>
                <a:latin typeface="Signika"/>
                <a:ea typeface="Signika"/>
                <a:cs typeface="Signika"/>
                <a:sym typeface="Signika"/>
              </a:rPr>
              <a:t>environnementales </a:t>
            </a:r>
            <a:r>
              <a:rPr lang="en-US" sz="1500">
                <a:solidFill>
                  <a:schemeClr val="dk2"/>
                </a:solidFill>
                <a:latin typeface="Signika"/>
                <a:ea typeface="Signika"/>
                <a:cs typeface="Signika"/>
                <a:sym typeface="Signika"/>
              </a:rPr>
              <a:t>des exploitations.</a:t>
            </a:r>
            <a:endParaRPr sz="1500">
              <a:solidFill>
                <a:schemeClr val="dk2"/>
              </a:solidFill>
              <a:latin typeface="Signika"/>
              <a:ea typeface="Signika"/>
              <a:cs typeface="Signika"/>
              <a:sym typeface="Signika"/>
            </a:endParaRPr>
          </a:p>
          <a:p>
            <a:pPr marL="457200" lvl="0" indent="-323850" algn="l" rtl="0">
              <a:spcBef>
                <a:spcPts val="0"/>
              </a:spcBef>
              <a:spcAft>
                <a:spcPts val="0"/>
              </a:spcAft>
              <a:buClr>
                <a:schemeClr val="dk2"/>
              </a:buClr>
              <a:buSzPts val="1500"/>
              <a:buFont typeface="Signika"/>
              <a:buChar char="-"/>
            </a:pPr>
            <a:r>
              <a:rPr lang="en-US" sz="1500">
                <a:solidFill>
                  <a:schemeClr val="dk2"/>
                </a:solidFill>
                <a:latin typeface="Signika"/>
                <a:ea typeface="Signika"/>
                <a:cs typeface="Signika"/>
                <a:sym typeface="Signika"/>
              </a:rPr>
              <a:t>Préserver la </a:t>
            </a:r>
            <a:r>
              <a:rPr lang="en-US" sz="1500" b="1">
                <a:solidFill>
                  <a:schemeClr val="dk2"/>
                </a:solidFill>
                <a:latin typeface="Signika"/>
                <a:ea typeface="Signika"/>
                <a:cs typeface="Signika"/>
                <a:sym typeface="Signika"/>
              </a:rPr>
              <a:t>santé publique </a:t>
            </a:r>
            <a:r>
              <a:rPr lang="en-US" sz="1500">
                <a:solidFill>
                  <a:schemeClr val="dk2"/>
                </a:solidFill>
                <a:latin typeface="Signika"/>
                <a:ea typeface="Signika"/>
                <a:cs typeface="Signika"/>
                <a:sym typeface="Signika"/>
              </a:rPr>
              <a:t>et celle de </a:t>
            </a:r>
            <a:r>
              <a:rPr lang="en-US" sz="1500" b="1">
                <a:solidFill>
                  <a:schemeClr val="dk2"/>
                </a:solidFill>
                <a:latin typeface="Signika"/>
                <a:ea typeface="Signika"/>
                <a:cs typeface="Signika"/>
                <a:sym typeface="Signika"/>
              </a:rPr>
              <a:t>l’environnement </a:t>
            </a:r>
            <a:endParaRPr sz="1500" b="1">
              <a:solidFill>
                <a:schemeClr val="dk2"/>
              </a:solidFill>
              <a:latin typeface="Signika"/>
              <a:ea typeface="Signika"/>
              <a:cs typeface="Signika"/>
              <a:sym typeface="Signika"/>
            </a:endParaRPr>
          </a:p>
          <a:p>
            <a:pPr marL="0" lvl="0" indent="0" algn="l" rtl="0">
              <a:spcBef>
                <a:spcPts val="0"/>
              </a:spcBef>
              <a:spcAft>
                <a:spcPts val="0"/>
              </a:spcAft>
              <a:buNone/>
            </a:pPr>
            <a:r>
              <a:rPr lang="en-US" sz="1500">
                <a:solidFill>
                  <a:schemeClr val="dk2"/>
                </a:solidFill>
                <a:latin typeface="Signika"/>
                <a:ea typeface="Signika"/>
                <a:cs typeface="Signika"/>
                <a:sym typeface="Signika"/>
              </a:rPr>
              <a:t>dans une logique « une seule santé ».</a:t>
            </a:r>
            <a:endParaRPr sz="1500">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p:txBody>
      </p:sp>
      <p:sp>
        <p:nvSpPr>
          <p:cNvPr id="569" name="Google Shape;569;g296876331fb_0_13"/>
          <p:cNvSpPr txBox="1"/>
          <p:nvPr/>
        </p:nvSpPr>
        <p:spPr>
          <a:xfrm>
            <a:off x="-2450" y="4769650"/>
            <a:ext cx="5142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u="sng">
                <a:solidFill>
                  <a:srgbClr val="1155CC"/>
                </a:solidFill>
                <a:hlinkClick r:id="rId6">
                  <a:extLst>
                    <a:ext uri="{A12FA001-AC4F-418D-AE19-62706E023703}">
                      <ahyp:hlinkClr xmlns:ahyp="http://schemas.microsoft.com/office/drawing/2018/hyperlinkcolor" val="tx"/>
                    </a:ext>
                  </a:extLst>
                </a:hlinkClick>
              </a:rPr>
              <a:t>Consultation sur la nouvelle stratégie Ecophyto 2030 (lafranceagricole.fr)</a:t>
            </a:r>
            <a:endParaRPr/>
          </a:p>
        </p:txBody>
      </p:sp>
      <p:sp>
        <p:nvSpPr>
          <p:cNvPr id="570" name="Google Shape;570;g296876331fb_0_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15</a:t>
            </a:fld>
            <a:endParaRPr>
              <a:solidFill>
                <a:srgbClr val="000000"/>
              </a:solidFill>
            </a:endParaRPr>
          </a:p>
        </p:txBody>
      </p:sp>
      <p:sp>
        <p:nvSpPr>
          <p:cNvPr id="571" name="Google Shape;571;g296876331fb_0_13"/>
          <p:cNvSpPr/>
          <p:nvPr/>
        </p:nvSpPr>
        <p:spPr>
          <a:xfrm>
            <a:off x="1301200" y="1162625"/>
            <a:ext cx="2535000" cy="9630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a:solidFill>
                  <a:srgbClr val="003100"/>
                </a:solidFill>
                <a:latin typeface="Signika"/>
                <a:ea typeface="Signika"/>
                <a:cs typeface="Signika"/>
                <a:sym typeface="Signika"/>
              </a:rPr>
              <a:t>2024 : </a:t>
            </a:r>
            <a:r>
              <a:rPr lang="en-US">
                <a:solidFill>
                  <a:schemeClr val="dk2"/>
                </a:solidFill>
                <a:latin typeface="Signika"/>
                <a:ea typeface="Signika"/>
                <a:cs typeface="Signika"/>
                <a:sym typeface="Signika"/>
              </a:rPr>
              <a:t>La stratégie sera dévoilée, à l’issue de la période de consultation</a:t>
            </a:r>
            <a:r>
              <a:rPr lang="en-US" sz="1800">
                <a:solidFill>
                  <a:srgbClr val="003100"/>
                </a:solidFill>
                <a:latin typeface="Signika"/>
                <a:ea typeface="Signika"/>
                <a:cs typeface="Signika"/>
                <a:sym typeface="Signika"/>
              </a:rPr>
              <a:t> </a:t>
            </a:r>
            <a:endParaRPr sz="1800" i="0" u="none" strike="noStrike" cap="none">
              <a:solidFill>
                <a:srgbClr val="003100"/>
              </a:solidFill>
              <a:latin typeface="Signika"/>
              <a:ea typeface="Signika"/>
              <a:cs typeface="Signika"/>
              <a:sym typeface="Signika"/>
            </a:endParaRPr>
          </a:p>
        </p:txBody>
      </p:sp>
      <p:sp>
        <p:nvSpPr>
          <p:cNvPr id="572" name="Google Shape;572;g296876331fb_0_13"/>
          <p:cNvSpPr/>
          <p:nvPr/>
        </p:nvSpPr>
        <p:spPr>
          <a:xfrm>
            <a:off x="4572000" y="1162625"/>
            <a:ext cx="2535000" cy="9630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003100"/>
              </a:solidFill>
              <a:latin typeface="Signika"/>
              <a:ea typeface="Signika"/>
              <a:cs typeface="Signika"/>
              <a:sym typeface="Signika"/>
            </a:endParaRPr>
          </a:p>
          <a:p>
            <a:pPr marL="0" marR="0" lvl="0" indent="0" algn="ctr" rtl="0">
              <a:lnSpc>
                <a:spcPct val="100000"/>
              </a:lnSpc>
              <a:spcBef>
                <a:spcPts val="0"/>
              </a:spcBef>
              <a:spcAft>
                <a:spcPts val="0"/>
              </a:spcAft>
              <a:buNone/>
            </a:pPr>
            <a:endParaRPr sz="1800">
              <a:solidFill>
                <a:srgbClr val="003100"/>
              </a:solidFill>
              <a:latin typeface="Signika"/>
              <a:ea typeface="Signika"/>
              <a:cs typeface="Signika"/>
              <a:sym typeface="Signika"/>
            </a:endParaRPr>
          </a:p>
          <a:p>
            <a:pPr marL="0" marR="0" lvl="0" indent="0" algn="ctr" rtl="0">
              <a:lnSpc>
                <a:spcPct val="100000"/>
              </a:lnSpc>
              <a:spcBef>
                <a:spcPts val="0"/>
              </a:spcBef>
              <a:spcAft>
                <a:spcPts val="0"/>
              </a:spcAft>
              <a:buNone/>
            </a:pPr>
            <a:r>
              <a:rPr lang="en-US" sz="1800">
                <a:solidFill>
                  <a:srgbClr val="003100"/>
                </a:solidFill>
                <a:latin typeface="Signika"/>
                <a:ea typeface="Signika"/>
                <a:cs typeface="Signika"/>
                <a:sym typeface="Signika"/>
              </a:rPr>
              <a:t>2027 : </a:t>
            </a:r>
            <a:r>
              <a:rPr lang="en-US">
                <a:solidFill>
                  <a:schemeClr val="dk2"/>
                </a:solidFill>
                <a:latin typeface="Signika"/>
                <a:ea typeface="Signika"/>
                <a:cs typeface="Signika"/>
                <a:sym typeface="Signika"/>
              </a:rPr>
              <a:t>Un point sera programmé pour ajuster les leviers à mettre en oeuvre pour atteindre les objectifs</a:t>
            </a:r>
            <a:endParaRPr>
              <a:solidFill>
                <a:schemeClr val="dk2"/>
              </a:solidFill>
              <a:latin typeface="Signika"/>
              <a:ea typeface="Signika"/>
              <a:cs typeface="Signika"/>
              <a:sym typeface="Signika"/>
            </a:endParaRPr>
          </a:p>
          <a:p>
            <a:pPr marL="0" marR="0" lvl="0" indent="0" algn="ctr" rtl="0">
              <a:lnSpc>
                <a:spcPct val="100000"/>
              </a:lnSpc>
              <a:spcBef>
                <a:spcPts val="0"/>
              </a:spcBef>
              <a:spcAft>
                <a:spcPts val="0"/>
              </a:spcAft>
              <a:buNone/>
            </a:pPr>
            <a:endParaRPr>
              <a:solidFill>
                <a:schemeClr val="dk2"/>
              </a:solidFill>
              <a:latin typeface="Signika"/>
              <a:ea typeface="Signika"/>
              <a:cs typeface="Signika"/>
              <a:sym typeface="Signika"/>
            </a:endParaRPr>
          </a:p>
          <a:p>
            <a:pPr marL="0" marR="0" lvl="0" indent="0" algn="ctr" rtl="0">
              <a:lnSpc>
                <a:spcPct val="100000"/>
              </a:lnSpc>
              <a:spcBef>
                <a:spcPts val="0"/>
              </a:spcBef>
              <a:spcAft>
                <a:spcPts val="0"/>
              </a:spcAft>
              <a:buNone/>
            </a:pPr>
            <a:r>
              <a:rPr lang="en-US" sz="1800">
                <a:solidFill>
                  <a:srgbClr val="003100"/>
                </a:solidFill>
                <a:latin typeface="Signika"/>
                <a:ea typeface="Signika"/>
                <a:cs typeface="Signika"/>
                <a:sym typeface="Signika"/>
              </a:rPr>
              <a:t> </a:t>
            </a:r>
            <a:endParaRPr sz="1800" i="0" u="none" strike="noStrike" cap="none">
              <a:solidFill>
                <a:srgbClr val="003100"/>
              </a:solidFill>
              <a:latin typeface="Signika"/>
              <a:ea typeface="Signika"/>
              <a:cs typeface="Signika"/>
              <a:sym typeface="Signika"/>
            </a:endParaRPr>
          </a:p>
        </p:txBody>
      </p:sp>
      <p:sp>
        <p:nvSpPr>
          <p:cNvPr id="573" name="Google Shape;573;g296876331fb_0_13"/>
          <p:cNvSpPr/>
          <p:nvPr/>
        </p:nvSpPr>
        <p:spPr>
          <a:xfrm>
            <a:off x="5848001" y="3387800"/>
            <a:ext cx="3059700" cy="15795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US">
                <a:solidFill>
                  <a:schemeClr val="dk2"/>
                </a:solidFill>
                <a:latin typeface="Signika"/>
                <a:ea typeface="Signika"/>
                <a:cs typeface="Signika"/>
                <a:sym typeface="Signika"/>
              </a:rPr>
              <a:t>« Cette stratégie Ecophyto 2030 a pour ambition d’être plus </a:t>
            </a:r>
            <a:r>
              <a:rPr lang="en-US" b="1">
                <a:solidFill>
                  <a:schemeClr val="dk2"/>
                </a:solidFill>
                <a:latin typeface="Signika"/>
                <a:ea typeface="Signika"/>
                <a:cs typeface="Signika"/>
                <a:sym typeface="Signika"/>
              </a:rPr>
              <a:t>globale </a:t>
            </a:r>
            <a:r>
              <a:rPr lang="en-US">
                <a:solidFill>
                  <a:schemeClr val="dk2"/>
                </a:solidFill>
                <a:latin typeface="Signika"/>
                <a:ea typeface="Signika"/>
                <a:cs typeface="Signika"/>
                <a:sym typeface="Signika"/>
              </a:rPr>
              <a:t>que le plan Ecophyto II + et d’être cohérente avec l’ensemble des planifications de chantiers écologiques. »</a:t>
            </a:r>
            <a:endParaRPr sz="1800" i="0" u="none" strike="noStrike" cap="none">
              <a:solidFill>
                <a:srgbClr val="003100"/>
              </a:solidFill>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246E3830-2F73-819C-5C7D-A5AB452F865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9217"/>
    </mc:Choice>
    <mc:Fallback>
      <p:transition spd="slow" advTm="7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15"/>
          <p:cNvSpPr txBox="1">
            <a:spLocks noGrp="1"/>
          </p:cNvSpPr>
          <p:nvPr>
            <p:ph type="title"/>
          </p:nvPr>
        </p:nvSpPr>
        <p:spPr>
          <a:xfrm>
            <a:off x="-4812" y="-4"/>
            <a:ext cx="9148800" cy="91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3000"/>
              <a:buNone/>
            </a:pPr>
            <a:r>
              <a:rPr lang="en-US">
                <a:solidFill>
                  <a:schemeClr val="dk2"/>
                </a:solidFill>
              </a:rPr>
              <a:t>CONSULTATION SUR LA NOUVELLE STRATÉGIE  </a:t>
            </a:r>
            <a:endParaRPr>
              <a:solidFill>
                <a:schemeClr val="dk2"/>
              </a:solidFill>
            </a:endParaRPr>
          </a:p>
          <a:p>
            <a:pPr marL="0" lvl="0" indent="0" algn="ctr" rtl="0">
              <a:spcBef>
                <a:spcPts val="0"/>
              </a:spcBef>
              <a:spcAft>
                <a:spcPts val="0"/>
              </a:spcAft>
              <a:buSzPts val="3000"/>
              <a:buNone/>
            </a:pPr>
            <a:r>
              <a:rPr lang="en-US">
                <a:solidFill>
                  <a:schemeClr val="dk2"/>
                </a:solidFill>
              </a:rPr>
              <a:t>ECOPHYTO 2030 </a:t>
            </a:r>
            <a:endParaRPr>
              <a:solidFill>
                <a:schemeClr val="dk2"/>
              </a:solidFill>
            </a:endParaRPr>
          </a:p>
        </p:txBody>
      </p:sp>
      <p:pic>
        <p:nvPicPr>
          <p:cNvPr id="579" name="Google Shape;579;p15" descr="Dossier ouvert avec un remplissage uni"/>
          <p:cNvPicPr preferRelativeResize="0"/>
          <p:nvPr/>
        </p:nvPicPr>
        <p:blipFill rotWithShape="1">
          <a:blip r:embed="rId5">
            <a:alphaModFix/>
          </a:blip>
          <a:srcRect/>
          <a:stretch/>
        </p:blipFill>
        <p:spPr>
          <a:xfrm>
            <a:off x="33400" y="19233"/>
            <a:ext cx="602700" cy="572066"/>
          </a:xfrm>
          <a:prstGeom prst="rect">
            <a:avLst/>
          </a:prstGeom>
          <a:noFill/>
          <a:ln>
            <a:noFill/>
          </a:ln>
        </p:spPr>
      </p:pic>
      <p:sp>
        <p:nvSpPr>
          <p:cNvPr id="580" name="Google Shape;580;p15"/>
          <p:cNvSpPr/>
          <p:nvPr/>
        </p:nvSpPr>
        <p:spPr>
          <a:xfrm>
            <a:off x="3578550" y="1530275"/>
            <a:ext cx="1996500" cy="1366500"/>
          </a:xfrm>
          <a:prstGeom prst="ellipse">
            <a:avLst/>
          </a:prstGeom>
          <a:solidFill>
            <a:srgbClr val="80B31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Signika"/>
                <a:ea typeface="Signika"/>
                <a:cs typeface="Signika"/>
                <a:sym typeface="Signika"/>
              </a:rPr>
              <a:t>Territorialiser la stratégie</a:t>
            </a:r>
            <a:endParaRPr>
              <a:latin typeface="Signika"/>
              <a:ea typeface="Signika"/>
              <a:cs typeface="Signika"/>
              <a:sym typeface="Signika"/>
            </a:endParaRPr>
          </a:p>
        </p:txBody>
      </p:sp>
      <p:sp>
        <p:nvSpPr>
          <p:cNvPr id="581" name="Google Shape;581;p15"/>
          <p:cNvSpPr/>
          <p:nvPr/>
        </p:nvSpPr>
        <p:spPr>
          <a:xfrm>
            <a:off x="6755300" y="1530275"/>
            <a:ext cx="1996500" cy="1366500"/>
          </a:xfrm>
          <a:prstGeom prst="ellipse">
            <a:avLst/>
          </a:prstGeom>
          <a:solidFill>
            <a:srgbClr val="80B31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Signika"/>
                <a:ea typeface="Signika"/>
                <a:cs typeface="Signika"/>
                <a:sym typeface="Signika"/>
              </a:rPr>
              <a:t>Accentuer le lien avec les politiques de l’alimentation</a:t>
            </a:r>
            <a:endParaRPr>
              <a:latin typeface="Signika"/>
              <a:ea typeface="Signika"/>
              <a:cs typeface="Signika"/>
              <a:sym typeface="Signika"/>
            </a:endParaRPr>
          </a:p>
        </p:txBody>
      </p:sp>
      <p:sp>
        <p:nvSpPr>
          <p:cNvPr id="582" name="Google Shape;582;p15"/>
          <p:cNvSpPr/>
          <p:nvPr/>
        </p:nvSpPr>
        <p:spPr>
          <a:xfrm>
            <a:off x="5176600" y="2498100"/>
            <a:ext cx="2078700" cy="1366500"/>
          </a:xfrm>
          <a:prstGeom prst="ellipse">
            <a:avLst/>
          </a:prstGeom>
          <a:solidFill>
            <a:srgbClr val="689A6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Signika"/>
                <a:ea typeface="Signika"/>
                <a:cs typeface="Signika"/>
                <a:sym typeface="Signika"/>
              </a:rPr>
              <a:t>Assurer une protection compétitive à l’international</a:t>
            </a:r>
            <a:endParaRPr>
              <a:latin typeface="Signika"/>
              <a:ea typeface="Signika"/>
              <a:cs typeface="Signika"/>
              <a:sym typeface="Signika"/>
            </a:endParaRPr>
          </a:p>
        </p:txBody>
      </p:sp>
      <p:sp>
        <p:nvSpPr>
          <p:cNvPr id="583" name="Google Shape;583;p15"/>
          <p:cNvSpPr/>
          <p:nvPr/>
        </p:nvSpPr>
        <p:spPr>
          <a:xfrm>
            <a:off x="1739325" y="2498100"/>
            <a:ext cx="2440200" cy="1621800"/>
          </a:xfrm>
          <a:prstGeom prst="ellipse">
            <a:avLst/>
          </a:prstGeom>
          <a:solidFill>
            <a:srgbClr val="689A6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Signika"/>
                <a:ea typeface="Signika"/>
                <a:cs typeface="Signika"/>
                <a:sym typeface="Signika"/>
              </a:rPr>
              <a:t>Massifier les pratiques de re-conception des systèmes dans une logique de transition agroécologiques</a:t>
            </a:r>
            <a:endParaRPr>
              <a:latin typeface="Signika"/>
              <a:ea typeface="Signika"/>
              <a:cs typeface="Signika"/>
              <a:sym typeface="Signika"/>
            </a:endParaRPr>
          </a:p>
        </p:txBody>
      </p:sp>
      <p:sp>
        <p:nvSpPr>
          <p:cNvPr id="584" name="Google Shape;584;p15"/>
          <p:cNvSpPr/>
          <p:nvPr/>
        </p:nvSpPr>
        <p:spPr>
          <a:xfrm>
            <a:off x="3727625" y="3647475"/>
            <a:ext cx="2078700" cy="1366500"/>
          </a:xfrm>
          <a:prstGeom prst="ellipse">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Signika"/>
                <a:ea typeface="Signika"/>
                <a:cs typeface="Signika"/>
                <a:sym typeface="Signika"/>
              </a:rPr>
              <a:t>Renforcer la protection de la santé et de l’environnement</a:t>
            </a:r>
            <a:endParaRPr>
              <a:latin typeface="Signika"/>
              <a:ea typeface="Signika"/>
              <a:cs typeface="Signika"/>
              <a:sym typeface="Signika"/>
            </a:endParaRPr>
          </a:p>
        </p:txBody>
      </p:sp>
      <p:sp>
        <p:nvSpPr>
          <p:cNvPr id="585" name="Google Shape;585;p15"/>
          <p:cNvSpPr/>
          <p:nvPr/>
        </p:nvSpPr>
        <p:spPr>
          <a:xfrm>
            <a:off x="319600" y="1530275"/>
            <a:ext cx="2078700" cy="1366500"/>
          </a:xfrm>
          <a:prstGeom prst="ellipse">
            <a:avLst/>
          </a:prstGeom>
          <a:solidFill>
            <a:srgbClr val="80B31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a:latin typeface="Signika"/>
                <a:ea typeface="Signika"/>
                <a:cs typeface="Signika"/>
                <a:sym typeface="Signika"/>
              </a:rPr>
              <a:t>Accélération de la recherche d’alternative</a:t>
            </a:r>
            <a:endParaRPr>
              <a:latin typeface="Signika"/>
              <a:ea typeface="Signika"/>
              <a:cs typeface="Signika"/>
              <a:sym typeface="Signika"/>
            </a:endParaRPr>
          </a:p>
        </p:txBody>
      </p:sp>
      <p:sp>
        <p:nvSpPr>
          <p:cNvPr id="586" name="Google Shape;586;p15"/>
          <p:cNvSpPr txBox="1"/>
          <p:nvPr/>
        </p:nvSpPr>
        <p:spPr>
          <a:xfrm>
            <a:off x="227975" y="1023900"/>
            <a:ext cx="11088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1500" u="sng">
                <a:solidFill>
                  <a:schemeClr val="dk2"/>
                </a:solidFill>
                <a:latin typeface="Signika"/>
                <a:ea typeface="Signika"/>
                <a:cs typeface="Signika"/>
                <a:sym typeface="Signika"/>
              </a:rPr>
              <a:t>6 axes :</a:t>
            </a:r>
            <a:endParaRPr sz="1500" u="sng">
              <a:solidFill>
                <a:schemeClr val="dk2"/>
              </a:solidFill>
              <a:latin typeface="Signika"/>
              <a:ea typeface="Signika"/>
              <a:cs typeface="Signika"/>
              <a:sym typeface="Signika"/>
            </a:endParaRPr>
          </a:p>
        </p:txBody>
      </p:sp>
      <p:sp>
        <p:nvSpPr>
          <p:cNvPr id="587" name="Google Shape;587;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16</a:t>
            </a:fld>
            <a:endParaRPr>
              <a:solidFill>
                <a:srgbClr val="000000"/>
              </a:solidFill>
            </a:endParaRPr>
          </a:p>
        </p:txBody>
      </p:sp>
      <p:pic>
        <p:nvPicPr>
          <p:cNvPr id="3" name="Audio 2">
            <a:hlinkClick r:id="" action="ppaction://media"/>
            <a:extLst>
              <a:ext uri="{FF2B5EF4-FFF2-40B4-BE49-F238E27FC236}">
                <a16:creationId xmlns:a16="http://schemas.microsoft.com/office/drawing/2014/main" id="{3665588F-A158-2E13-84DD-9AB2DB5645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4353"/>
    </mc:Choice>
    <mc:Fallback>
      <p:transition spd="slow" advTm="94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296876331fb_0_32"/>
          <p:cNvSpPr txBox="1">
            <a:spLocks noGrp="1"/>
          </p:cNvSpPr>
          <p:nvPr>
            <p:ph type="title"/>
          </p:nvPr>
        </p:nvSpPr>
        <p:spPr>
          <a:xfrm>
            <a:off x="-2462" y="2921"/>
            <a:ext cx="9148800" cy="91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3000"/>
              <a:buNone/>
            </a:pPr>
            <a:r>
              <a:rPr lang="en-US">
                <a:solidFill>
                  <a:schemeClr val="dk2"/>
                </a:solidFill>
              </a:rPr>
              <a:t>CONSULTATION SUR LA NOUVELLE STRATÉGIE  </a:t>
            </a:r>
            <a:endParaRPr>
              <a:solidFill>
                <a:schemeClr val="dk2"/>
              </a:solidFill>
            </a:endParaRPr>
          </a:p>
          <a:p>
            <a:pPr marL="0" lvl="0" indent="0" algn="ctr" rtl="0">
              <a:spcBef>
                <a:spcPts val="0"/>
              </a:spcBef>
              <a:spcAft>
                <a:spcPts val="0"/>
              </a:spcAft>
              <a:buSzPts val="3000"/>
              <a:buNone/>
            </a:pPr>
            <a:r>
              <a:rPr lang="en-US">
                <a:solidFill>
                  <a:schemeClr val="dk2"/>
                </a:solidFill>
              </a:rPr>
              <a:t>ECOPHYTO 2030 </a:t>
            </a:r>
            <a:endParaRPr>
              <a:solidFill>
                <a:schemeClr val="dk2"/>
              </a:solidFill>
            </a:endParaRPr>
          </a:p>
        </p:txBody>
      </p:sp>
      <p:pic>
        <p:nvPicPr>
          <p:cNvPr id="593" name="Google Shape;593;g296876331fb_0_32" descr="Dossier ouvert avec un remplissage uni"/>
          <p:cNvPicPr preferRelativeResize="0"/>
          <p:nvPr/>
        </p:nvPicPr>
        <p:blipFill rotWithShape="1">
          <a:blip r:embed="rId5">
            <a:alphaModFix/>
          </a:blip>
          <a:srcRect/>
          <a:stretch/>
        </p:blipFill>
        <p:spPr>
          <a:xfrm>
            <a:off x="33400" y="19233"/>
            <a:ext cx="602700" cy="572066"/>
          </a:xfrm>
          <a:prstGeom prst="rect">
            <a:avLst/>
          </a:prstGeom>
          <a:noFill/>
          <a:ln>
            <a:noFill/>
          </a:ln>
        </p:spPr>
      </p:pic>
      <p:sp>
        <p:nvSpPr>
          <p:cNvPr id="594" name="Google Shape;594;g296876331fb_0_32"/>
          <p:cNvSpPr txBox="1"/>
          <p:nvPr/>
        </p:nvSpPr>
        <p:spPr>
          <a:xfrm>
            <a:off x="455075" y="1026000"/>
            <a:ext cx="7840200" cy="42543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chemeClr val="dk2"/>
              </a:buClr>
              <a:buSzPts val="1500"/>
              <a:buFont typeface="Signika"/>
              <a:buChar char="●"/>
            </a:pPr>
            <a:r>
              <a:rPr lang="en-US" sz="1500">
                <a:solidFill>
                  <a:schemeClr val="dk2"/>
                </a:solidFill>
                <a:latin typeface="Signika"/>
                <a:ea typeface="Signika"/>
                <a:cs typeface="Signika"/>
                <a:sym typeface="Signika"/>
              </a:rPr>
              <a:t>Des </a:t>
            </a:r>
            <a:r>
              <a:rPr lang="en-US" sz="1500" b="1">
                <a:solidFill>
                  <a:schemeClr val="dk2"/>
                </a:solidFill>
                <a:latin typeface="Signika"/>
                <a:ea typeface="Signika"/>
                <a:cs typeface="Signika"/>
                <a:sym typeface="Signika"/>
              </a:rPr>
              <a:t>moyens conséquents </a:t>
            </a:r>
            <a:r>
              <a:rPr lang="en-US" sz="1500">
                <a:solidFill>
                  <a:schemeClr val="dk2"/>
                </a:solidFill>
                <a:latin typeface="Signika"/>
                <a:ea typeface="Signika"/>
                <a:cs typeface="Signika"/>
                <a:sym typeface="Signika"/>
              </a:rPr>
              <a:t>:</a:t>
            </a:r>
            <a:endParaRPr sz="1500">
              <a:solidFill>
                <a:schemeClr val="dk2"/>
              </a:solidFill>
              <a:latin typeface="Signika"/>
              <a:ea typeface="Signika"/>
              <a:cs typeface="Signika"/>
              <a:sym typeface="Signika"/>
            </a:endParaRPr>
          </a:p>
          <a:p>
            <a:pPr marL="742950" lvl="0" indent="-323850" algn="l" rtl="0">
              <a:lnSpc>
                <a:spcPct val="115000"/>
              </a:lnSpc>
              <a:spcBef>
                <a:spcPts val="0"/>
              </a:spcBef>
              <a:spcAft>
                <a:spcPts val="0"/>
              </a:spcAft>
              <a:buClr>
                <a:schemeClr val="dk2"/>
              </a:buClr>
              <a:buSzPts val="1500"/>
              <a:buFont typeface="Signika"/>
              <a:buChar char="-"/>
            </a:pPr>
            <a:r>
              <a:rPr lang="en-US" sz="1500">
                <a:solidFill>
                  <a:schemeClr val="dk2"/>
                </a:solidFill>
                <a:latin typeface="Signika"/>
                <a:ea typeface="Signika"/>
                <a:cs typeface="Signika"/>
                <a:sym typeface="Signika"/>
              </a:rPr>
              <a:t>250 M€ de </a:t>
            </a:r>
            <a:r>
              <a:rPr lang="en-US" sz="1500" b="1">
                <a:solidFill>
                  <a:schemeClr val="dk2"/>
                </a:solidFill>
                <a:latin typeface="Signika"/>
                <a:ea typeface="Signika"/>
                <a:cs typeface="Signika"/>
                <a:sym typeface="Signika"/>
              </a:rPr>
              <a:t>crédits inscrits sur le budget</a:t>
            </a:r>
            <a:r>
              <a:rPr lang="en-US" sz="1500">
                <a:solidFill>
                  <a:schemeClr val="dk2"/>
                </a:solidFill>
                <a:latin typeface="Signika"/>
                <a:ea typeface="Signika"/>
                <a:cs typeface="Signika"/>
                <a:sym typeface="Signika"/>
              </a:rPr>
              <a:t> du ministère chargé de l’Agriculture</a:t>
            </a:r>
            <a:r>
              <a:rPr lang="en-US" sz="1500" b="1">
                <a:solidFill>
                  <a:schemeClr val="dk2"/>
                </a:solidFill>
                <a:latin typeface="Signika"/>
                <a:ea typeface="Signika"/>
                <a:cs typeface="Signika"/>
                <a:sym typeface="Signika"/>
              </a:rPr>
              <a:t> </a:t>
            </a:r>
            <a:r>
              <a:rPr lang="en-US" sz="1500">
                <a:solidFill>
                  <a:schemeClr val="dk2"/>
                </a:solidFill>
                <a:latin typeface="Signika"/>
                <a:ea typeface="Signika"/>
                <a:cs typeface="Signika"/>
                <a:sym typeface="Signika"/>
              </a:rPr>
              <a:t>au titre de la planification écologique.</a:t>
            </a:r>
            <a:endParaRPr sz="1500">
              <a:solidFill>
                <a:schemeClr val="dk2"/>
              </a:solidFill>
              <a:latin typeface="Signika"/>
              <a:ea typeface="Signika"/>
              <a:cs typeface="Signika"/>
              <a:sym typeface="Signika"/>
            </a:endParaRPr>
          </a:p>
          <a:p>
            <a:pPr marL="742950" lvl="0" indent="-323850" algn="l" rtl="0">
              <a:lnSpc>
                <a:spcPct val="115000"/>
              </a:lnSpc>
              <a:spcBef>
                <a:spcPts val="0"/>
              </a:spcBef>
              <a:spcAft>
                <a:spcPts val="0"/>
              </a:spcAft>
              <a:buClr>
                <a:schemeClr val="dk2"/>
              </a:buClr>
              <a:buSzPts val="1500"/>
              <a:buFont typeface="Signika"/>
              <a:buChar char="-"/>
            </a:pPr>
            <a:r>
              <a:rPr lang="en-US" sz="1500" b="1">
                <a:solidFill>
                  <a:schemeClr val="dk2"/>
                </a:solidFill>
                <a:latin typeface="Signika"/>
                <a:ea typeface="Signika"/>
                <a:cs typeface="Signika"/>
                <a:sym typeface="Signika"/>
              </a:rPr>
              <a:t>Allocation de crédits</a:t>
            </a:r>
            <a:r>
              <a:rPr lang="en-US" sz="1500">
                <a:solidFill>
                  <a:schemeClr val="dk2"/>
                </a:solidFill>
                <a:latin typeface="Signika"/>
                <a:ea typeface="Signika"/>
                <a:cs typeface="Signika"/>
                <a:sym typeface="Signika"/>
              </a:rPr>
              <a:t> France 2030 affectés à Ecophyto 2030 dont le montant sera arbitré par la Première Ministre.</a:t>
            </a:r>
            <a:endParaRPr sz="1500">
              <a:solidFill>
                <a:schemeClr val="dk2"/>
              </a:solidFill>
              <a:latin typeface="Signika"/>
              <a:ea typeface="Signika"/>
              <a:cs typeface="Signika"/>
              <a:sym typeface="Signika"/>
            </a:endParaRPr>
          </a:p>
          <a:p>
            <a:pPr marL="0" lvl="0" indent="0" algn="l" rtl="0">
              <a:lnSpc>
                <a:spcPct val="115000"/>
              </a:lnSpc>
              <a:spcBef>
                <a:spcPts val="0"/>
              </a:spcBef>
              <a:spcAft>
                <a:spcPts val="0"/>
              </a:spcAft>
              <a:buNone/>
            </a:pPr>
            <a:endParaRPr sz="1500">
              <a:solidFill>
                <a:srgbClr val="003100"/>
              </a:solidFill>
              <a:latin typeface="Signika"/>
              <a:ea typeface="Signika"/>
              <a:cs typeface="Signika"/>
              <a:sym typeface="Signika"/>
            </a:endParaRPr>
          </a:p>
          <a:p>
            <a:pPr marL="457200" lvl="0" indent="-323850" algn="l" rtl="0">
              <a:lnSpc>
                <a:spcPct val="115000"/>
              </a:lnSpc>
              <a:spcBef>
                <a:spcPts val="0"/>
              </a:spcBef>
              <a:spcAft>
                <a:spcPts val="0"/>
              </a:spcAft>
              <a:buClr>
                <a:srgbClr val="003100"/>
              </a:buClr>
              <a:buSzPts val="1500"/>
              <a:buFont typeface="Signika"/>
              <a:buChar char="●"/>
            </a:pPr>
            <a:r>
              <a:rPr lang="en-US" sz="1500">
                <a:solidFill>
                  <a:srgbClr val="003100"/>
                </a:solidFill>
                <a:latin typeface="Signika"/>
                <a:ea typeface="Signika"/>
                <a:cs typeface="Signika"/>
                <a:sym typeface="Signika"/>
              </a:rPr>
              <a:t>Focus sur le </a:t>
            </a:r>
            <a:r>
              <a:rPr lang="en-US" sz="1500" b="1">
                <a:solidFill>
                  <a:srgbClr val="003100"/>
                </a:solidFill>
                <a:latin typeface="Signika"/>
                <a:ea typeface="Signika"/>
                <a:cs typeface="Signika"/>
                <a:sym typeface="Signika"/>
              </a:rPr>
              <a:t>premier axe </a:t>
            </a:r>
            <a:r>
              <a:rPr lang="en-US" sz="1500">
                <a:solidFill>
                  <a:srgbClr val="003100"/>
                </a:solidFill>
                <a:latin typeface="Signika"/>
                <a:ea typeface="Signika"/>
                <a:cs typeface="Signika"/>
                <a:sym typeface="Signika"/>
              </a:rPr>
              <a:t>: Travaux déjà lancés il y a plusieurs mois, animés par 7 groupes de travail “filières” et un “bio”.</a:t>
            </a:r>
            <a:endParaRPr sz="1500">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r>
              <a:rPr lang="en-US" u="sng">
                <a:solidFill>
                  <a:srgbClr val="003100"/>
                </a:solidFill>
                <a:latin typeface="Signika"/>
                <a:ea typeface="Signika"/>
                <a:cs typeface="Signika"/>
                <a:sym typeface="Signika"/>
              </a:rPr>
              <a:t>Objectifs : </a:t>
            </a:r>
            <a:endParaRPr u="sng">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sz="1800">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sz="1800">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sz="1800">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endParaRPr>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r>
              <a:rPr lang="en-US" sz="1600">
                <a:solidFill>
                  <a:srgbClr val="003100"/>
                </a:solidFill>
                <a:latin typeface="Signika"/>
                <a:ea typeface="Signika"/>
                <a:cs typeface="Signika"/>
                <a:sym typeface="Signika"/>
              </a:rPr>
              <a:t>⇒  </a:t>
            </a:r>
            <a:r>
              <a:rPr lang="en-US" sz="1600" b="1">
                <a:solidFill>
                  <a:srgbClr val="003100"/>
                </a:solidFill>
                <a:latin typeface="Signika"/>
                <a:ea typeface="Signika"/>
                <a:cs typeface="Signika"/>
                <a:sym typeface="Signika"/>
              </a:rPr>
              <a:t>Pas d’interdiction sans solution</a:t>
            </a:r>
            <a:endParaRPr sz="1600" b="1">
              <a:solidFill>
                <a:srgbClr val="003100"/>
              </a:solidFill>
              <a:latin typeface="Signika"/>
              <a:ea typeface="Signika"/>
              <a:cs typeface="Signika"/>
              <a:sym typeface="Signika"/>
            </a:endParaRPr>
          </a:p>
        </p:txBody>
      </p:sp>
      <p:sp>
        <p:nvSpPr>
          <p:cNvPr id="595" name="Google Shape;595;g296876331fb_0_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17</a:t>
            </a:fld>
            <a:endParaRPr>
              <a:solidFill>
                <a:srgbClr val="000000"/>
              </a:solidFill>
            </a:endParaRPr>
          </a:p>
        </p:txBody>
      </p:sp>
      <p:sp>
        <p:nvSpPr>
          <p:cNvPr id="596" name="Google Shape;596;g296876331fb_0_32"/>
          <p:cNvSpPr/>
          <p:nvPr/>
        </p:nvSpPr>
        <p:spPr>
          <a:xfrm>
            <a:off x="1501450" y="3602600"/>
            <a:ext cx="2588100" cy="1096800"/>
          </a:xfrm>
          <a:prstGeom prst="roundRect">
            <a:avLst>
              <a:gd name="adj" fmla="val 16667"/>
            </a:avLst>
          </a:prstGeom>
          <a:solidFill>
            <a:srgbClr val="E7F7C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solidFill>
                <a:schemeClr val="dk2"/>
              </a:solidFill>
              <a:latin typeface="Signika"/>
              <a:ea typeface="Signika"/>
              <a:cs typeface="Signika"/>
              <a:sym typeface="Signika"/>
            </a:endParaRPr>
          </a:p>
          <a:p>
            <a:pPr marL="0" lvl="0" indent="0" algn="ctr" rtl="0">
              <a:lnSpc>
                <a:spcPct val="115000"/>
              </a:lnSpc>
              <a:spcBef>
                <a:spcPts val="0"/>
              </a:spcBef>
              <a:spcAft>
                <a:spcPts val="0"/>
              </a:spcAft>
              <a:buNone/>
            </a:pPr>
            <a:r>
              <a:rPr lang="en-US">
                <a:solidFill>
                  <a:schemeClr val="dk2"/>
                </a:solidFill>
                <a:latin typeface="Signika"/>
                <a:ea typeface="Signika"/>
                <a:cs typeface="Signika"/>
                <a:sym typeface="Signika"/>
              </a:rPr>
              <a:t>Donner aux agriculteurs de la </a:t>
            </a:r>
            <a:r>
              <a:rPr lang="en-US" b="1">
                <a:solidFill>
                  <a:schemeClr val="dk2"/>
                </a:solidFill>
                <a:latin typeface="Signika"/>
                <a:ea typeface="Signika"/>
                <a:cs typeface="Signika"/>
                <a:sym typeface="Signika"/>
              </a:rPr>
              <a:t>visibilité </a:t>
            </a:r>
            <a:r>
              <a:rPr lang="en-US">
                <a:solidFill>
                  <a:schemeClr val="dk2"/>
                </a:solidFill>
                <a:latin typeface="Signika"/>
                <a:ea typeface="Signika"/>
                <a:cs typeface="Signika"/>
                <a:sym typeface="Signika"/>
              </a:rPr>
              <a:t>sur les usages présentant un risque de retrait. </a:t>
            </a:r>
            <a:endParaRPr>
              <a:solidFill>
                <a:schemeClr val="dk2"/>
              </a:solidFill>
              <a:latin typeface="Signika"/>
              <a:ea typeface="Signika"/>
              <a:cs typeface="Signika"/>
              <a:sym typeface="Signika"/>
            </a:endParaRPr>
          </a:p>
          <a:p>
            <a:pPr marL="0" lvl="0" indent="0" algn="ctr" rtl="0">
              <a:spcBef>
                <a:spcPts val="0"/>
              </a:spcBef>
              <a:spcAft>
                <a:spcPts val="0"/>
              </a:spcAft>
              <a:buNone/>
            </a:pPr>
            <a:endParaRPr>
              <a:latin typeface="Signika"/>
              <a:ea typeface="Signika"/>
              <a:cs typeface="Signika"/>
              <a:sym typeface="Signika"/>
            </a:endParaRPr>
          </a:p>
        </p:txBody>
      </p:sp>
      <p:sp>
        <p:nvSpPr>
          <p:cNvPr id="597" name="Google Shape;597;g296876331fb_0_32"/>
          <p:cNvSpPr/>
          <p:nvPr/>
        </p:nvSpPr>
        <p:spPr>
          <a:xfrm>
            <a:off x="4572000" y="3602600"/>
            <a:ext cx="3575100" cy="1096800"/>
          </a:xfrm>
          <a:prstGeom prst="roundRect">
            <a:avLst>
              <a:gd name="adj" fmla="val 16667"/>
            </a:avLst>
          </a:prstGeom>
          <a:solidFill>
            <a:srgbClr val="E7F7C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a:solidFill>
                <a:schemeClr val="dk2"/>
              </a:solidFill>
              <a:latin typeface="Signika"/>
              <a:ea typeface="Signika"/>
              <a:cs typeface="Signika"/>
              <a:sym typeface="Signika"/>
            </a:endParaRPr>
          </a:p>
          <a:p>
            <a:pPr marL="0" lvl="0" indent="0" algn="ctr" rtl="0">
              <a:lnSpc>
                <a:spcPct val="115000"/>
              </a:lnSpc>
              <a:spcBef>
                <a:spcPts val="0"/>
              </a:spcBef>
              <a:spcAft>
                <a:spcPts val="0"/>
              </a:spcAft>
              <a:buNone/>
            </a:pPr>
            <a:r>
              <a:rPr lang="en-US">
                <a:solidFill>
                  <a:schemeClr val="dk2"/>
                </a:solidFill>
                <a:latin typeface="Signika"/>
                <a:ea typeface="Signika"/>
                <a:cs typeface="Signika"/>
                <a:sym typeface="Signika"/>
              </a:rPr>
              <a:t>Accélérer la recherche et le </a:t>
            </a:r>
            <a:r>
              <a:rPr lang="en-US" b="1">
                <a:solidFill>
                  <a:schemeClr val="dk2"/>
                </a:solidFill>
                <a:latin typeface="Signika"/>
                <a:ea typeface="Signika"/>
                <a:cs typeface="Signika"/>
                <a:sym typeface="Signika"/>
              </a:rPr>
              <a:t>déploiement de solutions alternatives </a:t>
            </a:r>
            <a:r>
              <a:rPr lang="en-US">
                <a:solidFill>
                  <a:schemeClr val="dk2"/>
                </a:solidFill>
                <a:latin typeface="Signika"/>
                <a:ea typeface="Signika"/>
                <a:cs typeface="Signika"/>
                <a:sym typeface="Signika"/>
              </a:rPr>
              <a:t>non chimiques et la reconception de systèmes agricoles crédibles et efficaces.</a:t>
            </a:r>
            <a:endParaRPr>
              <a:solidFill>
                <a:schemeClr val="dk2"/>
              </a:solidFill>
              <a:latin typeface="Signika"/>
              <a:ea typeface="Signika"/>
              <a:cs typeface="Signika"/>
              <a:sym typeface="Signika"/>
            </a:endParaRPr>
          </a:p>
          <a:p>
            <a:pPr marL="0" lvl="0" indent="0" algn="ctr" rtl="0">
              <a:spcBef>
                <a:spcPts val="0"/>
              </a:spcBef>
              <a:spcAft>
                <a:spcPts val="0"/>
              </a:spcAft>
              <a:buNone/>
            </a:pPr>
            <a:endParaRPr>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42FC0DF2-DADC-1C29-1710-27D530AA9DE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6221"/>
    </mc:Choice>
    <mc:Fallback>
      <p:transition spd="slow" advTm="96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6"/>
          <p:cNvSpPr/>
          <p:nvPr/>
        </p:nvSpPr>
        <p:spPr>
          <a:xfrm>
            <a:off x="4072050" y="1425434"/>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603" name="Google Shape;603;p16"/>
          <p:cNvSpPr/>
          <p:nvPr/>
        </p:nvSpPr>
        <p:spPr>
          <a:xfrm>
            <a:off x="4095175" y="1231028"/>
            <a:ext cx="1140900" cy="11409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604" name="Google Shape;604;p16"/>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3100"/>
                </a:solidFill>
                <a:latin typeface="Signika"/>
                <a:ea typeface="Signika"/>
                <a:cs typeface="Signika"/>
                <a:sym typeface="Signika"/>
              </a:rPr>
              <a:t>06</a:t>
            </a:r>
            <a:endParaRPr/>
          </a:p>
        </p:txBody>
      </p:sp>
      <p:sp>
        <p:nvSpPr>
          <p:cNvPr id="605" name="Google Shape;605;p16"/>
          <p:cNvSpPr txBox="1"/>
          <p:nvPr/>
        </p:nvSpPr>
        <p:spPr>
          <a:xfrm>
            <a:off x="4130975" y="2166054"/>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AGENDA</a:t>
            </a:r>
            <a:endParaRPr sz="3000" b="0" i="0" u="none" strike="noStrike" cap="none">
              <a:solidFill>
                <a:schemeClr val="dk1"/>
              </a:solidFill>
              <a:latin typeface="Signika SemiBold"/>
              <a:ea typeface="Signika SemiBold"/>
              <a:cs typeface="Signika SemiBold"/>
              <a:sym typeface="Signika SemiBold"/>
            </a:endParaRPr>
          </a:p>
        </p:txBody>
      </p:sp>
      <p:pic>
        <p:nvPicPr>
          <p:cNvPr id="606" name="Google Shape;606;p16" descr="Calendrier journalier contour"/>
          <p:cNvPicPr preferRelativeResize="0"/>
          <p:nvPr/>
        </p:nvPicPr>
        <p:blipFill rotWithShape="1">
          <a:blip r:embed="rId5">
            <a:alphaModFix/>
          </a:blip>
          <a:srcRect/>
          <a:stretch/>
        </p:blipFill>
        <p:spPr>
          <a:xfrm>
            <a:off x="1235432" y="1750721"/>
            <a:ext cx="1498779" cy="1501731"/>
          </a:xfrm>
          <a:prstGeom prst="rect">
            <a:avLst/>
          </a:prstGeom>
          <a:noFill/>
          <a:ln>
            <a:noFill/>
          </a:ln>
        </p:spPr>
      </p:pic>
      <p:sp>
        <p:nvSpPr>
          <p:cNvPr id="607" name="Google Shape;607;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18</a:t>
            </a:fld>
            <a:endParaRPr>
              <a:solidFill>
                <a:srgbClr val="000000"/>
              </a:solidFill>
            </a:endParaRPr>
          </a:p>
        </p:txBody>
      </p:sp>
      <p:pic>
        <p:nvPicPr>
          <p:cNvPr id="3" name="Audio 2">
            <a:hlinkClick r:id="" action="ppaction://media"/>
            <a:extLst>
              <a:ext uri="{FF2B5EF4-FFF2-40B4-BE49-F238E27FC236}">
                <a16:creationId xmlns:a16="http://schemas.microsoft.com/office/drawing/2014/main" id="{43A45688-7221-F157-9633-1A6D18F9F5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842"/>
    </mc:Choice>
    <mc:Fallback>
      <p:transition spd="slow" advTm="16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7"/>
          <p:cNvSpPr txBox="1">
            <a:spLocks noGrp="1"/>
          </p:cNvSpPr>
          <p:nvPr>
            <p:ph type="title"/>
          </p:nvPr>
        </p:nvSpPr>
        <p:spPr>
          <a:xfrm>
            <a:off x="239025" y="281508"/>
            <a:ext cx="9148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500">
                <a:solidFill>
                  <a:srgbClr val="003100"/>
                </a:solidFill>
              </a:rPr>
              <a:t>Salon international de floriculture 8 et 9 novembre 2023</a:t>
            </a:r>
            <a:endParaRPr sz="2500"/>
          </a:p>
        </p:txBody>
      </p:sp>
      <p:sp>
        <p:nvSpPr>
          <p:cNvPr id="613" name="Google Shape;613;p17"/>
          <p:cNvSpPr txBox="1"/>
          <p:nvPr/>
        </p:nvSpPr>
        <p:spPr>
          <a:xfrm>
            <a:off x="5524387" y="1135612"/>
            <a:ext cx="2732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1" u="none" strike="noStrike" cap="none">
              <a:solidFill>
                <a:srgbClr val="000000"/>
              </a:solidFill>
              <a:latin typeface="Arial"/>
              <a:ea typeface="Arial"/>
              <a:cs typeface="Arial"/>
              <a:sym typeface="Arial"/>
            </a:endParaRPr>
          </a:p>
        </p:txBody>
      </p:sp>
      <p:sp>
        <p:nvSpPr>
          <p:cNvPr id="614" name="Google Shape;614;p17"/>
          <p:cNvSpPr txBox="1"/>
          <p:nvPr/>
        </p:nvSpPr>
        <p:spPr>
          <a:xfrm>
            <a:off x="724726" y="1120150"/>
            <a:ext cx="454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1">
                <a:solidFill>
                  <a:srgbClr val="003100"/>
                </a:solidFill>
                <a:latin typeface="Signika"/>
                <a:ea typeface="Signika"/>
                <a:cs typeface="Signika"/>
                <a:sym typeface="Signika"/>
              </a:rPr>
              <a:t>A l'Expo Greater de Vijfhuizen NH, Pays-Bas</a:t>
            </a:r>
            <a:endParaRPr sz="1600" b="1">
              <a:solidFill>
                <a:srgbClr val="003100"/>
              </a:solidFill>
              <a:latin typeface="Signika"/>
              <a:ea typeface="Signika"/>
              <a:cs typeface="Signika"/>
              <a:sym typeface="Signika"/>
            </a:endParaRPr>
          </a:p>
        </p:txBody>
      </p:sp>
      <p:cxnSp>
        <p:nvCxnSpPr>
          <p:cNvPr id="615" name="Google Shape;615;p17"/>
          <p:cNvCxnSpPr/>
          <p:nvPr/>
        </p:nvCxnSpPr>
        <p:spPr>
          <a:xfrm>
            <a:off x="772743" y="3865471"/>
            <a:ext cx="7496700" cy="25200"/>
          </a:xfrm>
          <a:prstGeom prst="straightConnector1">
            <a:avLst/>
          </a:prstGeom>
          <a:noFill/>
          <a:ln w="9525" cap="flat" cmpd="sng">
            <a:solidFill>
              <a:srgbClr val="7EB115"/>
            </a:solidFill>
            <a:prstDash val="solid"/>
            <a:round/>
            <a:headEnd type="none" w="sm" len="sm"/>
            <a:tailEnd type="none" w="sm" len="sm"/>
          </a:ln>
        </p:spPr>
      </p:cxnSp>
      <p:cxnSp>
        <p:nvCxnSpPr>
          <p:cNvPr id="616" name="Google Shape;616;p17"/>
          <p:cNvCxnSpPr/>
          <p:nvPr/>
        </p:nvCxnSpPr>
        <p:spPr>
          <a:xfrm rot="10800000" flipH="1">
            <a:off x="772679" y="877834"/>
            <a:ext cx="7496700" cy="28800"/>
          </a:xfrm>
          <a:prstGeom prst="straightConnector1">
            <a:avLst/>
          </a:prstGeom>
          <a:noFill/>
          <a:ln w="9525" cap="flat" cmpd="sng">
            <a:solidFill>
              <a:srgbClr val="7EB115"/>
            </a:solidFill>
            <a:prstDash val="solid"/>
            <a:round/>
            <a:headEnd type="none" w="sm" len="sm"/>
            <a:tailEnd type="none" w="sm" len="sm"/>
          </a:ln>
        </p:spPr>
      </p:cxnSp>
      <p:pic>
        <p:nvPicPr>
          <p:cNvPr id="617" name="Google Shape;617;p17" descr="Calendrier journalier contour"/>
          <p:cNvPicPr preferRelativeResize="0"/>
          <p:nvPr/>
        </p:nvPicPr>
        <p:blipFill rotWithShape="1">
          <a:blip r:embed="rId5">
            <a:alphaModFix/>
          </a:blip>
          <a:srcRect/>
          <a:stretch/>
        </p:blipFill>
        <p:spPr>
          <a:xfrm>
            <a:off x="1323" y="-5037"/>
            <a:ext cx="595975" cy="590645"/>
          </a:xfrm>
          <a:prstGeom prst="rect">
            <a:avLst/>
          </a:prstGeom>
          <a:noFill/>
          <a:ln>
            <a:noFill/>
          </a:ln>
        </p:spPr>
      </p:pic>
      <p:sp>
        <p:nvSpPr>
          <p:cNvPr id="618" name="Google Shape;618;p17"/>
          <p:cNvSpPr txBox="1"/>
          <p:nvPr/>
        </p:nvSpPr>
        <p:spPr>
          <a:xfrm>
            <a:off x="5122350" y="1120150"/>
            <a:ext cx="3022800" cy="9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latin typeface="Signika"/>
                <a:ea typeface="Signika"/>
                <a:cs typeface="Signika"/>
                <a:sym typeface="Signika"/>
              </a:rPr>
              <a:t>Présence de plus de 135 producteurs de fleurs issus de plus de quinze pays</a:t>
            </a:r>
            <a:endParaRPr i="1">
              <a:latin typeface="Signika"/>
              <a:ea typeface="Signika"/>
              <a:cs typeface="Signika"/>
              <a:sym typeface="Signika"/>
            </a:endParaRPr>
          </a:p>
        </p:txBody>
      </p:sp>
      <p:sp>
        <p:nvSpPr>
          <p:cNvPr id="619" name="Google Shape;619;p17"/>
          <p:cNvSpPr txBox="1"/>
          <p:nvPr/>
        </p:nvSpPr>
        <p:spPr>
          <a:xfrm>
            <a:off x="724725" y="2042938"/>
            <a:ext cx="3953400" cy="4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rgbClr val="003100"/>
                </a:solidFill>
                <a:latin typeface="Signika"/>
                <a:ea typeface="Signika"/>
                <a:cs typeface="Signika"/>
                <a:sym typeface="Signika"/>
              </a:rPr>
              <a:t>Intervention de “That Flower Feeling”</a:t>
            </a:r>
            <a:endParaRPr sz="1600" b="1">
              <a:solidFill>
                <a:srgbClr val="003100"/>
              </a:solidFill>
              <a:latin typeface="Signika"/>
              <a:ea typeface="Signika"/>
              <a:cs typeface="Signika"/>
              <a:sym typeface="Signika"/>
            </a:endParaRPr>
          </a:p>
        </p:txBody>
      </p:sp>
      <p:sp>
        <p:nvSpPr>
          <p:cNvPr id="620" name="Google Shape;620;p17"/>
          <p:cNvSpPr txBox="1"/>
          <p:nvPr/>
        </p:nvSpPr>
        <p:spPr>
          <a:xfrm>
            <a:off x="5061350" y="1923413"/>
            <a:ext cx="2974200" cy="9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latin typeface="Signika"/>
                <a:ea typeface="Signika"/>
                <a:cs typeface="Signika"/>
                <a:sym typeface="Signika"/>
              </a:rPr>
              <a:t>Démarche “Prendre soin de soi avec des fleurs”</a:t>
            </a:r>
            <a:endParaRPr i="1">
              <a:latin typeface="Signika"/>
              <a:ea typeface="Signika"/>
              <a:cs typeface="Signika"/>
              <a:sym typeface="Signika"/>
            </a:endParaRPr>
          </a:p>
        </p:txBody>
      </p:sp>
      <p:sp>
        <p:nvSpPr>
          <p:cNvPr id="621" name="Google Shape;621;p17"/>
          <p:cNvSpPr txBox="1"/>
          <p:nvPr/>
        </p:nvSpPr>
        <p:spPr>
          <a:xfrm>
            <a:off x="181975" y="3296063"/>
            <a:ext cx="86781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chemeClr val="dk2"/>
                </a:solidFill>
                <a:latin typeface="Signika SemiBold"/>
                <a:ea typeface="Signika SemiBold"/>
                <a:cs typeface="Signika SemiBold"/>
                <a:sym typeface="Signika SemiBold"/>
              </a:rPr>
              <a:t>7</a:t>
            </a:r>
            <a:r>
              <a:rPr lang="en-US" sz="2500" baseline="30000">
                <a:solidFill>
                  <a:schemeClr val="dk2"/>
                </a:solidFill>
                <a:latin typeface="Signika SemiBold"/>
                <a:ea typeface="Signika SemiBold"/>
                <a:cs typeface="Signika SemiBold"/>
                <a:sym typeface="Signika SemiBold"/>
              </a:rPr>
              <a:t>èmes</a:t>
            </a:r>
            <a:r>
              <a:rPr lang="en-US" sz="2500">
                <a:solidFill>
                  <a:schemeClr val="dk2"/>
                </a:solidFill>
                <a:latin typeface="Signika SemiBold"/>
                <a:ea typeface="Signika SemiBold"/>
                <a:cs typeface="Signika SemiBold"/>
                <a:sym typeface="Signika SemiBold"/>
              </a:rPr>
              <a:t> rencontres du paysage urbain 10 novembre 2023</a:t>
            </a:r>
            <a:endParaRPr sz="900"/>
          </a:p>
        </p:txBody>
      </p:sp>
      <p:sp>
        <p:nvSpPr>
          <p:cNvPr id="622" name="Google Shape;622;p17"/>
          <p:cNvSpPr txBox="1"/>
          <p:nvPr/>
        </p:nvSpPr>
        <p:spPr>
          <a:xfrm>
            <a:off x="597300" y="3992100"/>
            <a:ext cx="6484200" cy="9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rgbClr val="003100"/>
                </a:solidFill>
                <a:latin typeface="Signika"/>
                <a:ea typeface="Signika"/>
                <a:cs typeface="Signika"/>
                <a:sym typeface="Signika"/>
              </a:rPr>
              <a:t>A Niort, France</a:t>
            </a:r>
            <a:endParaRPr sz="1600" b="1">
              <a:solidFill>
                <a:srgbClr val="003100"/>
              </a:solidFill>
              <a:latin typeface="Signika"/>
              <a:ea typeface="Signika"/>
              <a:cs typeface="Signika"/>
              <a:sym typeface="Signika"/>
            </a:endParaRPr>
          </a:p>
          <a:p>
            <a:pPr marL="0" lvl="0" indent="0" algn="l" rtl="0">
              <a:lnSpc>
                <a:spcPct val="115000"/>
              </a:lnSpc>
              <a:spcBef>
                <a:spcPts val="0"/>
              </a:spcBef>
              <a:spcAft>
                <a:spcPts val="0"/>
              </a:spcAft>
              <a:buNone/>
            </a:pPr>
            <a:r>
              <a:rPr lang="en-US" sz="1600">
                <a:latin typeface="Signika"/>
                <a:ea typeface="Signika"/>
                <a:cs typeface="Signika"/>
                <a:sym typeface="Signika"/>
              </a:rPr>
              <a:t>L’eau que l’on a tant, l’eau que l’on attend, ou comment valoriser cette ressource dans nos aménagements urbains ? </a:t>
            </a:r>
            <a:endParaRPr sz="2100">
              <a:latin typeface="Signika"/>
              <a:ea typeface="Signika"/>
              <a:cs typeface="Signika"/>
              <a:sym typeface="Signika"/>
            </a:endParaRPr>
          </a:p>
        </p:txBody>
      </p:sp>
      <p:sp>
        <p:nvSpPr>
          <p:cNvPr id="623" name="Google Shape;623;p17"/>
          <p:cNvSpPr txBox="1"/>
          <p:nvPr/>
        </p:nvSpPr>
        <p:spPr>
          <a:xfrm>
            <a:off x="236150" y="4777975"/>
            <a:ext cx="8791800" cy="30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u="sng">
                <a:solidFill>
                  <a:srgbClr val="1155CC"/>
                </a:solidFill>
                <a:hlinkClick r:id="rId6">
                  <a:extLst>
                    <a:ext uri="{A12FA001-AC4F-418D-AE19-62706E023703}">
                      <ahyp:hlinkClr xmlns:ahyp="http://schemas.microsoft.com/office/drawing/2018/hyperlinkcolor" val="tx"/>
                    </a:ext>
                  </a:extLst>
                </a:hlinkClick>
              </a:rPr>
              <a:t>https://www.lienhorticole.fr/actualites/article/847544/10-novembre-niort-recoit-les-7e-rencontres-du-paysage-urbain</a:t>
            </a:r>
            <a:endParaRPr>
              <a:latin typeface="Signika"/>
              <a:ea typeface="Signika"/>
              <a:cs typeface="Signika"/>
              <a:sym typeface="Signika"/>
            </a:endParaRPr>
          </a:p>
        </p:txBody>
      </p:sp>
      <p:sp>
        <p:nvSpPr>
          <p:cNvPr id="624" name="Google Shape;624;p17"/>
          <p:cNvSpPr txBox="1"/>
          <p:nvPr/>
        </p:nvSpPr>
        <p:spPr>
          <a:xfrm>
            <a:off x="239025" y="2894450"/>
            <a:ext cx="6288900" cy="33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u="sng">
                <a:solidFill>
                  <a:srgbClr val="1155CC"/>
                </a:solidFill>
                <a:hlinkClick r:id="rId7">
                  <a:extLst>
                    <a:ext uri="{A12FA001-AC4F-418D-AE19-62706E023703}">
                      <ahyp:hlinkClr xmlns:ahyp="http://schemas.microsoft.com/office/drawing/2018/hyperlinkcolor" val="tx"/>
                    </a:ext>
                  </a:extLst>
                </a:hlinkClick>
              </a:rPr>
              <a:t>https://www.lienhorticole.fr/en-direct/article/847559/au-coeur-de-la-floriculture</a:t>
            </a:r>
            <a:endParaRPr>
              <a:latin typeface="Signika"/>
              <a:ea typeface="Signika"/>
              <a:cs typeface="Signika"/>
              <a:sym typeface="Signika"/>
            </a:endParaRPr>
          </a:p>
        </p:txBody>
      </p:sp>
      <p:sp>
        <p:nvSpPr>
          <p:cNvPr id="625" name="Google Shape;625;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19</a:t>
            </a:fld>
            <a:endParaRPr>
              <a:solidFill>
                <a:srgbClr val="000000"/>
              </a:solidFill>
            </a:endParaRPr>
          </a:p>
        </p:txBody>
      </p:sp>
      <p:pic>
        <p:nvPicPr>
          <p:cNvPr id="626" name="Google Shape;626;p17"/>
          <p:cNvPicPr preferRelativeResize="0"/>
          <p:nvPr/>
        </p:nvPicPr>
        <p:blipFill rotWithShape="1">
          <a:blip r:embed="rId8">
            <a:alphaModFix/>
          </a:blip>
          <a:srcRect t="18903" b="25001"/>
          <a:stretch/>
        </p:blipFill>
        <p:spPr>
          <a:xfrm>
            <a:off x="5526250" y="2469551"/>
            <a:ext cx="2021963" cy="753875"/>
          </a:xfrm>
          <a:prstGeom prst="rect">
            <a:avLst/>
          </a:prstGeom>
          <a:noFill/>
          <a:ln>
            <a:noFill/>
          </a:ln>
        </p:spPr>
      </p:pic>
      <p:sp>
        <p:nvSpPr>
          <p:cNvPr id="627" name="Google Shape;627;p17"/>
          <p:cNvSpPr txBox="1"/>
          <p:nvPr/>
        </p:nvSpPr>
        <p:spPr>
          <a:xfrm>
            <a:off x="5366150" y="3173613"/>
            <a:ext cx="3661800" cy="4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Signika"/>
                <a:ea typeface="Signika"/>
                <a:cs typeface="Signika"/>
                <a:sym typeface="Signika"/>
              </a:rPr>
              <a:t>International Floriculture Trade Fair 2023</a:t>
            </a:r>
            <a:endParaRPr sz="10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F90529F7-51E1-65B5-C9B6-BD2538F6EC1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4021"/>
    </mc:Choice>
    <mc:Fallback>
      <p:transition spd="slow" advTm="6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
          <p:cNvSpPr txBox="1"/>
          <p:nvPr/>
        </p:nvSpPr>
        <p:spPr>
          <a:xfrm>
            <a:off x="-1843" y="89127"/>
            <a:ext cx="9143333"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Signika SemiBold"/>
              <a:buNone/>
            </a:pPr>
            <a:r>
              <a:rPr lang="en-US" sz="2800" b="1" i="0" u="none" strike="noStrike" cap="none">
                <a:solidFill>
                  <a:srgbClr val="003100"/>
                </a:solidFill>
                <a:latin typeface="Signika SemiBold"/>
                <a:ea typeface="Signika SemiBold"/>
                <a:cs typeface="Signika SemiBold"/>
                <a:sym typeface="Signika SemiBold"/>
              </a:rPr>
              <a:t>ORDRE DU JOUR</a:t>
            </a:r>
            <a:endParaRPr sz="2800" b="1" i="0" u="none" strike="noStrike" cap="none">
              <a:solidFill>
                <a:schemeClr val="dk1"/>
              </a:solidFill>
              <a:latin typeface="Signika SemiBold"/>
              <a:ea typeface="Signika SemiBold"/>
              <a:cs typeface="Signika SemiBold"/>
              <a:sym typeface="Signika SemiBold"/>
            </a:endParaRPr>
          </a:p>
        </p:txBody>
      </p:sp>
      <p:sp>
        <p:nvSpPr>
          <p:cNvPr id="403" name="Google Shape;403;p2"/>
          <p:cNvSpPr txBox="1"/>
          <p:nvPr/>
        </p:nvSpPr>
        <p:spPr>
          <a:xfrm>
            <a:off x="4641300" y="1152650"/>
            <a:ext cx="3305700" cy="6297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200">
                <a:solidFill>
                  <a:srgbClr val="003100"/>
                </a:solidFill>
                <a:latin typeface="Signika"/>
                <a:ea typeface="Signika"/>
                <a:cs typeface="Signika"/>
                <a:sym typeface="Signika"/>
              </a:rPr>
              <a:t>- Du désherbage ultra-localisé sur haricots</a:t>
            </a:r>
            <a:endParaRPr sz="1200">
              <a:solidFill>
                <a:srgbClr val="003100"/>
              </a:solidFill>
              <a:latin typeface="Signika"/>
              <a:ea typeface="Signika"/>
              <a:cs typeface="Signika"/>
              <a:sym typeface="Signika"/>
            </a:endParaRPr>
          </a:p>
          <a:p>
            <a:pPr marL="0" marR="0" lvl="0" indent="0" algn="l" rtl="0">
              <a:lnSpc>
                <a:spcPct val="100000"/>
              </a:lnSpc>
              <a:spcBef>
                <a:spcPts val="0"/>
              </a:spcBef>
              <a:spcAft>
                <a:spcPts val="0"/>
              </a:spcAft>
              <a:buNone/>
            </a:pPr>
            <a:r>
              <a:rPr lang="en-US" sz="1200">
                <a:solidFill>
                  <a:srgbClr val="003100"/>
                </a:solidFill>
                <a:latin typeface="Signika"/>
                <a:ea typeface="Signika"/>
                <a:cs typeface="Signika"/>
                <a:sym typeface="Signika"/>
              </a:rPr>
              <a:t>- Toitures végétalisées : elles cochent toutes les cases des enjeux actuels ! </a:t>
            </a:r>
            <a:endParaRPr sz="1200">
              <a:solidFill>
                <a:srgbClr val="003100"/>
              </a:solidFill>
              <a:latin typeface="Signika"/>
              <a:ea typeface="Signika"/>
              <a:cs typeface="Signika"/>
              <a:sym typeface="Signika"/>
            </a:endParaRPr>
          </a:p>
        </p:txBody>
      </p:sp>
      <p:sp>
        <p:nvSpPr>
          <p:cNvPr id="404" name="Google Shape;404;p2"/>
          <p:cNvSpPr txBox="1"/>
          <p:nvPr/>
        </p:nvSpPr>
        <p:spPr>
          <a:xfrm>
            <a:off x="4641300" y="1894625"/>
            <a:ext cx="3305700" cy="4410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None/>
            </a:pPr>
            <a:endParaRPr sz="1200">
              <a:solidFill>
                <a:srgbClr val="003100"/>
              </a:solidFill>
              <a:latin typeface="Signika"/>
              <a:ea typeface="Signika"/>
              <a:cs typeface="Signika"/>
              <a:sym typeface="Signika"/>
            </a:endParaRPr>
          </a:p>
          <a:p>
            <a:pPr marL="0" marR="0" lvl="0" indent="0" algn="l" rtl="0">
              <a:lnSpc>
                <a:spcPct val="100000"/>
              </a:lnSpc>
              <a:spcBef>
                <a:spcPts val="0"/>
              </a:spcBef>
              <a:spcAft>
                <a:spcPts val="0"/>
              </a:spcAft>
              <a:buNone/>
            </a:pPr>
            <a:r>
              <a:rPr lang="en-US" sz="1200">
                <a:solidFill>
                  <a:srgbClr val="003100"/>
                </a:solidFill>
                <a:latin typeface="Signika"/>
                <a:ea typeface="Signika"/>
                <a:cs typeface="Signika"/>
                <a:sym typeface="Signika"/>
              </a:rPr>
              <a:t>- Projet FLORIPEFCR</a:t>
            </a:r>
            <a:endParaRPr sz="1200">
              <a:solidFill>
                <a:srgbClr val="003100"/>
              </a:solidFill>
              <a:latin typeface="Signika"/>
              <a:ea typeface="Signika"/>
              <a:cs typeface="Signika"/>
              <a:sym typeface="Signika"/>
            </a:endParaRPr>
          </a:p>
          <a:p>
            <a:pPr marL="457200" marR="0" lvl="0" indent="0" algn="l" rtl="0">
              <a:lnSpc>
                <a:spcPct val="100000"/>
              </a:lnSpc>
              <a:spcBef>
                <a:spcPts val="0"/>
              </a:spcBef>
              <a:spcAft>
                <a:spcPts val="0"/>
              </a:spcAft>
              <a:buNone/>
            </a:pPr>
            <a:endParaRPr sz="1200">
              <a:solidFill>
                <a:srgbClr val="003100"/>
              </a:solidFill>
              <a:latin typeface="Signika"/>
              <a:ea typeface="Signika"/>
              <a:cs typeface="Signika"/>
              <a:sym typeface="Signika"/>
            </a:endParaRPr>
          </a:p>
        </p:txBody>
      </p:sp>
      <p:sp>
        <p:nvSpPr>
          <p:cNvPr id="405" name="Google Shape;405;p2"/>
          <p:cNvSpPr txBox="1"/>
          <p:nvPr/>
        </p:nvSpPr>
        <p:spPr>
          <a:xfrm>
            <a:off x="4641300" y="2493743"/>
            <a:ext cx="3305700" cy="5379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200">
                <a:solidFill>
                  <a:srgbClr val="003100"/>
                </a:solidFill>
                <a:latin typeface="Signika"/>
                <a:ea typeface="Signika"/>
                <a:cs typeface="Signika"/>
                <a:sym typeface="Signika"/>
              </a:rPr>
              <a:t>- Tournesol : Bilan positif pour la récolte 2023</a:t>
            </a:r>
            <a:endParaRPr sz="1200">
              <a:solidFill>
                <a:srgbClr val="003100"/>
              </a:solidFill>
              <a:latin typeface="Signika"/>
              <a:ea typeface="Signika"/>
              <a:cs typeface="Signika"/>
              <a:sym typeface="Signika"/>
            </a:endParaRPr>
          </a:p>
        </p:txBody>
      </p:sp>
      <p:sp>
        <p:nvSpPr>
          <p:cNvPr id="406" name="Google Shape;406;p2"/>
          <p:cNvSpPr txBox="1"/>
          <p:nvPr/>
        </p:nvSpPr>
        <p:spPr>
          <a:xfrm>
            <a:off x="4641300" y="3146051"/>
            <a:ext cx="3305700" cy="4086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200">
                <a:solidFill>
                  <a:srgbClr val="003100"/>
                </a:solidFill>
                <a:latin typeface="Signika"/>
                <a:ea typeface="Signika"/>
                <a:cs typeface="Signika"/>
                <a:sym typeface="Signika"/>
              </a:rPr>
              <a:t>- La PAC : l’aide est en baisse </a:t>
            </a:r>
            <a:endParaRPr sz="1200">
              <a:solidFill>
                <a:srgbClr val="003100"/>
              </a:solidFill>
              <a:latin typeface="Signika"/>
              <a:ea typeface="Signika"/>
              <a:cs typeface="Signika"/>
              <a:sym typeface="Signika"/>
            </a:endParaRPr>
          </a:p>
        </p:txBody>
      </p:sp>
      <p:sp>
        <p:nvSpPr>
          <p:cNvPr id="407" name="Google Shape;407;p2"/>
          <p:cNvSpPr txBox="1"/>
          <p:nvPr/>
        </p:nvSpPr>
        <p:spPr>
          <a:xfrm>
            <a:off x="4641175" y="3707050"/>
            <a:ext cx="3305700" cy="5760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200">
                <a:solidFill>
                  <a:srgbClr val="003100"/>
                </a:solidFill>
                <a:latin typeface="Signika"/>
                <a:ea typeface="Signika"/>
                <a:cs typeface="Signika"/>
                <a:sym typeface="Signika"/>
              </a:rPr>
              <a:t>- Consultation sur la nouvelle stratégie Ecophyto 2030 </a:t>
            </a:r>
            <a:endParaRPr sz="1200">
              <a:solidFill>
                <a:srgbClr val="003100"/>
              </a:solidFill>
              <a:latin typeface="Signika"/>
              <a:ea typeface="Signika"/>
              <a:cs typeface="Signika"/>
              <a:sym typeface="Signika"/>
            </a:endParaRPr>
          </a:p>
        </p:txBody>
      </p:sp>
      <p:pic>
        <p:nvPicPr>
          <p:cNvPr id="408" name="Google Shape;408;p2" descr="Une ampoule"/>
          <p:cNvPicPr preferRelativeResize="0"/>
          <p:nvPr/>
        </p:nvPicPr>
        <p:blipFill rotWithShape="1">
          <a:blip r:embed="rId5">
            <a:alphaModFix/>
          </a:blip>
          <a:srcRect/>
          <a:stretch/>
        </p:blipFill>
        <p:spPr>
          <a:xfrm>
            <a:off x="1411935" y="1033142"/>
            <a:ext cx="695592" cy="661920"/>
          </a:xfrm>
          <a:prstGeom prst="rect">
            <a:avLst/>
          </a:prstGeom>
          <a:noFill/>
          <a:ln>
            <a:noFill/>
          </a:ln>
        </p:spPr>
      </p:pic>
      <p:pic>
        <p:nvPicPr>
          <p:cNvPr id="409" name="Google Shape;409;p2" descr="Globe contour"/>
          <p:cNvPicPr preferRelativeResize="0"/>
          <p:nvPr/>
        </p:nvPicPr>
        <p:blipFill rotWithShape="1">
          <a:blip r:embed="rId6">
            <a:alphaModFix/>
          </a:blip>
          <a:srcRect/>
          <a:stretch/>
        </p:blipFill>
        <p:spPr>
          <a:xfrm>
            <a:off x="1562830" y="1869748"/>
            <a:ext cx="444188" cy="485239"/>
          </a:xfrm>
          <a:prstGeom prst="rect">
            <a:avLst/>
          </a:prstGeom>
          <a:noFill/>
          <a:ln>
            <a:noFill/>
          </a:ln>
        </p:spPr>
      </p:pic>
      <p:pic>
        <p:nvPicPr>
          <p:cNvPr id="410" name="Google Shape;410;p2" descr="Prêt avec un remplissage uni"/>
          <p:cNvPicPr preferRelativeResize="0"/>
          <p:nvPr/>
        </p:nvPicPr>
        <p:blipFill rotWithShape="1">
          <a:blip r:embed="rId7">
            <a:alphaModFix/>
          </a:blip>
          <a:srcRect/>
          <a:stretch/>
        </p:blipFill>
        <p:spPr>
          <a:xfrm>
            <a:off x="1512060" y="2498502"/>
            <a:ext cx="501337" cy="485239"/>
          </a:xfrm>
          <a:prstGeom prst="rect">
            <a:avLst/>
          </a:prstGeom>
          <a:noFill/>
          <a:ln>
            <a:noFill/>
          </a:ln>
        </p:spPr>
      </p:pic>
      <p:pic>
        <p:nvPicPr>
          <p:cNvPr id="411" name="Google Shape;411;p2" descr="Gestion avec un remplissage uni"/>
          <p:cNvPicPr preferRelativeResize="0"/>
          <p:nvPr/>
        </p:nvPicPr>
        <p:blipFill rotWithShape="1">
          <a:blip r:embed="rId8">
            <a:alphaModFix/>
          </a:blip>
          <a:srcRect/>
          <a:stretch/>
        </p:blipFill>
        <p:spPr>
          <a:xfrm>
            <a:off x="1454910" y="3029888"/>
            <a:ext cx="618589" cy="629590"/>
          </a:xfrm>
          <a:prstGeom prst="rect">
            <a:avLst/>
          </a:prstGeom>
          <a:noFill/>
          <a:ln>
            <a:noFill/>
          </a:ln>
        </p:spPr>
      </p:pic>
      <p:pic>
        <p:nvPicPr>
          <p:cNvPr id="412" name="Google Shape;412;p2" descr="Dossier ouvert avec un remplissage uni"/>
          <p:cNvPicPr preferRelativeResize="0"/>
          <p:nvPr/>
        </p:nvPicPr>
        <p:blipFill rotWithShape="1">
          <a:blip r:embed="rId9">
            <a:alphaModFix/>
          </a:blip>
          <a:srcRect/>
          <a:stretch/>
        </p:blipFill>
        <p:spPr>
          <a:xfrm>
            <a:off x="1520497" y="3818377"/>
            <a:ext cx="534205" cy="500533"/>
          </a:xfrm>
          <a:prstGeom prst="rect">
            <a:avLst/>
          </a:prstGeom>
          <a:noFill/>
          <a:ln>
            <a:noFill/>
          </a:ln>
        </p:spPr>
      </p:pic>
      <p:pic>
        <p:nvPicPr>
          <p:cNvPr id="413" name="Google Shape;413;p2" descr="Calendrier journalier contour"/>
          <p:cNvPicPr preferRelativeResize="0"/>
          <p:nvPr/>
        </p:nvPicPr>
        <p:blipFill rotWithShape="1">
          <a:blip r:embed="rId10">
            <a:alphaModFix/>
          </a:blip>
          <a:srcRect/>
          <a:stretch/>
        </p:blipFill>
        <p:spPr>
          <a:xfrm>
            <a:off x="1501059" y="4301811"/>
            <a:ext cx="573110" cy="576062"/>
          </a:xfrm>
          <a:prstGeom prst="rect">
            <a:avLst/>
          </a:prstGeom>
          <a:noFill/>
          <a:ln>
            <a:noFill/>
          </a:ln>
        </p:spPr>
      </p:pic>
      <p:sp>
        <p:nvSpPr>
          <p:cNvPr id="414" name="Google Shape;414;p2"/>
          <p:cNvSpPr/>
          <p:nvPr/>
        </p:nvSpPr>
        <p:spPr>
          <a:xfrm>
            <a:off x="2197366" y="4368983"/>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AGENDA</a:t>
            </a:r>
            <a:endParaRPr sz="1400" b="0" i="0" u="none" strike="noStrike" cap="none">
              <a:solidFill>
                <a:srgbClr val="000000"/>
              </a:solidFill>
              <a:latin typeface="Arial"/>
              <a:ea typeface="Arial"/>
              <a:cs typeface="Arial"/>
              <a:sym typeface="Arial"/>
            </a:endParaRPr>
          </a:p>
        </p:txBody>
      </p:sp>
      <p:sp>
        <p:nvSpPr>
          <p:cNvPr id="415" name="Google Shape;415;p2"/>
          <p:cNvSpPr txBox="1"/>
          <p:nvPr/>
        </p:nvSpPr>
        <p:spPr>
          <a:xfrm>
            <a:off x="4641300" y="4445603"/>
            <a:ext cx="3305700" cy="4410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71450" algn="l" rtl="0">
              <a:lnSpc>
                <a:spcPct val="100000"/>
              </a:lnSpc>
              <a:spcBef>
                <a:spcPts val="0"/>
              </a:spcBef>
              <a:spcAft>
                <a:spcPts val="0"/>
              </a:spcAft>
              <a:buClr>
                <a:srgbClr val="000000"/>
              </a:buClr>
              <a:buSzPts val="1200"/>
              <a:buFont typeface="Calibri"/>
              <a:buChar char="-"/>
            </a:pPr>
            <a:r>
              <a:rPr lang="en-US" sz="1200">
                <a:solidFill>
                  <a:srgbClr val="003100"/>
                </a:solidFill>
                <a:latin typeface="Signika"/>
                <a:ea typeface="Signika"/>
                <a:cs typeface="Signika"/>
                <a:sym typeface="Signika"/>
              </a:rPr>
              <a:t>Salon international de la floriculture </a:t>
            </a:r>
            <a:endParaRPr sz="1200">
              <a:solidFill>
                <a:srgbClr val="003100"/>
              </a:solidFill>
              <a:latin typeface="Signika"/>
              <a:ea typeface="Signika"/>
              <a:cs typeface="Signika"/>
              <a:sym typeface="Signika"/>
            </a:endParaRPr>
          </a:p>
          <a:p>
            <a:pPr marL="171450" marR="0" lvl="0" indent="-171450" algn="l" rtl="0">
              <a:lnSpc>
                <a:spcPct val="100000"/>
              </a:lnSpc>
              <a:spcBef>
                <a:spcPts val="0"/>
              </a:spcBef>
              <a:spcAft>
                <a:spcPts val="0"/>
              </a:spcAft>
              <a:buClr>
                <a:srgbClr val="003100"/>
              </a:buClr>
              <a:buSzPts val="1200"/>
              <a:buFont typeface="Signika"/>
              <a:buChar char="-"/>
            </a:pPr>
            <a:r>
              <a:rPr lang="en-US" sz="1200">
                <a:solidFill>
                  <a:srgbClr val="003100"/>
                </a:solidFill>
                <a:latin typeface="Signika"/>
                <a:ea typeface="Signika"/>
                <a:cs typeface="Signika"/>
                <a:sym typeface="Signika"/>
              </a:rPr>
              <a:t>7</a:t>
            </a:r>
            <a:r>
              <a:rPr lang="en-US" sz="1200" baseline="30000">
                <a:solidFill>
                  <a:srgbClr val="003100"/>
                </a:solidFill>
                <a:latin typeface="Signika"/>
                <a:ea typeface="Signika"/>
                <a:cs typeface="Signika"/>
                <a:sym typeface="Signika"/>
              </a:rPr>
              <a:t>èmes </a:t>
            </a:r>
            <a:r>
              <a:rPr lang="en-US" sz="1200">
                <a:solidFill>
                  <a:srgbClr val="003100"/>
                </a:solidFill>
                <a:latin typeface="Signika"/>
                <a:ea typeface="Signika"/>
                <a:cs typeface="Signika"/>
                <a:sym typeface="Signika"/>
              </a:rPr>
              <a:t>rencontres du paysage urbain, …</a:t>
            </a:r>
            <a:endParaRPr sz="1200">
              <a:solidFill>
                <a:srgbClr val="003100"/>
              </a:solidFill>
              <a:latin typeface="Signika"/>
              <a:ea typeface="Signika"/>
              <a:cs typeface="Signika"/>
              <a:sym typeface="Signika"/>
            </a:endParaRPr>
          </a:p>
        </p:txBody>
      </p:sp>
      <p:sp>
        <p:nvSpPr>
          <p:cNvPr id="416" name="Google Shape;416;p2"/>
          <p:cNvSpPr/>
          <p:nvPr/>
        </p:nvSpPr>
        <p:spPr>
          <a:xfrm>
            <a:off x="2134750" y="3189500"/>
            <a:ext cx="2445300" cy="629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ORGANISATION ET ACTEURS</a:t>
            </a:r>
            <a:endParaRPr sz="1400" b="0" i="0" u="none" strike="noStrike" cap="none">
              <a:solidFill>
                <a:srgbClr val="000000"/>
              </a:solidFill>
              <a:latin typeface="Arial"/>
              <a:ea typeface="Arial"/>
              <a:cs typeface="Arial"/>
              <a:sym typeface="Arial"/>
            </a:endParaRPr>
          </a:p>
        </p:txBody>
      </p:sp>
      <p:sp>
        <p:nvSpPr>
          <p:cNvPr id="417" name="Google Shape;417;p2"/>
          <p:cNvSpPr/>
          <p:nvPr/>
        </p:nvSpPr>
        <p:spPr>
          <a:xfrm>
            <a:off x="2121165" y="2580312"/>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COMMERCE</a:t>
            </a:r>
            <a:endParaRPr sz="1400" b="0" i="0" u="none" strike="noStrike" cap="none">
              <a:solidFill>
                <a:srgbClr val="000000"/>
              </a:solidFill>
              <a:latin typeface="Arial"/>
              <a:ea typeface="Arial"/>
              <a:cs typeface="Arial"/>
              <a:sym typeface="Arial"/>
            </a:endParaRPr>
          </a:p>
        </p:txBody>
      </p:sp>
      <p:sp>
        <p:nvSpPr>
          <p:cNvPr id="418" name="Google Shape;418;p2"/>
          <p:cNvSpPr/>
          <p:nvPr/>
        </p:nvSpPr>
        <p:spPr>
          <a:xfrm>
            <a:off x="2197365" y="1913561"/>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INTERNATIONAL</a:t>
            </a:r>
            <a:endParaRPr sz="1400" b="0" i="0" u="none" strike="noStrike" cap="none">
              <a:solidFill>
                <a:srgbClr val="000000"/>
              </a:solidFill>
              <a:latin typeface="Arial"/>
              <a:ea typeface="Arial"/>
              <a:cs typeface="Arial"/>
              <a:sym typeface="Arial"/>
            </a:endParaRPr>
          </a:p>
        </p:txBody>
      </p:sp>
      <p:sp>
        <p:nvSpPr>
          <p:cNvPr id="419" name="Google Shape;419;p2"/>
          <p:cNvSpPr/>
          <p:nvPr/>
        </p:nvSpPr>
        <p:spPr>
          <a:xfrm>
            <a:off x="2197365" y="1225645"/>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INNOVATION</a:t>
            </a:r>
            <a:endParaRPr sz="1400" b="0" i="0" u="none" strike="noStrike" cap="none">
              <a:solidFill>
                <a:srgbClr val="000000"/>
              </a:solidFill>
              <a:latin typeface="Arial"/>
              <a:ea typeface="Arial"/>
              <a:cs typeface="Arial"/>
              <a:sym typeface="Arial"/>
            </a:endParaRPr>
          </a:p>
        </p:txBody>
      </p:sp>
      <p:sp>
        <p:nvSpPr>
          <p:cNvPr id="420" name="Google Shape;420;p2"/>
          <p:cNvSpPr/>
          <p:nvPr/>
        </p:nvSpPr>
        <p:spPr>
          <a:xfrm>
            <a:off x="2197366" y="3871480"/>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DOSSIER</a:t>
            </a:r>
            <a:endParaRPr sz="1400" b="0" i="0" u="none" strike="noStrike" cap="none">
              <a:solidFill>
                <a:srgbClr val="000000"/>
              </a:solidFill>
              <a:latin typeface="Arial"/>
              <a:ea typeface="Arial"/>
              <a:cs typeface="Arial"/>
              <a:sym typeface="Arial"/>
            </a:endParaRPr>
          </a:p>
        </p:txBody>
      </p:sp>
      <p:sp>
        <p:nvSpPr>
          <p:cNvPr id="421" name="Google Shape;421;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2</a:t>
            </a:fld>
            <a:endParaRPr>
              <a:solidFill>
                <a:srgbClr val="000000"/>
              </a:solidFill>
            </a:endParaRPr>
          </a:p>
        </p:txBody>
      </p:sp>
      <p:pic>
        <p:nvPicPr>
          <p:cNvPr id="7" name="Audio 6">
            <a:hlinkClick r:id="" action="ppaction://media"/>
            <a:extLst>
              <a:ext uri="{FF2B5EF4-FFF2-40B4-BE49-F238E27FC236}">
                <a16:creationId xmlns:a16="http://schemas.microsoft.com/office/drawing/2014/main" id="{05111BE7-9FEB-2CA6-9AAF-EE7A1F1D966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593"/>
    </mc:Choice>
    <mc:Fallback>
      <p:transition spd="slow" advTm="10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18"/>
          <p:cNvSpPr txBox="1">
            <a:spLocks noGrp="1"/>
          </p:cNvSpPr>
          <p:nvPr>
            <p:ph type="title"/>
          </p:nvPr>
        </p:nvSpPr>
        <p:spPr>
          <a:xfrm>
            <a:off x="-2462" y="229365"/>
            <a:ext cx="9148924"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500">
                <a:solidFill>
                  <a:srgbClr val="003100"/>
                </a:solidFill>
              </a:rPr>
              <a:t>13th International Arboriculture SUMMIT</a:t>
            </a:r>
            <a:r>
              <a:rPr lang="en-US" sz="2500">
                <a:solidFill>
                  <a:srgbClr val="000000"/>
                </a:solidFill>
                <a:latin typeface="Arial"/>
                <a:ea typeface="Arial"/>
                <a:cs typeface="Arial"/>
                <a:sym typeface="Arial"/>
              </a:rPr>
              <a:t> </a:t>
            </a:r>
            <a:r>
              <a:rPr lang="en-US" sz="2500">
                <a:solidFill>
                  <a:srgbClr val="003100"/>
                </a:solidFill>
              </a:rPr>
              <a:t>14 novembre 2023</a:t>
            </a:r>
            <a:endParaRPr sz="2500"/>
          </a:p>
        </p:txBody>
      </p:sp>
      <p:sp>
        <p:nvSpPr>
          <p:cNvPr id="633" name="Google Shape;633;p18"/>
          <p:cNvSpPr txBox="1"/>
          <p:nvPr/>
        </p:nvSpPr>
        <p:spPr>
          <a:xfrm>
            <a:off x="723893" y="1016599"/>
            <a:ext cx="49590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1">
                <a:latin typeface="Signika"/>
                <a:ea typeface="Signika"/>
                <a:cs typeface="Signika"/>
                <a:sym typeface="Signika"/>
              </a:rPr>
              <a:t>A Hong-Kong, Chine</a:t>
            </a:r>
            <a:endParaRPr sz="1400" b="0" i="0" u="none" strike="noStrike" cap="none">
              <a:solidFill>
                <a:srgbClr val="000000"/>
              </a:solidFill>
              <a:latin typeface="Signika"/>
              <a:ea typeface="Signika"/>
              <a:cs typeface="Signika"/>
              <a:sym typeface="Signika"/>
            </a:endParaRPr>
          </a:p>
          <a:p>
            <a:pPr marL="0" marR="0" lvl="0" indent="0" algn="l" rtl="0">
              <a:lnSpc>
                <a:spcPct val="150000"/>
              </a:lnSpc>
              <a:spcBef>
                <a:spcPts val="0"/>
              </a:spcBef>
              <a:spcAft>
                <a:spcPts val="0"/>
              </a:spcAft>
              <a:buNone/>
            </a:pPr>
            <a:r>
              <a:rPr lang="en-US" sz="1600">
                <a:latin typeface="Signika"/>
                <a:ea typeface="Signika"/>
                <a:cs typeface="Signika"/>
                <a:sym typeface="Signika"/>
              </a:rPr>
              <a:t>Congrès regroupant les spécialistes internationaux autour des thématiques de la foresterie urbaine et de l’arboriculture</a:t>
            </a:r>
            <a:endParaRPr sz="1400" b="0" i="0" u="none" strike="noStrike" cap="none">
              <a:solidFill>
                <a:srgbClr val="000000"/>
              </a:solidFill>
              <a:latin typeface="Signika"/>
              <a:ea typeface="Signika"/>
              <a:cs typeface="Signika"/>
              <a:sym typeface="Signika"/>
            </a:endParaRPr>
          </a:p>
        </p:txBody>
      </p:sp>
      <p:cxnSp>
        <p:nvCxnSpPr>
          <p:cNvPr id="634" name="Google Shape;634;p18"/>
          <p:cNvCxnSpPr/>
          <p:nvPr/>
        </p:nvCxnSpPr>
        <p:spPr>
          <a:xfrm rot="10800000" flipH="1">
            <a:off x="718765" y="2626999"/>
            <a:ext cx="7410317" cy="18047"/>
          </a:xfrm>
          <a:prstGeom prst="straightConnector1">
            <a:avLst/>
          </a:prstGeom>
          <a:noFill/>
          <a:ln w="9525" cap="flat" cmpd="sng">
            <a:solidFill>
              <a:srgbClr val="7EB115"/>
            </a:solidFill>
            <a:prstDash val="solid"/>
            <a:round/>
            <a:headEnd type="none" w="sm" len="sm"/>
            <a:tailEnd type="none" w="sm" len="sm"/>
          </a:ln>
        </p:spPr>
      </p:cxnSp>
      <p:cxnSp>
        <p:nvCxnSpPr>
          <p:cNvPr id="635" name="Google Shape;635;p18"/>
          <p:cNvCxnSpPr/>
          <p:nvPr/>
        </p:nvCxnSpPr>
        <p:spPr>
          <a:xfrm>
            <a:off x="869726" y="849578"/>
            <a:ext cx="7410317" cy="3519"/>
          </a:xfrm>
          <a:prstGeom prst="straightConnector1">
            <a:avLst/>
          </a:prstGeom>
          <a:noFill/>
          <a:ln w="9525" cap="flat" cmpd="sng">
            <a:solidFill>
              <a:srgbClr val="7EB115"/>
            </a:solidFill>
            <a:prstDash val="solid"/>
            <a:round/>
            <a:headEnd type="none" w="sm" len="sm"/>
            <a:tailEnd type="none" w="sm" len="sm"/>
          </a:ln>
        </p:spPr>
      </p:cxnSp>
      <p:sp>
        <p:nvSpPr>
          <p:cNvPr id="636" name="Google Shape;636;p18"/>
          <p:cNvSpPr txBox="1"/>
          <p:nvPr/>
        </p:nvSpPr>
        <p:spPr>
          <a:xfrm>
            <a:off x="-457" y="2768785"/>
            <a:ext cx="9148924"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Signika SemiBold"/>
              <a:buNone/>
            </a:pPr>
            <a:r>
              <a:rPr lang="en-US" sz="2500">
                <a:solidFill>
                  <a:srgbClr val="003100"/>
                </a:solidFill>
                <a:latin typeface="Signika SemiBold"/>
                <a:ea typeface="Signika SemiBold"/>
                <a:cs typeface="Signika SemiBold"/>
                <a:sym typeface="Signika SemiBold"/>
              </a:rPr>
              <a:t>3</a:t>
            </a:r>
            <a:r>
              <a:rPr lang="en-US" sz="2500" baseline="30000">
                <a:solidFill>
                  <a:srgbClr val="003100"/>
                </a:solidFill>
                <a:latin typeface="Signika SemiBold"/>
                <a:ea typeface="Signika SemiBold"/>
                <a:cs typeface="Signika SemiBold"/>
                <a:sym typeface="Signika SemiBold"/>
              </a:rPr>
              <a:t>èmes </a:t>
            </a:r>
            <a:r>
              <a:rPr lang="en-US" sz="2500">
                <a:solidFill>
                  <a:srgbClr val="003100"/>
                </a:solidFill>
                <a:latin typeface="Signika SemiBold"/>
                <a:ea typeface="Signika SemiBold"/>
                <a:cs typeface="Signika SemiBold"/>
                <a:sym typeface="Signika SemiBold"/>
              </a:rPr>
              <a:t>assises nationales des insectes pollinisateurs 15</a:t>
            </a:r>
            <a:r>
              <a:rPr lang="en-US" sz="2500" i="0" u="none" strike="noStrike" cap="none">
                <a:solidFill>
                  <a:srgbClr val="003100"/>
                </a:solidFill>
                <a:latin typeface="Signika SemiBold"/>
                <a:ea typeface="Signika SemiBold"/>
                <a:cs typeface="Signika SemiBold"/>
                <a:sym typeface="Signika SemiBold"/>
              </a:rPr>
              <a:t> </a:t>
            </a:r>
            <a:r>
              <a:rPr lang="en-US" sz="2500">
                <a:solidFill>
                  <a:srgbClr val="003100"/>
                </a:solidFill>
                <a:latin typeface="Signika SemiBold"/>
                <a:ea typeface="Signika SemiBold"/>
                <a:cs typeface="Signika SemiBold"/>
                <a:sym typeface="Signika SemiBold"/>
              </a:rPr>
              <a:t>et 16</a:t>
            </a:r>
            <a:r>
              <a:rPr lang="en-US" sz="2500" i="0" u="none" strike="noStrike" cap="none">
                <a:solidFill>
                  <a:srgbClr val="003100"/>
                </a:solidFill>
                <a:latin typeface="Signika SemiBold"/>
                <a:ea typeface="Signika SemiBold"/>
                <a:cs typeface="Signika SemiBold"/>
                <a:sym typeface="Signika SemiBold"/>
              </a:rPr>
              <a:t> </a:t>
            </a:r>
            <a:r>
              <a:rPr lang="en-US" sz="2500">
                <a:solidFill>
                  <a:srgbClr val="003100"/>
                </a:solidFill>
                <a:latin typeface="Signika SemiBold"/>
                <a:ea typeface="Signika SemiBold"/>
                <a:cs typeface="Signika SemiBold"/>
                <a:sym typeface="Signika SemiBold"/>
              </a:rPr>
              <a:t>novem</a:t>
            </a:r>
            <a:r>
              <a:rPr lang="en-US" sz="2500" i="0" u="none" strike="noStrike" cap="none">
                <a:solidFill>
                  <a:srgbClr val="003100"/>
                </a:solidFill>
                <a:latin typeface="Signika SemiBold"/>
                <a:ea typeface="Signika SemiBold"/>
                <a:cs typeface="Signika SemiBold"/>
                <a:sym typeface="Signika SemiBold"/>
              </a:rPr>
              <a:t>bre 2023</a:t>
            </a:r>
            <a:endParaRPr sz="2500" i="0" u="none" strike="noStrike" cap="none">
              <a:solidFill>
                <a:schemeClr val="dk1"/>
              </a:solidFill>
              <a:latin typeface="Signika SemiBold"/>
              <a:ea typeface="Signika SemiBold"/>
              <a:cs typeface="Signika SemiBold"/>
              <a:sym typeface="Signika SemiBold"/>
            </a:endParaRPr>
          </a:p>
          <a:p>
            <a:pPr marL="0" marR="0" lvl="0" indent="0" algn="ctr" rtl="0">
              <a:lnSpc>
                <a:spcPct val="100000"/>
              </a:lnSpc>
              <a:spcBef>
                <a:spcPts val="0"/>
              </a:spcBef>
              <a:spcAft>
                <a:spcPts val="0"/>
              </a:spcAft>
              <a:buClr>
                <a:schemeClr val="dk1"/>
              </a:buClr>
              <a:buSzPts val="3000"/>
              <a:buFont typeface="Signika SemiBold"/>
              <a:buNone/>
            </a:pPr>
            <a:endParaRPr sz="3000" b="0" i="0" u="none" strike="noStrike" cap="none">
              <a:solidFill>
                <a:srgbClr val="003100"/>
              </a:solidFill>
              <a:latin typeface="Signika SemiBold"/>
              <a:ea typeface="Signika SemiBold"/>
              <a:cs typeface="Signika SemiBold"/>
              <a:sym typeface="Signika SemiBold"/>
            </a:endParaRPr>
          </a:p>
        </p:txBody>
      </p:sp>
      <p:sp>
        <p:nvSpPr>
          <p:cNvPr id="637" name="Google Shape;637;p18"/>
          <p:cNvSpPr txBox="1"/>
          <p:nvPr/>
        </p:nvSpPr>
        <p:spPr>
          <a:xfrm>
            <a:off x="723900" y="3646750"/>
            <a:ext cx="46545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1">
                <a:solidFill>
                  <a:srgbClr val="003100"/>
                </a:solidFill>
                <a:latin typeface="Signika"/>
                <a:ea typeface="Signika"/>
                <a:cs typeface="Signika"/>
                <a:sym typeface="Signika"/>
              </a:rPr>
              <a:t>A Besançon, France</a:t>
            </a:r>
            <a:endParaRPr sz="1600" b="1">
              <a:solidFill>
                <a:srgbClr val="003100"/>
              </a:solidFill>
              <a:latin typeface="Signika"/>
              <a:ea typeface="Signika"/>
              <a:cs typeface="Signika"/>
              <a:sym typeface="Signika"/>
            </a:endParaRPr>
          </a:p>
          <a:p>
            <a:pPr marL="0" marR="0" lvl="0" indent="0" algn="l" rtl="0">
              <a:lnSpc>
                <a:spcPct val="150000"/>
              </a:lnSpc>
              <a:spcBef>
                <a:spcPts val="0"/>
              </a:spcBef>
              <a:spcAft>
                <a:spcPts val="0"/>
              </a:spcAft>
              <a:buNone/>
            </a:pPr>
            <a:r>
              <a:rPr lang="en-US" sz="1600">
                <a:latin typeface="Signika"/>
                <a:ea typeface="Signika"/>
                <a:cs typeface="Signika"/>
                <a:sym typeface="Signika"/>
              </a:rPr>
              <a:t>Regroupement des professionnels dans ce domaine et participation au plan pollinisateur (2021-2026)</a:t>
            </a:r>
            <a:endParaRPr sz="1600">
              <a:latin typeface="Signika"/>
              <a:ea typeface="Signika"/>
              <a:cs typeface="Signika"/>
              <a:sym typeface="Signika"/>
            </a:endParaRPr>
          </a:p>
          <a:p>
            <a:pPr marL="0" marR="0" lvl="0" indent="0" algn="l" rtl="0">
              <a:lnSpc>
                <a:spcPct val="150000"/>
              </a:lnSpc>
              <a:spcBef>
                <a:spcPts val="0"/>
              </a:spcBef>
              <a:spcAft>
                <a:spcPts val="0"/>
              </a:spcAft>
              <a:buNone/>
            </a:pPr>
            <a:endParaRPr sz="1600">
              <a:solidFill>
                <a:srgbClr val="333333"/>
              </a:solidFill>
              <a:latin typeface="Signika"/>
              <a:ea typeface="Signika"/>
              <a:cs typeface="Signika"/>
              <a:sym typeface="Signika"/>
            </a:endParaRPr>
          </a:p>
          <a:p>
            <a:pPr marL="0" marR="0" lvl="0" indent="0" algn="l" rtl="0">
              <a:lnSpc>
                <a:spcPct val="150000"/>
              </a:lnSpc>
              <a:spcBef>
                <a:spcPts val="0"/>
              </a:spcBef>
              <a:spcAft>
                <a:spcPts val="0"/>
              </a:spcAft>
              <a:buNone/>
            </a:pPr>
            <a:endParaRPr sz="1600">
              <a:solidFill>
                <a:srgbClr val="003100"/>
              </a:solidFill>
              <a:latin typeface="Signika"/>
              <a:ea typeface="Signika"/>
              <a:cs typeface="Signika"/>
              <a:sym typeface="Signika"/>
            </a:endParaRPr>
          </a:p>
        </p:txBody>
      </p:sp>
      <p:pic>
        <p:nvPicPr>
          <p:cNvPr id="638" name="Google Shape;638;p18"/>
          <p:cNvPicPr preferRelativeResize="0"/>
          <p:nvPr/>
        </p:nvPicPr>
        <p:blipFill>
          <a:blip r:embed="rId5">
            <a:alphaModFix/>
          </a:blip>
          <a:stretch>
            <a:fillRect/>
          </a:stretch>
        </p:blipFill>
        <p:spPr>
          <a:xfrm>
            <a:off x="6043150" y="900600"/>
            <a:ext cx="1294524" cy="1518049"/>
          </a:xfrm>
          <a:prstGeom prst="rect">
            <a:avLst/>
          </a:prstGeom>
          <a:noFill/>
          <a:ln>
            <a:noFill/>
          </a:ln>
        </p:spPr>
      </p:pic>
      <p:pic>
        <p:nvPicPr>
          <p:cNvPr id="639" name="Google Shape;639;p18"/>
          <p:cNvPicPr preferRelativeResize="0"/>
          <p:nvPr/>
        </p:nvPicPr>
        <p:blipFill>
          <a:blip r:embed="rId6">
            <a:alphaModFix/>
          </a:blip>
          <a:stretch>
            <a:fillRect/>
          </a:stretch>
        </p:blipFill>
        <p:spPr>
          <a:xfrm>
            <a:off x="5896048" y="3225075"/>
            <a:ext cx="3121200" cy="1633025"/>
          </a:xfrm>
          <a:prstGeom prst="rect">
            <a:avLst/>
          </a:prstGeom>
          <a:noFill/>
          <a:ln>
            <a:noFill/>
          </a:ln>
        </p:spPr>
      </p:pic>
      <p:sp>
        <p:nvSpPr>
          <p:cNvPr id="640" name="Google Shape;640;p18"/>
          <p:cNvSpPr txBox="1"/>
          <p:nvPr/>
        </p:nvSpPr>
        <p:spPr>
          <a:xfrm>
            <a:off x="-2450" y="4656200"/>
            <a:ext cx="5949600" cy="318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1200"/>
              </a:spcAft>
              <a:buNone/>
            </a:pPr>
            <a:r>
              <a:rPr lang="en-US" sz="1100"/>
              <a:t>https://www.orientation-environnement.fr/assises-nationales-insectes-pollinisateurs/#google_vignette </a:t>
            </a:r>
            <a:endParaRPr sz="1100"/>
          </a:p>
        </p:txBody>
      </p:sp>
      <p:sp>
        <p:nvSpPr>
          <p:cNvPr id="641" name="Google Shape;641;p18"/>
          <p:cNvSpPr txBox="1"/>
          <p:nvPr/>
        </p:nvSpPr>
        <p:spPr>
          <a:xfrm>
            <a:off x="183125" y="2349400"/>
            <a:ext cx="5763900" cy="222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1100"/>
              <a:t> </a:t>
            </a:r>
            <a:r>
              <a:rPr lang="en-US" sz="1100" u="sng">
                <a:solidFill>
                  <a:srgbClr val="1155CC"/>
                </a:solidFill>
                <a:hlinkClick r:id="rId7">
                  <a:extLst>
                    <a:ext uri="{A12FA001-AC4F-418D-AE19-62706E023703}">
                      <ahyp:hlinkClr xmlns:ahyp="http://schemas.microsoft.com/office/drawing/2018/hyperlinkcolor" val="tx"/>
                    </a:ext>
                  </a:extLst>
                </a:hlinkClick>
              </a:rPr>
              <a:t>https://wwv.isa-arbor.com/events/eventscalendar/index?id=12952</a:t>
            </a:r>
            <a:endParaRPr>
              <a:latin typeface="Signika"/>
              <a:ea typeface="Signika"/>
              <a:cs typeface="Signika"/>
              <a:sym typeface="Signika"/>
            </a:endParaRPr>
          </a:p>
        </p:txBody>
      </p:sp>
      <p:sp>
        <p:nvSpPr>
          <p:cNvPr id="642" name="Google Shape;642;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20</a:t>
            </a:fld>
            <a:endParaRPr>
              <a:solidFill>
                <a:srgbClr val="000000"/>
              </a:solidFill>
            </a:endParaRPr>
          </a:p>
        </p:txBody>
      </p:sp>
      <p:sp>
        <p:nvSpPr>
          <p:cNvPr id="643" name="Google Shape;643;p18"/>
          <p:cNvSpPr txBox="1"/>
          <p:nvPr/>
        </p:nvSpPr>
        <p:spPr>
          <a:xfrm>
            <a:off x="5821975" y="2374950"/>
            <a:ext cx="3862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Signika"/>
                <a:ea typeface="Signika"/>
                <a:cs typeface="Signika"/>
                <a:sym typeface="Signika"/>
              </a:rPr>
              <a:t>Institute Arboriculture studies (HK),2023</a:t>
            </a:r>
            <a:endParaRPr sz="1000">
              <a:latin typeface="Signika"/>
              <a:ea typeface="Signika"/>
              <a:cs typeface="Signika"/>
              <a:sym typeface="Signika"/>
            </a:endParaRPr>
          </a:p>
        </p:txBody>
      </p:sp>
      <p:sp>
        <p:nvSpPr>
          <p:cNvPr id="644" name="Google Shape;644;p18"/>
          <p:cNvSpPr txBox="1"/>
          <p:nvPr/>
        </p:nvSpPr>
        <p:spPr>
          <a:xfrm>
            <a:off x="6098825" y="4787500"/>
            <a:ext cx="2402400" cy="3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Signika"/>
                <a:ea typeface="Signika"/>
                <a:cs typeface="Signika"/>
                <a:sym typeface="Signika"/>
              </a:rPr>
              <a:t>Arthropologia, 2023</a:t>
            </a:r>
            <a:endParaRPr sz="10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D256D8D5-5626-371E-D392-F7C06DA8C2A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9726"/>
    </mc:Choice>
    <mc:Fallback>
      <p:transition spd="slow" advTm="79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648"/>
        <p:cNvGrpSpPr/>
        <p:nvPr/>
      </p:nvGrpSpPr>
      <p:grpSpPr>
        <a:xfrm>
          <a:off x="0" y="0"/>
          <a:ext cx="0" cy="0"/>
          <a:chOff x="0" y="0"/>
          <a:chExt cx="0" cy="0"/>
        </a:xfrm>
      </p:grpSpPr>
      <p:sp>
        <p:nvSpPr>
          <p:cNvPr id="649" name="Google Shape;649;p1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solidFill>
                  <a:srgbClr val="003100"/>
                </a:solidFill>
              </a:rPr>
              <a:t>Sources</a:t>
            </a:r>
            <a:endParaRPr/>
          </a:p>
        </p:txBody>
      </p:sp>
      <p:sp>
        <p:nvSpPr>
          <p:cNvPr id="650" name="Google Shape;650;p19"/>
          <p:cNvSpPr txBox="1"/>
          <p:nvPr/>
        </p:nvSpPr>
        <p:spPr>
          <a:xfrm>
            <a:off x="771125" y="1103450"/>
            <a:ext cx="8117400" cy="37176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endParaRPr>
              <a:latin typeface="Signika"/>
              <a:ea typeface="Signika"/>
              <a:cs typeface="Signika"/>
              <a:sym typeface="Signika"/>
            </a:endParaRPr>
          </a:p>
        </p:txBody>
      </p:sp>
      <p:sp>
        <p:nvSpPr>
          <p:cNvPr id="651" name="Google Shape;651;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21</a:t>
            </a:fld>
            <a:endParaRPr>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655"/>
        <p:cNvGrpSpPr/>
        <p:nvPr/>
      </p:nvGrpSpPr>
      <p:grpSpPr>
        <a:xfrm>
          <a:off x="0" y="0"/>
          <a:ext cx="0" cy="0"/>
          <a:chOff x="0" y="0"/>
          <a:chExt cx="0" cy="0"/>
        </a:xfrm>
      </p:grpSpPr>
      <p:sp>
        <p:nvSpPr>
          <p:cNvPr id="656" name="Google Shape;656;p20"/>
          <p:cNvSpPr txBox="1"/>
          <p:nvPr/>
        </p:nvSpPr>
        <p:spPr>
          <a:xfrm>
            <a:off x="723400" y="1187975"/>
            <a:ext cx="7697100" cy="146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This presentation has been made using the following fonts:</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Signika Bold</a:t>
            </a:r>
            <a:endParaRPr sz="1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r>
              <a:rPr lang="en-US" sz="11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https://fonts.google.com/specimen/Signika</a:t>
            </a: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Signika</a:t>
            </a:r>
            <a:endParaRPr sz="1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r>
              <a:rPr lang="en-US" sz="11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https://fonts.google.com/specimen/Signika</a:t>
            </a: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
        <p:nvSpPr>
          <p:cNvPr id="657" name="Google Shape;657;p20"/>
          <p:cNvSpPr/>
          <p:nvPr/>
        </p:nvSpPr>
        <p:spPr>
          <a:xfrm>
            <a:off x="3114475" y="2947175"/>
            <a:ext cx="791400" cy="7542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20"/>
          <p:cNvSpPr/>
          <p:nvPr/>
        </p:nvSpPr>
        <p:spPr>
          <a:xfrm>
            <a:off x="4176295" y="2947175"/>
            <a:ext cx="791400" cy="754200"/>
          </a:xfrm>
          <a:prstGeom prst="roundRect">
            <a:avLst>
              <a:gd name="adj" fmla="val 16667"/>
            </a:avLst>
          </a:prstGeom>
          <a:solidFill>
            <a:srgbClr val="2E772A"/>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20"/>
          <p:cNvSpPr/>
          <p:nvPr/>
        </p:nvSpPr>
        <p:spPr>
          <a:xfrm>
            <a:off x="5238114" y="2947175"/>
            <a:ext cx="791400" cy="754200"/>
          </a:xfrm>
          <a:prstGeom prst="roundRect">
            <a:avLst>
              <a:gd name="adj" fmla="val 16667"/>
            </a:avLst>
          </a:prstGeom>
          <a:solidFill>
            <a:srgbClr val="0031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20"/>
          <p:cNvSpPr txBox="1"/>
          <p:nvPr/>
        </p:nvSpPr>
        <p:spPr>
          <a:xfrm>
            <a:off x="3114475" y="3104225"/>
            <a:ext cx="791400" cy="440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#ffffff</a:t>
            </a:r>
            <a:endParaRPr sz="1000" b="0" i="0" u="none" strike="noStrike" cap="none">
              <a:solidFill>
                <a:schemeClr val="dk1"/>
              </a:solidFill>
              <a:latin typeface="Arial"/>
              <a:ea typeface="Arial"/>
              <a:cs typeface="Arial"/>
              <a:sym typeface="Arial"/>
            </a:endParaRPr>
          </a:p>
        </p:txBody>
      </p:sp>
      <p:sp>
        <p:nvSpPr>
          <p:cNvPr id="661" name="Google Shape;661;p20"/>
          <p:cNvSpPr txBox="1"/>
          <p:nvPr/>
        </p:nvSpPr>
        <p:spPr>
          <a:xfrm>
            <a:off x="4176300" y="3104225"/>
            <a:ext cx="791400" cy="440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a:ea typeface="Arial"/>
                <a:cs typeface="Arial"/>
                <a:sym typeface="Arial"/>
              </a:rPr>
              <a:t>#2e772a</a:t>
            </a:r>
            <a:endParaRPr sz="1000" b="0" i="0" u="none" strike="noStrike" cap="none">
              <a:solidFill>
                <a:srgbClr val="FFFFFF"/>
              </a:solidFill>
              <a:latin typeface="Arial"/>
              <a:ea typeface="Arial"/>
              <a:cs typeface="Arial"/>
              <a:sym typeface="Arial"/>
            </a:endParaRPr>
          </a:p>
        </p:txBody>
      </p:sp>
      <p:sp>
        <p:nvSpPr>
          <p:cNvPr id="662" name="Google Shape;662;p20"/>
          <p:cNvSpPr txBox="1"/>
          <p:nvPr/>
        </p:nvSpPr>
        <p:spPr>
          <a:xfrm>
            <a:off x="5238125" y="3104225"/>
            <a:ext cx="791400" cy="440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a:ea typeface="Arial"/>
                <a:cs typeface="Arial"/>
                <a:sym typeface="Arial"/>
              </a:rPr>
              <a:t>#003100</a:t>
            </a:r>
            <a:endParaRPr sz="1000" b="0" i="0" u="none" strike="noStrike" cap="none">
              <a:solidFill>
                <a:srgbClr val="FFFFFF"/>
              </a:solidFill>
              <a:latin typeface="Arial"/>
              <a:ea typeface="Arial"/>
              <a:cs typeface="Arial"/>
              <a:sym typeface="Arial"/>
            </a:endParaRPr>
          </a:p>
        </p:txBody>
      </p:sp>
      <p:sp>
        <p:nvSpPr>
          <p:cNvPr id="663" name="Google Shape;663;p20"/>
          <p:cNvSpPr/>
          <p:nvPr/>
        </p:nvSpPr>
        <p:spPr>
          <a:xfrm>
            <a:off x="3114475" y="3878275"/>
            <a:ext cx="791400" cy="754200"/>
          </a:xfrm>
          <a:prstGeom prst="roundRect">
            <a:avLst>
              <a:gd name="adj" fmla="val 16667"/>
            </a:avLst>
          </a:prstGeom>
          <a:solidFill>
            <a:srgbClr val="10560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20"/>
          <p:cNvSpPr txBox="1"/>
          <p:nvPr/>
        </p:nvSpPr>
        <p:spPr>
          <a:xfrm>
            <a:off x="3114475" y="4035325"/>
            <a:ext cx="791400" cy="440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a:ea typeface="Arial"/>
                <a:cs typeface="Arial"/>
                <a:sym typeface="Arial"/>
              </a:rPr>
              <a:t>#105601</a:t>
            </a:r>
            <a:endParaRPr sz="1000" b="0" i="0" u="none" strike="noStrike" cap="none">
              <a:solidFill>
                <a:srgbClr val="FFFFFF"/>
              </a:solidFill>
              <a:latin typeface="Arial"/>
              <a:ea typeface="Arial"/>
              <a:cs typeface="Arial"/>
              <a:sym typeface="Arial"/>
            </a:endParaRPr>
          </a:p>
        </p:txBody>
      </p:sp>
      <p:sp>
        <p:nvSpPr>
          <p:cNvPr id="665" name="Google Shape;665;p20"/>
          <p:cNvSpPr/>
          <p:nvPr/>
        </p:nvSpPr>
        <p:spPr>
          <a:xfrm>
            <a:off x="5238114" y="3878275"/>
            <a:ext cx="791400" cy="754200"/>
          </a:xfrm>
          <a:prstGeom prst="roundRect">
            <a:avLst>
              <a:gd name="adj" fmla="val 16667"/>
            </a:avLst>
          </a:prstGeom>
          <a:solidFill>
            <a:srgbClr val="689A6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20"/>
          <p:cNvSpPr txBox="1"/>
          <p:nvPr/>
        </p:nvSpPr>
        <p:spPr>
          <a:xfrm>
            <a:off x="5238125" y="4035325"/>
            <a:ext cx="791400" cy="440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#689a69</a:t>
            </a:r>
            <a:endParaRPr sz="1000" b="0" i="0" u="none" strike="noStrike" cap="none">
              <a:solidFill>
                <a:schemeClr val="dk1"/>
              </a:solidFill>
              <a:latin typeface="Arial"/>
              <a:ea typeface="Arial"/>
              <a:cs typeface="Arial"/>
              <a:sym typeface="Arial"/>
            </a:endParaRPr>
          </a:p>
        </p:txBody>
      </p:sp>
      <p:sp>
        <p:nvSpPr>
          <p:cNvPr id="667" name="Google Shape;667;p20"/>
          <p:cNvSpPr/>
          <p:nvPr/>
        </p:nvSpPr>
        <p:spPr>
          <a:xfrm>
            <a:off x="4176300" y="3878275"/>
            <a:ext cx="791400" cy="754200"/>
          </a:xfrm>
          <a:prstGeom prst="roundRect">
            <a:avLst>
              <a:gd name="adj" fmla="val 16667"/>
            </a:avLst>
          </a:prstGeom>
          <a:solidFill>
            <a:srgbClr val="80B31A"/>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20"/>
          <p:cNvSpPr txBox="1"/>
          <p:nvPr/>
        </p:nvSpPr>
        <p:spPr>
          <a:xfrm>
            <a:off x="4176300" y="4035325"/>
            <a:ext cx="791400" cy="440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#80b31a</a:t>
            </a:r>
            <a:endParaRPr sz="1000" b="0" i="0" u="none" strike="noStrike" cap="none">
              <a:solidFill>
                <a:schemeClr val="dk1"/>
              </a:solidFill>
              <a:latin typeface="Arial"/>
              <a:ea typeface="Arial"/>
              <a:cs typeface="Arial"/>
              <a:sym typeface="Arial"/>
            </a:endParaRPr>
          </a:p>
        </p:txBody>
      </p:sp>
      <p:sp>
        <p:nvSpPr>
          <p:cNvPr id="669" name="Google Shape;669;p20"/>
          <p:cNvSpPr txBox="1">
            <a:spLocks noGrp="1"/>
          </p:cNvSpPr>
          <p:nvPr>
            <p:ph type="title"/>
          </p:nvPr>
        </p:nvSpPr>
        <p:spPr>
          <a:xfrm>
            <a:off x="723450" y="511025"/>
            <a:ext cx="7697100" cy="482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US">
                <a:solidFill>
                  <a:srgbClr val="000000"/>
                </a:solidFill>
              </a:rPr>
              <a:t>Fonts &amp; colors used</a:t>
            </a:r>
            <a:endParaRPr>
              <a:solidFill>
                <a:srgbClr val="000000"/>
              </a:solidFill>
            </a:endParaRPr>
          </a:p>
        </p:txBody>
      </p:sp>
      <p:sp>
        <p:nvSpPr>
          <p:cNvPr id="670" name="Google Shape;670;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22</a:t>
            </a:fld>
            <a:endParaRPr>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674"/>
        <p:cNvGrpSpPr/>
        <p:nvPr/>
      </p:nvGrpSpPr>
      <p:grpSpPr>
        <a:xfrm>
          <a:off x="0" y="0"/>
          <a:ext cx="0" cy="0"/>
          <a:chOff x="0" y="0"/>
          <a:chExt cx="0" cy="0"/>
        </a:xfrm>
      </p:grpSpPr>
      <p:sp>
        <p:nvSpPr>
          <p:cNvPr id="675" name="Google Shape;675;p21"/>
          <p:cNvSpPr/>
          <p:nvPr/>
        </p:nvSpPr>
        <p:spPr>
          <a:xfrm>
            <a:off x="867675" y="3132745"/>
            <a:ext cx="928500" cy="9285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Signika"/>
              <a:ea typeface="Signika"/>
              <a:cs typeface="Signika"/>
              <a:sym typeface="Signika"/>
            </a:endParaRPr>
          </a:p>
        </p:txBody>
      </p:sp>
      <p:sp>
        <p:nvSpPr>
          <p:cNvPr id="676" name="Google Shape;676;p21"/>
          <p:cNvSpPr/>
          <p:nvPr/>
        </p:nvSpPr>
        <p:spPr>
          <a:xfrm>
            <a:off x="4611525" y="3132745"/>
            <a:ext cx="928500" cy="9285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Signika"/>
              <a:ea typeface="Signika"/>
              <a:cs typeface="Signika"/>
              <a:sym typeface="Signika"/>
            </a:endParaRPr>
          </a:p>
        </p:txBody>
      </p:sp>
      <p:sp>
        <p:nvSpPr>
          <p:cNvPr id="677" name="Google Shape;677;p21"/>
          <p:cNvSpPr/>
          <p:nvPr/>
        </p:nvSpPr>
        <p:spPr>
          <a:xfrm>
            <a:off x="4611525" y="1605870"/>
            <a:ext cx="928500" cy="9285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Signika"/>
              <a:ea typeface="Signika"/>
              <a:cs typeface="Signika"/>
              <a:sym typeface="Signika"/>
            </a:endParaRPr>
          </a:p>
        </p:txBody>
      </p:sp>
      <p:sp>
        <p:nvSpPr>
          <p:cNvPr id="678" name="Google Shape;678;p21"/>
          <p:cNvSpPr/>
          <p:nvPr/>
        </p:nvSpPr>
        <p:spPr>
          <a:xfrm>
            <a:off x="867675" y="1605845"/>
            <a:ext cx="928500" cy="9285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Signika"/>
              <a:ea typeface="Signika"/>
              <a:cs typeface="Signika"/>
              <a:sym typeface="Signika"/>
            </a:endParaRPr>
          </a:p>
        </p:txBody>
      </p:sp>
      <p:sp>
        <p:nvSpPr>
          <p:cNvPr id="679" name="Google Shape;679;p21"/>
          <p:cNvSpPr txBox="1"/>
          <p:nvPr/>
        </p:nvSpPr>
        <p:spPr>
          <a:xfrm>
            <a:off x="4687875" y="1816150"/>
            <a:ext cx="775800" cy="50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800" b="0" i="0" u="none" strike="noStrike" cap="none">
                <a:solidFill>
                  <a:srgbClr val="003100"/>
                </a:solidFill>
                <a:latin typeface="Signika"/>
                <a:ea typeface="Signika"/>
                <a:cs typeface="Signika"/>
                <a:sym typeface="Signika"/>
              </a:rPr>
              <a:t>02</a:t>
            </a:r>
            <a:endParaRPr/>
          </a:p>
        </p:txBody>
      </p:sp>
      <p:sp>
        <p:nvSpPr>
          <p:cNvPr id="680" name="Google Shape;680;p21"/>
          <p:cNvSpPr txBox="1"/>
          <p:nvPr/>
        </p:nvSpPr>
        <p:spPr>
          <a:xfrm>
            <a:off x="4687875" y="3343050"/>
            <a:ext cx="775800" cy="50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800" b="0" i="0" u="none" strike="noStrike" cap="none">
                <a:solidFill>
                  <a:srgbClr val="003100"/>
                </a:solidFill>
                <a:latin typeface="Signika"/>
                <a:ea typeface="Signika"/>
                <a:cs typeface="Signika"/>
                <a:sym typeface="Signika"/>
              </a:rPr>
              <a:t>04</a:t>
            </a:r>
            <a:endParaRPr/>
          </a:p>
        </p:txBody>
      </p:sp>
      <p:sp>
        <p:nvSpPr>
          <p:cNvPr id="681" name="Google Shape;681;p21"/>
          <p:cNvSpPr txBox="1"/>
          <p:nvPr/>
        </p:nvSpPr>
        <p:spPr>
          <a:xfrm>
            <a:off x="5616050" y="2960850"/>
            <a:ext cx="1790100" cy="775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US" sz="1400" b="0" i="0" u="none" strike="noStrike" cap="none">
                <a:solidFill>
                  <a:srgbClr val="003100"/>
                </a:solidFill>
                <a:latin typeface="Signika"/>
                <a:ea typeface="Signika"/>
                <a:cs typeface="Signika"/>
                <a:sym typeface="Signika"/>
              </a:rPr>
              <a:t>IMPLEMENTING CHANGES</a:t>
            </a:r>
            <a:endParaRPr/>
          </a:p>
        </p:txBody>
      </p:sp>
      <p:sp>
        <p:nvSpPr>
          <p:cNvPr id="682" name="Google Shape;682;p21"/>
          <p:cNvSpPr txBox="1"/>
          <p:nvPr/>
        </p:nvSpPr>
        <p:spPr>
          <a:xfrm>
            <a:off x="1872325" y="2960850"/>
            <a:ext cx="1790100" cy="775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US" sz="1400" b="0" i="0" u="none" strike="noStrike" cap="none">
                <a:solidFill>
                  <a:srgbClr val="003100"/>
                </a:solidFill>
                <a:latin typeface="Signika"/>
                <a:ea typeface="Signika"/>
                <a:cs typeface="Signika"/>
                <a:sym typeface="Signika"/>
              </a:rPr>
              <a:t>CHANGE MANAGEMENT</a:t>
            </a:r>
            <a:endParaRPr/>
          </a:p>
        </p:txBody>
      </p:sp>
      <p:sp>
        <p:nvSpPr>
          <p:cNvPr id="683" name="Google Shape;683;p21"/>
          <p:cNvSpPr txBox="1"/>
          <p:nvPr/>
        </p:nvSpPr>
        <p:spPr>
          <a:xfrm>
            <a:off x="1872325" y="1433963"/>
            <a:ext cx="1790100" cy="775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US" sz="1400" b="0" i="0" u="none" strike="noStrike" cap="none">
                <a:solidFill>
                  <a:srgbClr val="003100"/>
                </a:solidFill>
                <a:latin typeface="Signika"/>
                <a:ea typeface="Signika"/>
                <a:cs typeface="Signika"/>
                <a:sym typeface="Signika"/>
              </a:rPr>
              <a:t>PROJECT AND STRATEGY </a:t>
            </a:r>
            <a:endParaRPr/>
          </a:p>
        </p:txBody>
      </p:sp>
      <p:sp>
        <p:nvSpPr>
          <p:cNvPr id="684" name="Google Shape;684;p21"/>
          <p:cNvSpPr txBox="1"/>
          <p:nvPr/>
        </p:nvSpPr>
        <p:spPr>
          <a:xfrm>
            <a:off x="5616056" y="1433963"/>
            <a:ext cx="1790100" cy="775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US" sz="1400" b="0" i="0" u="none" strike="noStrike" cap="none">
                <a:solidFill>
                  <a:srgbClr val="003100"/>
                </a:solidFill>
                <a:latin typeface="Signika"/>
                <a:ea typeface="Signika"/>
                <a:cs typeface="Signika"/>
                <a:sym typeface="Signika"/>
              </a:rPr>
              <a:t>CONSULTING PROPOSAL</a:t>
            </a:r>
            <a:endParaRPr/>
          </a:p>
        </p:txBody>
      </p:sp>
      <p:sp>
        <p:nvSpPr>
          <p:cNvPr id="685" name="Google Shape;685;p21"/>
          <p:cNvSpPr txBox="1"/>
          <p:nvPr/>
        </p:nvSpPr>
        <p:spPr>
          <a:xfrm>
            <a:off x="1872326" y="2133563"/>
            <a:ext cx="1790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3100"/>
                </a:solidFill>
                <a:latin typeface="Signika"/>
                <a:ea typeface="Signika"/>
                <a:cs typeface="Signika"/>
                <a:sym typeface="Signika"/>
              </a:rPr>
              <a:t>You can describe the topic of the section here</a:t>
            </a:r>
            <a:endParaRPr/>
          </a:p>
        </p:txBody>
      </p:sp>
      <p:sp>
        <p:nvSpPr>
          <p:cNvPr id="686" name="Google Shape;686;p21"/>
          <p:cNvSpPr txBox="1"/>
          <p:nvPr/>
        </p:nvSpPr>
        <p:spPr>
          <a:xfrm>
            <a:off x="5616057" y="2133563"/>
            <a:ext cx="1790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3100"/>
                </a:solidFill>
                <a:latin typeface="Signika"/>
                <a:ea typeface="Signika"/>
                <a:cs typeface="Signika"/>
                <a:sym typeface="Signika"/>
              </a:rPr>
              <a:t>You can describe the topic of the section here</a:t>
            </a:r>
            <a:endParaRPr/>
          </a:p>
        </p:txBody>
      </p:sp>
      <p:sp>
        <p:nvSpPr>
          <p:cNvPr id="687" name="Google Shape;687;p21"/>
          <p:cNvSpPr txBox="1"/>
          <p:nvPr/>
        </p:nvSpPr>
        <p:spPr>
          <a:xfrm>
            <a:off x="1872346" y="3660450"/>
            <a:ext cx="1790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200"/>
              </a:spcAft>
              <a:buNone/>
            </a:pPr>
            <a:r>
              <a:rPr lang="en-US" sz="1400" b="0" i="0" u="none" strike="noStrike" cap="none">
                <a:solidFill>
                  <a:srgbClr val="003100"/>
                </a:solidFill>
                <a:latin typeface="Signika"/>
                <a:ea typeface="Signika"/>
                <a:cs typeface="Signika"/>
                <a:sym typeface="Signika"/>
              </a:rPr>
              <a:t>You can describe the topic of the section here</a:t>
            </a:r>
            <a:endParaRPr/>
          </a:p>
        </p:txBody>
      </p:sp>
      <p:sp>
        <p:nvSpPr>
          <p:cNvPr id="688" name="Google Shape;688;p21"/>
          <p:cNvSpPr txBox="1"/>
          <p:nvPr/>
        </p:nvSpPr>
        <p:spPr>
          <a:xfrm>
            <a:off x="5616060" y="3660450"/>
            <a:ext cx="1790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200"/>
              </a:spcAft>
              <a:buNone/>
            </a:pPr>
            <a:r>
              <a:rPr lang="en-US" sz="1400" b="0" i="0" u="none" strike="noStrike" cap="none">
                <a:solidFill>
                  <a:srgbClr val="003100"/>
                </a:solidFill>
                <a:latin typeface="Signika"/>
                <a:ea typeface="Signika"/>
                <a:cs typeface="Signika"/>
                <a:sym typeface="Signika"/>
              </a:rPr>
              <a:t>You can describe the topic of the section here</a:t>
            </a:r>
            <a:endParaRPr/>
          </a:p>
        </p:txBody>
      </p:sp>
      <p:sp>
        <p:nvSpPr>
          <p:cNvPr id="689" name="Google Shape;689;p21"/>
          <p:cNvSpPr txBox="1"/>
          <p:nvPr/>
        </p:nvSpPr>
        <p:spPr>
          <a:xfrm>
            <a:off x="943354" y="1878289"/>
            <a:ext cx="775800" cy="50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800" b="0" i="0" u="none" strike="noStrike" cap="none">
                <a:solidFill>
                  <a:srgbClr val="003100"/>
                </a:solidFill>
                <a:latin typeface="Signika"/>
                <a:ea typeface="Signika"/>
                <a:cs typeface="Signika"/>
                <a:sym typeface="Signika"/>
              </a:rPr>
              <a:t>01</a:t>
            </a:r>
            <a:endParaRPr/>
          </a:p>
        </p:txBody>
      </p:sp>
      <p:sp>
        <p:nvSpPr>
          <p:cNvPr id="690" name="Google Shape;690;p21"/>
          <p:cNvSpPr txBox="1"/>
          <p:nvPr/>
        </p:nvSpPr>
        <p:spPr>
          <a:xfrm>
            <a:off x="944025" y="3343049"/>
            <a:ext cx="775800" cy="50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800" b="0" i="0" u="none" strike="noStrike" cap="none">
                <a:solidFill>
                  <a:srgbClr val="003100"/>
                </a:solidFill>
                <a:latin typeface="Signika"/>
                <a:ea typeface="Signika"/>
                <a:cs typeface="Signika"/>
                <a:sym typeface="Signika"/>
              </a:rPr>
              <a:t>03</a:t>
            </a:r>
            <a:endParaRPr/>
          </a:p>
        </p:txBody>
      </p:sp>
      <p:sp>
        <p:nvSpPr>
          <p:cNvPr id="691" name="Google Shape;691;p2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solidFill>
                  <a:srgbClr val="003100"/>
                </a:solidFill>
              </a:rPr>
              <a:t>TABLE OF CONTENTS</a:t>
            </a:r>
            <a:endParaRPr>
              <a:solidFill>
                <a:srgbClr val="003100"/>
              </a:solidFill>
            </a:endParaRPr>
          </a:p>
        </p:txBody>
      </p:sp>
      <p:sp>
        <p:nvSpPr>
          <p:cNvPr id="692" name="Google Shape;692;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23</a:t>
            </a:fld>
            <a:endParaRPr>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696"/>
        <p:cNvGrpSpPr/>
        <p:nvPr/>
      </p:nvGrpSpPr>
      <p:grpSpPr>
        <a:xfrm>
          <a:off x="0" y="0"/>
          <a:ext cx="0" cy="0"/>
          <a:chOff x="0" y="0"/>
          <a:chExt cx="0" cy="0"/>
        </a:xfrm>
      </p:grpSpPr>
      <p:sp>
        <p:nvSpPr>
          <p:cNvPr id="697" name="Google Shape;697;p22"/>
          <p:cNvSpPr txBox="1"/>
          <p:nvPr/>
        </p:nvSpPr>
        <p:spPr>
          <a:xfrm>
            <a:off x="-3900" y="16400"/>
            <a:ext cx="9161325" cy="63937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000"/>
              <a:buFont typeface="Signika SemiBold"/>
              <a:buNone/>
            </a:pPr>
            <a:r>
              <a:rPr lang="en-US" sz="3600" b="1" i="0" u="none" strike="noStrike" cap="none">
                <a:solidFill>
                  <a:srgbClr val="003100"/>
                </a:solidFill>
                <a:latin typeface="Signika SemiBold"/>
                <a:ea typeface="Signika SemiBold"/>
                <a:cs typeface="Signika SemiBold"/>
                <a:sym typeface="Signika SemiBold"/>
              </a:rPr>
              <a:t>Ordre du jour</a:t>
            </a:r>
            <a:endParaRPr sz="3600" b="1" i="0" u="none" strike="noStrike" cap="none">
              <a:solidFill>
                <a:schemeClr val="dk1"/>
              </a:solidFill>
              <a:latin typeface="Signika SemiBold"/>
              <a:ea typeface="Signika SemiBold"/>
              <a:cs typeface="Signika SemiBold"/>
              <a:sym typeface="Signika SemiBold"/>
            </a:endParaRPr>
          </a:p>
        </p:txBody>
      </p:sp>
      <p:cxnSp>
        <p:nvCxnSpPr>
          <p:cNvPr id="698" name="Google Shape;698;p22"/>
          <p:cNvCxnSpPr/>
          <p:nvPr/>
        </p:nvCxnSpPr>
        <p:spPr>
          <a:xfrm rot="10800000">
            <a:off x="2631550" y="1238475"/>
            <a:ext cx="412200" cy="1200"/>
          </a:xfrm>
          <a:prstGeom prst="bentConnector3">
            <a:avLst>
              <a:gd name="adj1" fmla="val 50003"/>
            </a:avLst>
          </a:prstGeom>
          <a:noFill/>
          <a:ln w="9525" cap="flat" cmpd="sng">
            <a:solidFill>
              <a:schemeClr val="dk1"/>
            </a:solidFill>
            <a:prstDash val="solid"/>
            <a:round/>
            <a:headEnd type="triangle" w="med" len="med"/>
            <a:tailEnd type="none" w="sm" len="sm"/>
          </a:ln>
        </p:spPr>
      </p:cxnSp>
      <p:cxnSp>
        <p:nvCxnSpPr>
          <p:cNvPr id="699" name="Google Shape;699;p22"/>
          <p:cNvCxnSpPr/>
          <p:nvPr/>
        </p:nvCxnSpPr>
        <p:spPr>
          <a:xfrm rot="10800000">
            <a:off x="2631550" y="1915650"/>
            <a:ext cx="412200" cy="1200"/>
          </a:xfrm>
          <a:prstGeom prst="bentConnector3">
            <a:avLst>
              <a:gd name="adj1" fmla="val 50003"/>
            </a:avLst>
          </a:prstGeom>
          <a:noFill/>
          <a:ln w="9525" cap="flat" cmpd="sng">
            <a:solidFill>
              <a:schemeClr val="dk1"/>
            </a:solidFill>
            <a:prstDash val="solid"/>
            <a:round/>
            <a:headEnd type="triangle" w="med" len="med"/>
            <a:tailEnd type="none" w="sm" len="sm"/>
          </a:ln>
        </p:spPr>
      </p:cxnSp>
      <p:cxnSp>
        <p:nvCxnSpPr>
          <p:cNvPr id="700" name="Google Shape;700;p22"/>
          <p:cNvCxnSpPr/>
          <p:nvPr/>
        </p:nvCxnSpPr>
        <p:spPr>
          <a:xfrm>
            <a:off x="5104525" y="1507800"/>
            <a:ext cx="0" cy="236100"/>
          </a:xfrm>
          <a:prstGeom prst="straightConnector1">
            <a:avLst/>
          </a:prstGeom>
          <a:noFill/>
          <a:ln w="9525" cap="flat" cmpd="sng">
            <a:solidFill>
              <a:schemeClr val="dk1"/>
            </a:solidFill>
            <a:prstDash val="solid"/>
            <a:round/>
            <a:headEnd type="none" w="sm" len="sm"/>
            <a:tailEnd type="none" w="sm" len="sm"/>
          </a:ln>
        </p:spPr>
      </p:cxnSp>
      <p:cxnSp>
        <p:nvCxnSpPr>
          <p:cNvPr id="701" name="Google Shape;701;p22"/>
          <p:cNvCxnSpPr/>
          <p:nvPr/>
        </p:nvCxnSpPr>
        <p:spPr>
          <a:xfrm rot="10800000">
            <a:off x="2631550" y="2592825"/>
            <a:ext cx="412200" cy="1200"/>
          </a:xfrm>
          <a:prstGeom prst="straightConnector1">
            <a:avLst/>
          </a:prstGeom>
          <a:noFill/>
          <a:ln w="9525" cap="flat" cmpd="sng">
            <a:solidFill>
              <a:schemeClr val="dk1"/>
            </a:solidFill>
            <a:prstDash val="solid"/>
            <a:round/>
            <a:headEnd type="triangle" w="med" len="med"/>
            <a:tailEnd type="none" w="sm" len="sm"/>
          </a:ln>
        </p:spPr>
      </p:cxnSp>
      <p:cxnSp>
        <p:nvCxnSpPr>
          <p:cNvPr id="702" name="Google Shape;702;p22"/>
          <p:cNvCxnSpPr/>
          <p:nvPr/>
        </p:nvCxnSpPr>
        <p:spPr>
          <a:xfrm rot="10800000">
            <a:off x="2631550" y="3270001"/>
            <a:ext cx="412200" cy="1200"/>
          </a:xfrm>
          <a:prstGeom prst="straightConnector1">
            <a:avLst/>
          </a:prstGeom>
          <a:noFill/>
          <a:ln w="9525" cap="flat" cmpd="sng">
            <a:solidFill>
              <a:schemeClr val="dk1"/>
            </a:solidFill>
            <a:prstDash val="solid"/>
            <a:round/>
            <a:headEnd type="triangle" w="med" len="med"/>
            <a:tailEnd type="none" w="sm" len="sm"/>
          </a:ln>
        </p:spPr>
      </p:cxnSp>
      <p:cxnSp>
        <p:nvCxnSpPr>
          <p:cNvPr id="703" name="Google Shape;703;p22"/>
          <p:cNvCxnSpPr/>
          <p:nvPr/>
        </p:nvCxnSpPr>
        <p:spPr>
          <a:xfrm rot="10800000">
            <a:off x="2631550" y="3947176"/>
            <a:ext cx="412200" cy="1200"/>
          </a:xfrm>
          <a:prstGeom prst="straightConnector1">
            <a:avLst/>
          </a:prstGeom>
          <a:noFill/>
          <a:ln w="9525" cap="flat" cmpd="sng">
            <a:solidFill>
              <a:schemeClr val="dk1"/>
            </a:solidFill>
            <a:prstDash val="solid"/>
            <a:round/>
            <a:headEnd type="triangle" w="med" len="med"/>
            <a:tailEnd type="none" w="sm" len="sm"/>
          </a:ln>
        </p:spPr>
      </p:cxnSp>
      <p:cxnSp>
        <p:nvCxnSpPr>
          <p:cNvPr id="704" name="Google Shape;704;p22"/>
          <p:cNvCxnSpPr/>
          <p:nvPr/>
        </p:nvCxnSpPr>
        <p:spPr>
          <a:xfrm>
            <a:off x="5104525" y="2184975"/>
            <a:ext cx="0" cy="236100"/>
          </a:xfrm>
          <a:prstGeom prst="straightConnector1">
            <a:avLst/>
          </a:prstGeom>
          <a:noFill/>
          <a:ln w="9525" cap="flat" cmpd="sng">
            <a:solidFill>
              <a:schemeClr val="dk1"/>
            </a:solidFill>
            <a:prstDash val="solid"/>
            <a:round/>
            <a:headEnd type="none" w="sm" len="sm"/>
            <a:tailEnd type="none" w="sm" len="sm"/>
          </a:ln>
        </p:spPr>
      </p:cxnSp>
      <p:cxnSp>
        <p:nvCxnSpPr>
          <p:cNvPr id="705" name="Google Shape;705;p22"/>
          <p:cNvCxnSpPr/>
          <p:nvPr/>
        </p:nvCxnSpPr>
        <p:spPr>
          <a:xfrm>
            <a:off x="5104525" y="2862150"/>
            <a:ext cx="0" cy="236100"/>
          </a:xfrm>
          <a:prstGeom prst="straightConnector1">
            <a:avLst/>
          </a:prstGeom>
          <a:noFill/>
          <a:ln w="9525" cap="flat" cmpd="sng">
            <a:solidFill>
              <a:schemeClr val="dk1"/>
            </a:solidFill>
            <a:prstDash val="solid"/>
            <a:round/>
            <a:headEnd type="none" w="sm" len="sm"/>
            <a:tailEnd type="none" w="sm" len="sm"/>
          </a:ln>
        </p:spPr>
      </p:cxnSp>
      <p:cxnSp>
        <p:nvCxnSpPr>
          <p:cNvPr id="706" name="Google Shape;706;p22"/>
          <p:cNvCxnSpPr/>
          <p:nvPr/>
        </p:nvCxnSpPr>
        <p:spPr>
          <a:xfrm rot="10800000">
            <a:off x="5104525" y="3539401"/>
            <a:ext cx="0" cy="236100"/>
          </a:xfrm>
          <a:prstGeom prst="straightConnector1">
            <a:avLst/>
          </a:prstGeom>
          <a:noFill/>
          <a:ln w="9525" cap="flat" cmpd="sng">
            <a:solidFill>
              <a:schemeClr val="dk1"/>
            </a:solidFill>
            <a:prstDash val="solid"/>
            <a:round/>
            <a:headEnd type="none" w="sm" len="sm"/>
            <a:tailEnd type="none" w="sm" len="sm"/>
          </a:ln>
        </p:spPr>
      </p:cxnSp>
      <p:sp>
        <p:nvSpPr>
          <p:cNvPr id="707" name="Google Shape;707;p22"/>
          <p:cNvSpPr/>
          <p:nvPr/>
        </p:nvSpPr>
        <p:spPr>
          <a:xfrm>
            <a:off x="2681800" y="3849000"/>
            <a:ext cx="3397650" cy="4600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DOSSIER</a:t>
            </a:r>
            <a:endParaRPr sz="1400" b="0" i="0" u="none" strike="noStrike" cap="none">
              <a:solidFill>
                <a:srgbClr val="000000"/>
              </a:solidFill>
              <a:latin typeface="Arial"/>
              <a:ea typeface="Arial"/>
              <a:cs typeface="Arial"/>
              <a:sym typeface="Arial"/>
            </a:endParaRPr>
          </a:p>
        </p:txBody>
      </p:sp>
      <p:sp>
        <p:nvSpPr>
          <p:cNvPr id="708" name="Google Shape;708;p22"/>
          <p:cNvSpPr/>
          <p:nvPr/>
        </p:nvSpPr>
        <p:spPr>
          <a:xfrm>
            <a:off x="2691325" y="3067950"/>
            <a:ext cx="3521475" cy="5743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ORGANISATION ET ACTEURS</a:t>
            </a:r>
            <a:endParaRPr sz="1800" b="1" i="0" u="none" strike="noStrike" cap="none">
              <a:solidFill>
                <a:srgbClr val="003100"/>
              </a:solidFill>
              <a:latin typeface="Signika SemiBold"/>
              <a:ea typeface="Signika SemiBold"/>
              <a:cs typeface="Signika SemiBold"/>
              <a:sym typeface="Signika SemiBold"/>
            </a:endParaRPr>
          </a:p>
        </p:txBody>
      </p:sp>
      <p:sp>
        <p:nvSpPr>
          <p:cNvPr id="709" name="Google Shape;709;p22"/>
          <p:cNvSpPr/>
          <p:nvPr/>
        </p:nvSpPr>
        <p:spPr>
          <a:xfrm>
            <a:off x="2691325" y="2334525"/>
            <a:ext cx="3397650" cy="5743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COMMERCE</a:t>
            </a:r>
            <a:endParaRPr sz="1400" b="0" i="0" u="none" strike="noStrike" cap="none">
              <a:solidFill>
                <a:srgbClr val="000000"/>
              </a:solidFill>
              <a:latin typeface="Arial"/>
              <a:ea typeface="Arial"/>
              <a:cs typeface="Arial"/>
              <a:sym typeface="Arial"/>
            </a:endParaRPr>
          </a:p>
        </p:txBody>
      </p:sp>
      <p:sp>
        <p:nvSpPr>
          <p:cNvPr id="710" name="Google Shape;710;p22"/>
          <p:cNvSpPr/>
          <p:nvPr/>
        </p:nvSpPr>
        <p:spPr>
          <a:xfrm>
            <a:off x="2681800" y="1591575"/>
            <a:ext cx="3397650" cy="593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INTERNATIONAL</a:t>
            </a:r>
            <a:endParaRPr sz="1400" b="0" i="0" u="none" strike="noStrike" cap="none">
              <a:solidFill>
                <a:srgbClr val="000000"/>
              </a:solidFill>
              <a:latin typeface="Arial"/>
              <a:ea typeface="Arial"/>
              <a:cs typeface="Arial"/>
              <a:sym typeface="Arial"/>
            </a:endParaRPr>
          </a:p>
        </p:txBody>
      </p:sp>
      <p:sp>
        <p:nvSpPr>
          <p:cNvPr id="711" name="Google Shape;711;p22"/>
          <p:cNvSpPr/>
          <p:nvPr/>
        </p:nvSpPr>
        <p:spPr>
          <a:xfrm>
            <a:off x="2691325" y="839100"/>
            <a:ext cx="3397650" cy="6124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INNOVATION</a:t>
            </a:r>
            <a:endParaRPr sz="1400" b="0" i="0" u="none" strike="noStrike" cap="none">
              <a:solidFill>
                <a:srgbClr val="000000"/>
              </a:solidFill>
              <a:latin typeface="Arial"/>
              <a:ea typeface="Arial"/>
              <a:cs typeface="Arial"/>
              <a:sym typeface="Arial"/>
            </a:endParaRPr>
          </a:p>
        </p:txBody>
      </p:sp>
      <p:sp>
        <p:nvSpPr>
          <p:cNvPr id="712" name="Google Shape;712;p22"/>
          <p:cNvSpPr/>
          <p:nvPr/>
        </p:nvSpPr>
        <p:spPr>
          <a:xfrm>
            <a:off x="2691325" y="4439550"/>
            <a:ext cx="3397650" cy="5648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AGENDA</a:t>
            </a:r>
            <a:endParaRPr sz="1400" b="0" i="0" u="none" strike="noStrike" cap="none">
              <a:solidFill>
                <a:srgbClr val="000000"/>
              </a:solidFill>
              <a:latin typeface="Arial"/>
              <a:ea typeface="Arial"/>
              <a:cs typeface="Arial"/>
              <a:sym typeface="Arial"/>
            </a:endParaRPr>
          </a:p>
        </p:txBody>
      </p:sp>
      <p:pic>
        <p:nvPicPr>
          <p:cNvPr id="713" name="Google Shape;713;p22" descr="Une ampoule"/>
          <p:cNvPicPr preferRelativeResize="0"/>
          <p:nvPr/>
        </p:nvPicPr>
        <p:blipFill rotWithShape="1">
          <a:blip r:embed="rId3">
            <a:alphaModFix/>
          </a:blip>
          <a:srcRect/>
          <a:stretch/>
        </p:blipFill>
        <p:spPr>
          <a:xfrm>
            <a:off x="6362700" y="533400"/>
            <a:ext cx="904875" cy="895350"/>
          </a:xfrm>
          <a:prstGeom prst="rect">
            <a:avLst/>
          </a:prstGeom>
          <a:noFill/>
          <a:ln>
            <a:noFill/>
          </a:ln>
        </p:spPr>
      </p:pic>
      <p:pic>
        <p:nvPicPr>
          <p:cNvPr id="714" name="Google Shape;714;p22" descr="Globe contour"/>
          <p:cNvPicPr preferRelativeResize="0"/>
          <p:nvPr/>
        </p:nvPicPr>
        <p:blipFill rotWithShape="1">
          <a:blip r:embed="rId4">
            <a:alphaModFix/>
          </a:blip>
          <a:srcRect/>
          <a:stretch/>
        </p:blipFill>
        <p:spPr>
          <a:xfrm>
            <a:off x="6524625" y="1457325"/>
            <a:ext cx="581025" cy="638175"/>
          </a:xfrm>
          <a:prstGeom prst="rect">
            <a:avLst/>
          </a:prstGeom>
          <a:noFill/>
          <a:ln>
            <a:noFill/>
          </a:ln>
        </p:spPr>
      </p:pic>
      <p:pic>
        <p:nvPicPr>
          <p:cNvPr id="715" name="Google Shape;715;p22" descr="Prêt avec un remplissage uni"/>
          <p:cNvPicPr preferRelativeResize="0"/>
          <p:nvPr/>
        </p:nvPicPr>
        <p:blipFill rotWithShape="1">
          <a:blip r:embed="rId5">
            <a:alphaModFix/>
          </a:blip>
          <a:srcRect/>
          <a:stretch/>
        </p:blipFill>
        <p:spPr>
          <a:xfrm>
            <a:off x="6486525" y="2209800"/>
            <a:ext cx="638175" cy="638175"/>
          </a:xfrm>
          <a:prstGeom prst="rect">
            <a:avLst/>
          </a:prstGeom>
          <a:noFill/>
          <a:ln>
            <a:noFill/>
          </a:ln>
        </p:spPr>
      </p:pic>
      <p:pic>
        <p:nvPicPr>
          <p:cNvPr id="716" name="Google Shape;716;p22" descr="Gestion avec un remplissage uni"/>
          <p:cNvPicPr preferRelativeResize="0"/>
          <p:nvPr/>
        </p:nvPicPr>
        <p:blipFill rotWithShape="1">
          <a:blip r:embed="rId6">
            <a:alphaModFix/>
          </a:blip>
          <a:srcRect/>
          <a:stretch/>
        </p:blipFill>
        <p:spPr>
          <a:xfrm>
            <a:off x="6429375" y="2886075"/>
            <a:ext cx="771525" cy="790575"/>
          </a:xfrm>
          <a:prstGeom prst="rect">
            <a:avLst/>
          </a:prstGeom>
          <a:noFill/>
          <a:ln>
            <a:noFill/>
          </a:ln>
        </p:spPr>
      </p:pic>
      <p:pic>
        <p:nvPicPr>
          <p:cNvPr id="717" name="Google Shape;717;p22" descr="Dossier ouvert avec un remplissage uni"/>
          <p:cNvPicPr preferRelativeResize="0"/>
          <p:nvPr/>
        </p:nvPicPr>
        <p:blipFill rotWithShape="1">
          <a:blip r:embed="rId7">
            <a:alphaModFix/>
          </a:blip>
          <a:srcRect/>
          <a:stretch/>
        </p:blipFill>
        <p:spPr>
          <a:xfrm>
            <a:off x="6524625" y="3676650"/>
            <a:ext cx="590550" cy="581025"/>
          </a:xfrm>
          <a:prstGeom prst="rect">
            <a:avLst/>
          </a:prstGeom>
          <a:noFill/>
          <a:ln>
            <a:noFill/>
          </a:ln>
        </p:spPr>
      </p:pic>
      <p:pic>
        <p:nvPicPr>
          <p:cNvPr id="718" name="Google Shape;718;p22" descr="Calendrier journalier contour"/>
          <p:cNvPicPr preferRelativeResize="0"/>
          <p:nvPr/>
        </p:nvPicPr>
        <p:blipFill rotWithShape="1">
          <a:blip r:embed="rId8">
            <a:alphaModFix/>
          </a:blip>
          <a:srcRect/>
          <a:stretch/>
        </p:blipFill>
        <p:spPr>
          <a:xfrm>
            <a:off x="6467475" y="4286250"/>
            <a:ext cx="685800" cy="704850"/>
          </a:xfrm>
          <a:prstGeom prst="rect">
            <a:avLst/>
          </a:prstGeom>
          <a:noFill/>
          <a:ln>
            <a:noFill/>
          </a:ln>
        </p:spPr>
      </p:pic>
      <p:sp>
        <p:nvSpPr>
          <p:cNvPr id="719" name="Google Shape;719;p22"/>
          <p:cNvSpPr txBox="1"/>
          <p:nvPr/>
        </p:nvSpPr>
        <p:spPr>
          <a:xfrm>
            <a:off x="2072057" y="882725"/>
            <a:ext cx="680550" cy="5269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3100"/>
                </a:solidFill>
                <a:latin typeface="Signika"/>
                <a:ea typeface="Signika"/>
                <a:cs typeface="Signika"/>
                <a:sym typeface="Signika"/>
              </a:rPr>
              <a:t>1.</a:t>
            </a:r>
            <a:endParaRPr/>
          </a:p>
        </p:txBody>
      </p:sp>
      <p:sp>
        <p:nvSpPr>
          <p:cNvPr id="720" name="Google Shape;720;p22"/>
          <p:cNvSpPr txBox="1"/>
          <p:nvPr/>
        </p:nvSpPr>
        <p:spPr>
          <a:xfrm>
            <a:off x="2072057" y="1587574"/>
            <a:ext cx="680550" cy="5269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3100"/>
                </a:solidFill>
                <a:latin typeface="Signika"/>
                <a:ea typeface="Signika"/>
                <a:cs typeface="Signika"/>
                <a:sym typeface="Signika"/>
              </a:rPr>
              <a:t>2.</a:t>
            </a:r>
            <a:endParaRPr/>
          </a:p>
        </p:txBody>
      </p:sp>
      <p:sp>
        <p:nvSpPr>
          <p:cNvPr id="721" name="Google Shape;721;p22"/>
          <p:cNvSpPr txBox="1"/>
          <p:nvPr/>
        </p:nvSpPr>
        <p:spPr>
          <a:xfrm>
            <a:off x="2104714" y="2329163"/>
            <a:ext cx="680550" cy="5269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3100"/>
                </a:solidFill>
                <a:latin typeface="Signika"/>
                <a:ea typeface="Signika"/>
                <a:cs typeface="Signika"/>
                <a:sym typeface="Signika"/>
              </a:rPr>
              <a:t>3.</a:t>
            </a:r>
            <a:endParaRPr/>
          </a:p>
        </p:txBody>
      </p:sp>
      <p:sp>
        <p:nvSpPr>
          <p:cNvPr id="722" name="Google Shape;722;p22"/>
          <p:cNvSpPr txBox="1"/>
          <p:nvPr/>
        </p:nvSpPr>
        <p:spPr>
          <a:xfrm>
            <a:off x="2088386" y="3088442"/>
            <a:ext cx="680550" cy="5269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3100"/>
                </a:solidFill>
                <a:latin typeface="Signika"/>
                <a:ea typeface="Signika"/>
                <a:cs typeface="Signika"/>
                <a:sym typeface="Signika"/>
              </a:rPr>
              <a:t>4.</a:t>
            </a:r>
            <a:endParaRPr/>
          </a:p>
        </p:txBody>
      </p:sp>
      <p:sp>
        <p:nvSpPr>
          <p:cNvPr id="723" name="Google Shape;723;p22"/>
          <p:cNvSpPr txBox="1"/>
          <p:nvPr/>
        </p:nvSpPr>
        <p:spPr>
          <a:xfrm>
            <a:off x="2088386" y="3815063"/>
            <a:ext cx="680550" cy="5269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3100"/>
                </a:solidFill>
                <a:latin typeface="Signika"/>
                <a:ea typeface="Signika"/>
                <a:cs typeface="Signika"/>
                <a:sym typeface="Signika"/>
              </a:rPr>
              <a:t>5.</a:t>
            </a:r>
            <a:endParaRPr/>
          </a:p>
        </p:txBody>
      </p:sp>
      <p:sp>
        <p:nvSpPr>
          <p:cNvPr id="724" name="Google Shape;724;p22"/>
          <p:cNvSpPr txBox="1"/>
          <p:nvPr/>
        </p:nvSpPr>
        <p:spPr>
          <a:xfrm>
            <a:off x="2088386" y="4468206"/>
            <a:ext cx="680550" cy="5269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3100"/>
                </a:solidFill>
                <a:latin typeface="Signika"/>
                <a:ea typeface="Signika"/>
                <a:cs typeface="Signika"/>
                <a:sym typeface="Signika"/>
              </a:rPr>
              <a:t>6.</a:t>
            </a:r>
            <a:endParaRPr/>
          </a:p>
        </p:txBody>
      </p:sp>
      <p:sp>
        <p:nvSpPr>
          <p:cNvPr id="725" name="Google Shape;725;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24</a:t>
            </a:fld>
            <a:endParaRPr>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
          <p:cNvSpPr/>
          <p:nvPr/>
        </p:nvSpPr>
        <p:spPr>
          <a:xfrm>
            <a:off x="3642288"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27" name="Google Shape;427;p3"/>
          <p:cNvSpPr txBox="1"/>
          <p:nvPr/>
        </p:nvSpPr>
        <p:spPr>
          <a:xfrm>
            <a:off x="3474926" y="1600964"/>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3100"/>
                </a:solidFill>
                <a:latin typeface="Signika"/>
                <a:ea typeface="Signika"/>
                <a:cs typeface="Signika"/>
                <a:sym typeface="Signika"/>
              </a:rPr>
              <a:t>01</a:t>
            </a:r>
            <a:endParaRPr/>
          </a:p>
        </p:txBody>
      </p:sp>
      <p:pic>
        <p:nvPicPr>
          <p:cNvPr id="428" name="Google Shape;428;p3" descr="Une ampoule"/>
          <p:cNvPicPr preferRelativeResize="0"/>
          <p:nvPr/>
        </p:nvPicPr>
        <p:blipFill rotWithShape="1">
          <a:blip r:embed="rId5">
            <a:alphaModFix/>
          </a:blip>
          <a:srcRect/>
          <a:stretch/>
        </p:blipFill>
        <p:spPr>
          <a:xfrm>
            <a:off x="704850" y="1055915"/>
            <a:ext cx="2570389" cy="2544535"/>
          </a:xfrm>
          <a:prstGeom prst="rect">
            <a:avLst/>
          </a:prstGeom>
          <a:noFill/>
          <a:ln>
            <a:noFill/>
          </a:ln>
        </p:spPr>
      </p:pic>
      <p:sp>
        <p:nvSpPr>
          <p:cNvPr id="429" name="Google Shape;429;p3"/>
          <p:cNvSpPr txBox="1"/>
          <p:nvPr/>
        </p:nvSpPr>
        <p:spPr>
          <a:xfrm>
            <a:off x="3645739" y="2435629"/>
            <a:ext cx="3920672" cy="80728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INNOVATION</a:t>
            </a:r>
            <a:endParaRPr sz="3000" b="0" i="0" u="none" strike="noStrike" cap="none">
              <a:solidFill>
                <a:schemeClr val="dk1"/>
              </a:solidFill>
              <a:latin typeface="Signika SemiBold"/>
              <a:ea typeface="Signika SemiBold"/>
              <a:cs typeface="Signika SemiBold"/>
              <a:sym typeface="Signika SemiBold"/>
            </a:endParaRPr>
          </a:p>
        </p:txBody>
      </p:sp>
      <p:sp>
        <p:nvSpPr>
          <p:cNvPr id="430" name="Google Shape;430;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3</a:t>
            </a:fld>
            <a:endParaRPr>
              <a:solidFill>
                <a:srgbClr val="000000"/>
              </a:solidFill>
            </a:endParaRPr>
          </a:p>
        </p:txBody>
      </p:sp>
      <p:pic>
        <p:nvPicPr>
          <p:cNvPr id="3" name="Audio 2">
            <a:hlinkClick r:id="" action="ppaction://media"/>
            <a:extLst>
              <a:ext uri="{FF2B5EF4-FFF2-40B4-BE49-F238E27FC236}">
                <a16:creationId xmlns:a16="http://schemas.microsoft.com/office/drawing/2014/main" id="{D2364EBB-0513-BDC4-82A0-B0E95729549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1096"/>
    </mc:Choice>
    <mc:Fallback>
      <p:transition spd="slow" advTm="61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96640fe7a9_0_0"/>
          <p:cNvSpPr txBox="1">
            <a:spLocks noGrp="1"/>
          </p:cNvSpPr>
          <p:nvPr>
            <p:ph type="title"/>
          </p:nvPr>
        </p:nvSpPr>
        <p:spPr>
          <a:xfrm>
            <a:off x="872400" y="2575"/>
            <a:ext cx="77040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a:solidFill>
                  <a:schemeClr val="dk2"/>
                </a:solidFill>
              </a:rPr>
              <a:t>DU DESHERBAGE ULTRA-LOCALISE SUR HARICOTS (Coopérative Eureden)</a:t>
            </a:r>
            <a:endParaRPr>
              <a:solidFill>
                <a:schemeClr val="dk2"/>
              </a:solidFill>
            </a:endParaRPr>
          </a:p>
          <a:p>
            <a:pPr marL="0" lvl="0" indent="0" algn="l" rtl="0">
              <a:spcBef>
                <a:spcPts val="1200"/>
              </a:spcBef>
              <a:spcAft>
                <a:spcPts val="0"/>
              </a:spcAft>
              <a:buNone/>
            </a:pPr>
            <a:endParaRPr>
              <a:solidFill>
                <a:schemeClr val="dk2"/>
              </a:solidFill>
            </a:endParaRPr>
          </a:p>
        </p:txBody>
      </p:sp>
      <p:pic>
        <p:nvPicPr>
          <p:cNvPr id="436" name="Google Shape;436;g296640fe7a9_0_0"/>
          <p:cNvPicPr preferRelativeResize="0"/>
          <p:nvPr/>
        </p:nvPicPr>
        <p:blipFill>
          <a:blip r:embed="rId5">
            <a:alphaModFix/>
          </a:blip>
          <a:stretch>
            <a:fillRect/>
          </a:stretch>
        </p:blipFill>
        <p:spPr>
          <a:xfrm>
            <a:off x="386400" y="2502725"/>
            <a:ext cx="3309200" cy="1754875"/>
          </a:xfrm>
          <a:prstGeom prst="rect">
            <a:avLst/>
          </a:prstGeom>
          <a:noFill/>
          <a:ln>
            <a:noFill/>
          </a:ln>
        </p:spPr>
      </p:pic>
      <p:sp>
        <p:nvSpPr>
          <p:cNvPr id="437" name="Google Shape;437;g296640fe7a9_0_0"/>
          <p:cNvSpPr/>
          <p:nvPr/>
        </p:nvSpPr>
        <p:spPr>
          <a:xfrm>
            <a:off x="4497000" y="1437750"/>
            <a:ext cx="4384200" cy="13626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1600" b="1">
                <a:solidFill>
                  <a:schemeClr val="dk2"/>
                </a:solidFill>
                <a:latin typeface="Signika"/>
                <a:ea typeface="Signika"/>
                <a:cs typeface="Signika"/>
                <a:sym typeface="Signika"/>
              </a:rPr>
              <a:t>Objectif (2024) : </a:t>
            </a:r>
            <a:r>
              <a:rPr lang="en-US" sz="1600">
                <a:solidFill>
                  <a:schemeClr val="dk2"/>
                </a:solidFill>
                <a:latin typeface="Signika"/>
                <a:ea typeface="Signika"/>
                <a:cs typeface="Signika"/>
                <a:sym typeface="Signika"/>
              </a:rPr>
              <a:t>Réduire les traitements de désherbage de plus de 75 % sur les cultures (haricots, flageolets et d’autres légumes).</a:t>
            </a:r>
            <a:endParaRPr sz="1600">
              <a:solidFill>
                <a:schemeClr val="dk2"/>
              </a:solidFill>
              <a:latin typeface="Signika"/>
              <a:ea typeface="Signika"/>
              <a:cs typeface="Signika"/>
              <a:sym typeface="Signika"/>
            </a:endParaRPr>
          </a:p>
        </p:txBody>
      </p:sp>
      <p:sp>
        <p:nvSpPr>
          <p:cNvPr id="438" name="Google Shape;438;g296640fe7a9_0_0"/>
          <p:cNvSpPr/>
          <p:nvPr/>
        </p:nvSpPr>
        <p:spPr>
          <a:xfrm>
            <a:off x="4172100" y="2965350"/>
            <a:ext cx="4105200" cy="1755000"/>
          </a:xfrm>
          <a:prstGeom prst="roundRect">
            <a:avLst>
              <a:gd name="adj" fmla="val 16667"/>
            </a:avLst>
          </a:prstGeom>
          <a:solidFill>
            <a:srgbClr val="FAFA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 lvl="0" indent="0" algn="just" rtl="0">
              <a:lnSpc>
                <a:spcPct val="115000"/>
              </a:lnSpc>
              <a:spcBef>
                <a:spcPts val="0"/>
              </a:spcBef>
              <a:spcAft>
                <a:spcPts val="0"/>
              </a:spcAft>
              <a:buNone/>
            </a:pPr>
            <a:endParaRPr sz="1600">
              <a:latin typeface="Signika"/>
              <a:ea typeface="Signika"/>
              <a:cs typeface="Signika"/>
              <a:sym typeface="Signika"/>
            </a:endParaRPr>
          </a:p>
          <a:p>
            <a:pPr marL="457200" lvl="0" indent="-330200" algn="just" rtl="0">
              <a:lnSpc>
                <a:spcPct val="115000"/>
              </a:lnSpc>
              <a:spcBef>
                <a:spcPts val="0"/>
              </a:spcBef>
              <a:spcAft>
                <a:spcPts val="0"/>
              </a:spcAft>
              <a:buSzPts val="1600"/>
              <a:buFont typeface="Signika"/>
              <a:buChar char="●"/>
            </a:pPr>
            <a:r>
              <a:rPr lang="en-US" sz="1600">
                <a:latin typeface="Signika"/>
                <a:ea typeface="Signika"/>
                <a:cs typeface="Signika"/>
                <a:sym typeface="Signika"/>
              </a:rPr>
              <a:t>Capable dans le même temps de scanner la surface du sol et d’éliminer les adventices.</a:t>
            </a:r>
            <a:endParaRPr sz="1600">
              <a:latin typeface="Signika"/>
              <a:ea typeface="Signika"/>
              <a:cs typeface="Signika"/>
              <a:sym typeface="Signika"/>
            </a:endParaRPr>
          </a:p>
          <a:p>
            <a:pPr marL="457200" lvl="0" indent="0" algn="just" rtl="0">
              <a:lnSpc>
                <a:spcPct val="115000"/>
              </a:lnSpc>
              <a:spcBef>
                <a:spcPts val="0"/>
              </a:spcBef>
              <a:spcAft>
                <a:spcPts val="0"/>
              </a:spcAft>
              <a:buNone/>
            </a:pPr>
            <a:endParaRPr sz="1600">
              <a:latin typeface="Signika"/>
              <a:ea typeface="Signika"/>
              <a:cs typeface="Signika"/>
              <a:sym typeface="Signika"/>
            </a:endParaRPr>
          </a:p>
          <a:p>
            <a:pPr marL="457200" lvl="0" indent="-330200" algn="just" rtl="0">
              <a:lnSpc>
                <a:spcPct val="115000"/>
              </a:lnSpc>
              <a:spcBef>
                <a:spcPts val="0"/>
              </a:spcBef>
              <a:spcAft>
                <a:spcPts val="0"/>
              </a:spcAft>
              <a:buSzPts val="1600"/>
              <a:buFont typeface="Signika"/>
              <a:buChar char="●"/>
            </a:pPr>
            <a:r>
              <a:rPr lang="en-US" sz="1600">
                <a:latin typeface="Signika"/>
                <a:ea typeface="Signika"/>
                <a:cs typeface="Signika"/>
                <a:sym typeface="Signika"/>
              </a:rPr>
              <a:t>Fonctionne jour et nuit, quelle que soit la luminosité.</a:t>
            </a:r>
            <a:endParaRPr sz="1600">
              <a:latin typeface="Signika"/>
              <a:ea typeface="Signika"/>
              <a:cs typeface="Signika"/>
              <a:sym typeface="Signika"/>
            </a:endParaRPr>
          </a:p>
          <a:p>
            <a:pPr marL="0" lvl="0" indent="0" algn="just" rtl="0">
              <a:lnSpc>
                <a:spcPct val="115000"/>
              </a:lnSpc>
              <a:spcBef>
                <a:spcPts val="0"/>
              </a:spcBef>
              <a:spcAft>
                <a:spcPts val="0"/>
              </a:spcAft>
              <a:buNone/>
            </a:pPr>
            <a:endParaRPr sz="1600">
              <a:latin typeface="Signika"/>
              <a:ea typeface="Signika"/>
              <a:cs typeface="Signika"/>
              <a:sym typeface="Signika"/>
            </a:endParaRPr>
          </a:p>
        </p:txBody>
      </p:sp>
      <p:sp>
        <p:nvSpPr>
          <p:cNvPr id="439" name="Google Shape;439;g296640fe7a9_0_0"/>
          <p:cNvSpPr txBox="1"/>
          <p:nvPr/>
        </p:nvSpPr>
        <p:spPr>
          <a:xfrm>
            <a:off x="386350" y="4174350"/>
            <a:ext cx="3309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 </a:t>
            </a:r>
            <a:r>
              <a:rPr lang="en-US" sz="1100">
                <a:latin typeface="Signika"/>
                <a:ea typeface="Signika"/>
                <a:cs typeface="Signika"/>
                <a:sym typeface="Signika"/>
              </a:rPr>
              <a:t>ARA d'Ecorobotix</a:t>
            </a:r>
            <a:r>
              <a:rPr lang="en-US" sz="1200">
                <a:latin typeface="Signika"/>
                <a:ea typeface="Signika"/>
                <a:cs typeface="Signika"/>
                <a:sym typeface="Signika"/>
              </a:rPr>
              <a:t> (2023)</a:t>
            </a:r>
            <a:endParaRPr sz="1200">
              <a:latin typeface="Signika"/>
              <a:ea typeface="Signika"/>
              <a:cs typeface="Signika"/>
              <a:sym typeface="Signika"/>
            </a:endParaRPr>
          </a:p>
        </p:txBody>
      </p:sp>
      <p:pic>
        <p:nvPicPr>
          <p:cNvPr id="440" name="Google Shape;440;g296640fe7a9_0_0" descr="Une ampoule"/>
          <p:cNvPicPr preferRelativeResize="0"/>
          <p:nvPr/>
        </p:nvPicPr>
        <p:blipFill rotWithShape="1">
          <a:blip r:embed="rId6">
            <a:alphaModFix/>
          </a:blip>
          <a:srcRect/>
          <a:stretch/>
        </p:blipFill>
        <p:spPr>
          <a:xfrm>
            <a:off x="-46567" y="-2418"/>
            <a:ext cx="675974" cy="660701"/>
          </a:xfrm>
          <a:prstGeom prst="rect">
            <a:avLst/>
          </a:prstGeom>
          <a:noFill/>
          <a:ln>
            <a:noFill/>
          </a:ln>
        </p:spPr>
      </p:pic>
      <p:sp>
        <p:nvSpPr>
          <p:cNvPr id="441" name="Google Shape;441;g296640fe7a9_0_0"/>
          <p:cNvSpPr txBox="1"/>
          <p:nvPr/>
        </p:nvSpPr>
        <p:spPr>
          <a:xfrm>
            <a:off x="-46575" y="4789500"/>
            <a:ext cx="10377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u="sng">
                <a:solidFill>
                  <a:srgbClr val="1155CC"/>
                </a:solidFill>
                <a:hlinkClick r:id="rId7">
                  <a:extLst>
                    <a:ext uri="{A12FA001-AC4F-418D-AE19-62706E023703}">
                      <ahyp:hlinkClr xmlns:ahyp="http://schemas.microsoft.com/office/drawing/2018/hyperlinkcolor" val="tx"/>
                    </a:ext>
                  </a:extLst>
                </a:hlinkClick>
              </a:rPr>
              <a:t>Du désherbage ultra-localisé sur haricots pour réduire jusqu’à 75 % les herbicides | L’Arboriculture fruitière (arboriculture-fruitiere.com)</a:t>
            </a:r>
            <a:endParaRPr/>
          </a:p>
        </p:txBody>
      </p:sp>
      <p:sp>
        <p:nvSpPr>
          <p:cNvPr id="442" name="Google Shape;442;g296640fe7a9_0_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4</a:t>
            </a:fld>
            <a:endParaRPr>
              <a:solidFill>
                <a:srgbClr val="000000"/>
              </a:solidFill>
            </a:endParaRPr>
          </a:p>
        </p:txBody>
      </p:sp>
      <p:sp>
        <p:nvSpPr>
          <p:cNvPr id="443" name="Google Shape;443;g296640fe7a9_0_0"/>
          <p:cNvSpPr/>
          <p:nvPr/>
        </p:nvSpPr>
        <p:spPr>
          <a:xfrm>
            <a:off x="286100" y="1363000"/>
            <a:ext cx="3409500" cy="875700"/>
          </a:xfrm>
          <a:prstGeom prst="roundRect">
            <a:avLst>
              <a:gd name="adj" fmla="val 16667"/>
            </a:avLst>
          </a:prstGeom>
          <a:solidFill>
            <a:srgbClr val="E7F7C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n-US" sz="1600">
                <a:latin typeface="Signika"/>
                <a:ea typeface="Signika"/>
                <a:cs typeface="Signika"/>
                <a:sym typeface="Signika"/>
              </a:rPr>
              <a:t>Réduction moyenne des traitements  85 % (Campagne haricot 2023) </a:t>
            </a:r>
            <a:endParaRPr sz="1600">
              <a:latin typeface="Signika"/>
              <a:ea typeface="Signika"/>
              <a:cs typeface="Signika"/>
              <a:sym typeface="Signika"/>
            </a:endParaRPr>
          </a:p>
        </p:txBody>
      </p:sp>
      <p:sp>
        <p:nvSpPr>
          <p:cNvPr id="444" name="Google Shape;444;g296640fe7a9_0_0"/>
          <p:cNvSpPr/>
          <p:nvPr/>
        </p:nvSpPr>
        <p:spPr>
          <a:xfrm>
            <a:off x="3751425" y="1710675"/>
            <a:ext cx="675900" cy="124200"/>
          </a:xfrm>
          <a:prstGeom prst="rightArrow">
            <a:avLst>
              <a:gd name="adj1" fmla="val 19163"/>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22392472-1E24-DBEF-08E4-99548EAA37E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9694"/>
    </mc:Choice>
    <mc:Fallback>
      <p:transition spd="slow" advTm="79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
          <p:cNvSpPr txBox="1">
            <a:spLocks noGrp="1"/>
          </p:cNvSpPr>
          <p:nvPr>
            <p:ph type="title"/>
          </p:nvPr>
        </p:nvSpPr>
        <p:spPr>
          <a:xfrm>
            <a:off x="561648" y="66034"/>
            <a:ext cx="8139000" cy="103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solidFill>
                  <a:schemeClr val="dk2"/>
                </a:solidFill>
              </a:rPr>
              <a:t>TOITURES VÉGÉTALISÉES : ELLES COCHENT TOUTES LES CASES DES ENJEUX ACTUELS !</a:t>
            </a:r>
            <a:endParaRPr/>
          </a:p>
        </p:txBody>
      </p:sp>
      <p:pic>
        <p:nvPicPr>
          <p:cNvPr id="450" name="Google Shape;450;p5" descr="Une ampoule"/>
          <p:cNvPicPr preferRelativeResize="0"/>
          <p:nvPr/>
        </p:nvPicPr>
        <p:blipFill rotWithShape="1">
          <a:blip r:embed="rId5">
            <a:alphaModFix/>
          </a:blip>
          <a:srcRect/>
          <a:stretch/>
        </p:blipFill>
        <p:spPr>
          <a:xfrm>
            <a:off x="-46567" y="-2418"/>
            <a:ext cx="675973" cy="660702"/>
          </a:xfrm>
          <a:prstGeom prst="rect">
            <a:avLst/>
          </a:prstGeom>
          <a:noFill/>
          <a:ln>
            <a:noFill/>
          </a:ln>
        </p:spPr>
      </p:pic>
      <p:pic>
        <p:nvPicPr>
          <p:cNvPr id="451" name="Google Shape;451;p5"/>
          <p:cNvPicPr preferRelativeResize="0"/>
          <p:nvPr/>
        </p:nvPicPr>
        <p:blipFill>
          <a:blip r:embed="rId6">
            <a:alphaModFix/>
          </a:blip>
          <a:stretch>
            <a:fillRect/>
          </a:stretch>
        </p:blipFill>
        <p:spPr>
          <a:xfrm>
            <a:off x="4391725" y="1479543"/>
            <a:ext cx="4063525" cy="2283707"/>
          </a:xfrm>
          <a:prstGeom prst="rect">
            <a:avLst/>
          </a:prstGeom>
          <a:noFill/>
          <a:ln>
            <a:noFill/>
          </a:ln>
        </p:spPr>
      </p:pic>
      <p:sp>
        <p:nvSpPr>
          <p:cNvPr id="452" name="Google Shape;452;p5"/>
          <p:cNvSpPr txBox="1"/>
          <p:nvPr/>
        </p:nvSpPr>
        <p:spPr>
          <a:xfrm>
            <a:off x="371725" y="1237450"/>
            <a:ext cx="3704700" cy="34788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SzPts val="1100"/>
              <a:buFont typeface="Signika"/>
              <a:buChar char="●"/>
            </a:pPr>
            <a:r>
              <a:rPr lang="en-US" sz="1100">
                <a:latin typeface="Signika"/>
                <a:ea typeface="Signika"/>
                <a:cs typeface="Signika"/>
                <a:sym typeface="Signika"/>
              </a:rPr>
              <a:t>Le 10 octobre dernier à Paris : journée « Bâti végétalisé et gestion de l’eau » organisée par l’Adivet.</a:t>
            </a:r>
            <a:endParaRPr sz="1100">
              <a:latin typeface="Signika"/>
              <a:ea typeface="Signika"/>
              <a:cs typeface="Signika"/>
              <a:sym typeface="Signika"/>
            </a:endParaRPr>
          </a:p>
          <a:p>
            <a:pPr marL="457200" lvl="0" indent="457200" algn="l" rtl="0">
              <a:spcBef>
                <a:spcPts val="600"/>
              </a:spcBef>
              <a:spcAft>
                <a:spcPts val="0"/>
              </a:spcAft>
              <a:buNone/>
            </a:pPr>
            <a:r>
              <a:rPr lang="en-US" sz="1000" i="1">
                <a:latin typeface="Signika"/>
                <a:ea typeface="Signika"/>
                <a:cs typeface="Signika"/>
                <a:sym typeface="Signika"/>
              </a:rPr>
              <a:t>(L’Association des toitures et façades végétales)</a:t>
            </a:r>
            <a:endParaRPr sz="1000" i="1">
              <a:latin typeface="Signika"/>
              <a:ea typeface="Signika"/>
              <a:cs typeface="Signika"/>
              <a:sym typeface="Signika"/>
            </a:endParaRPr>
          </a:p>
          <a:p>
            <a:pPr marL="457200" lvl="0" indent="457200" algn="r" rtl="0">
              <a:spcBef>
                <a:spcPts val="600"/>
              </a:spcBef>
              <a:spcAft>
                <a:spcPts val="0"/>
              </a:spcAft>
              <a:buNone/>
            </a:pPr>
            <a:r>
              <a:rPr lang="en-US" sz="900" i="1">
                <a:latin typeface="Signika"/>
                <a:ea typeface="Signika"/>
                <a:cs typeface="Signika"/>
                <a:sym typeface="Signika"/>
              </a:rPr>
              <a:t>(oui l’acronyme n’a pas de sens)</a:t>
            </a:r>
            <a:endParaRPr sz="900" i="1">
              <a:latin typeface="Signika"/>
              <a:ea typeface="Signika"/>
              <a:cs typeface="Signika"/>
              <a:sym typeface="Signika"/>
            </a:endParaRPr>
          </a:p>
          <a:p>
            <a:pPr marL="457200" lvl="0" indent="-298450" algn="l" rtl="0">
              <a:spcBef>
                <a:spcPts val="600"/>
              </a:spcBef>
              <a:spcAft>
                <a:spcPts val="0"/>
              </a:spcAft>
              <a:buSzPts val="1100"/>
              <a:buFont typeface="Signika"/>
              <a:buChar char="●"/>
            </a:pPr>
            <a:r>
              <a:rPr lang="en-US" sz="1100">
                <a:latin typeface="Signika"/>
                <a:ea typeface="Signika"/>
                <a:cs typeface="Signika"/>
                <a:sym typeface="Signika"/>
              </a:rPr>
              <a:t>Compte rendu complet disponible dans la prochaine édition du </a:t>
            </a:r>
            <a:r>
              <a:rPr lang="en-US" sz="1100" i="1">
                <a:latin typeface="Signika"/>
                <a:ea typeface="Signika"/>
                <a:cs typeface="Signika"/>
                <a:sym typeface="Signika"/>
              </a:rPr>
              <a:t>Lien horticole</a:t>
            </a:r>
            <a:r>
              <a:rPr lang="en-US" sz="1100">
                <a:latin typeface="Signika"/>
                <a:ea typeface="Signika"/>
                <a:cs typeface="Signika"/>
                <a:sym typeface="Signika"/>
              </a:rPr>
              <a:t> (n° 1131 décembre 2023, à paraître fin novembre)</a:t>
            </a:r>
            <a:endParaRPr sz="1100">
              <a:latin typeface="Signika"/>
              <a:ea typeface="Signika"/>
              <a:cs typeface="Signika"/>
              <a:sym typeface="Signika"/>
            </a:endParaRPr>
          </a:p>
          <a:p>
            <a:pPr marL="457200" lvl="0" indent="-298450" algn="l" rtl="0">
              <a:spcBef>
                <a:spcPts val="600"/>
              </a:spcBef>
              <a:spcAft>
                <a:spcPts val="0"/>
              </a:spcAft>
              <a:buSzPts val="1100"/>
              <a:buFont typeface="Signika"/>
              <a:buChar char="●"/>
            </a:pPr>
            <a:r>
              <a:rPr lang="en-US" sz="1100">
                <a:latin typeface="Signika"/>
                <a:ea typeface="Signika"/>
                <a:cs typeface="Signika"/>
                <a:sym typeface="Signika"/>
              </a:rPr>
              <a:t>L’hypothèse d’une montée des températures de 4 °C à terme en France devienne largement plausible.</a:t>
            </a:r>
            <a:endParaRPr sz="1100">
              <a:latin typeface="Signika"/>
              <a:ea typeface="Signika"/>
              <a:cs typeface="Signika"/>
              <a:sym typeface="Signika"/>
            </a:endParaRPr>
          </a:p>
          <a:p>
            <a:pPr marL="457200" lvl="0" indent="0" algn="l" rtl="0">
              <a:spcBef>
                <a:spcPts val="600"/>
              </a:spcBef>
              <a:spcAft>
                <a:spcPts val="0"/>
              </a:spcAft>
              <a:buNone/>
            </a:pPr>
            <a:r>
              <a:rPr lang="en-US" sz="1100">
                <a:latin typeface="Signika"/>
                <a:ea typeface="Signika"/>
                <a:cs typeface="Signika"/>
                <a:sym typeface="Signika"/>
              </a:rPr>
              <a:t>⇒ Végétalisation = climatiseur, retour des pollinisateurs dans les villes, amélioration de la qualité de l’air.</a:t>
            </a:r>
            <a:endParaRPr sz="1100">
              <a:latin typeface="Signika"/>
              <a:ea typeface="Signika"/>
              <a:cs typeface="Signika"/>
              <a:sym typeface="Signika"/>
            </a:endParaRPr>
          </a:p>
          <a:p>
            <a:pPr marL="457200" lvl="0" indent="-298450" algn="l" rtl="0">
              <a:spcBef>
                <a:spcPts val="600"/>
              </a:spcBef>
              <a:spcAft>
                <a:spcPts val="600"/>
              </a:spcAft>
              <a:buSzPts val="1100"/>
              <a:buFont typeface="Signika"/>
              <a:buChar char="●"/>
            </a:pPr>
            <a:r>
              <a:rPr lang="en-US" sz="1100">
                <a:latin typeface="Signika"/>
                <a:ea typeface="Signika"/>
                <a:cs typeface="Signika"/>
                <a:sym typeface="Signika"/>
              </a:rPr>
              <a:t>Développement de solutions techniques : opérations de pose, bacs présentant un système de drainage/stockage de l’eau, couche fertile pour assurer le développement des végétaux.</a:t>
            </a:r>
            <a:endParaRPr sz="1100">
              <a:latin typeface="Signika"/>
              <a:ea typeface="Signika"/>
              <a:cs typeface="Signika"/>
              <a:sym typeface="Signika"/>
            </a:endParaRPr>
          </a:p>
        </p:txBody>
      </p:sp>
      <p:sp>
        <p:nvSpPr>
          <p:cNvPr id="453" name="Google Shape;453;p5"/>
          <p:cNvSpPr txBox="1"/>
          <p:nvPr/>
        </p:nvSpPr>
        <p:spPr>
          <a:xfrm>
            <a:off x="0" y="4851200"/>
            <a:ext cx="8896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u="sng">
                <a:solidFill>
                  <a:srgbClr val="1155CC"/>
                </a:solidFill>
                <a:hlinkClick r:id="rId7">
                  <a:extLst>
                    <a:ext uri="{A12FA001-AC4F-418D-AE19-62706E023703}">
                      <ahyp:hlinkClr xmlns:ahyp="http://schemas.microsoft.com/office/drawing/2018/hyperlinkcolor" val="tx"/>
                    </a:ext>
                  </a:extLst>
                </a:hlinkClick>
              </a:rPr>
              <a:t>https://www.lienhorticole.fr/en-direct/article/847814/gestion-de-l-eau-et-biodiversite-elles-cochent-toutes-les-cases-des-enjeux-actue</a:t>
            </a:r>
            <a:endParaRPr sz="1100">
              <a:solidFill>
                <a:srgbClr val="1155CC"/>
              </a:solidFill>
            </a:endParaRPr>
          </a:p>
        </p:txBody>
      </p:sp>
      <p:sp>
        <p:nvSpPr>
          <p:cNvPr id="454" name="Google Shape;454;p5"/>
          <p:cNvSpPr txBox="1"/>
          <p:nvPr/>
        </p:nvSpPr>
        <p:spPr>
          <a:xfrm>
            <a:off x="4401038" y="3763250"/>
            <a:ext cx="4044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rgbClr val="808080"/>
                </a:solidFill>
                <a:highlight>
                  <a:srgbClr val="FFFFFF"/>
                </a:highlight>
                <a:latin typeface="Roboto"/>
                <a:ea typeface="Roboto"/>
                <a:cs typeface="Roboto"/>
                <a:sym typeface="Roboto"/>
              </a:rPr>
              <a:t>Photo </a:t>
            </a:r>
            <a:r>
              <a:rPr lang="en-US" sz="1200">
                <a:solidFill>
                  <a:srgbClr val="808080"/>
                </a:solidFill>
                <a:highlight>
                  <a:srgbClr val="FFFFFF"/>
                </a:highlight>
                <a:latin typeface="Open Sans"/>
                <a:ea typeface="Open Sans"/>
                <a:cs typeface="Open Sans"/>
                <a:sym typeface="Open Sans"/>
              </a:rPr>
              <a:t>©P. Fayolle</a:t>
            </a:r>
            <a:endParaRPr/>
          </a:p>
        </p:txBody>
      </p:sp>
      <p:sp>
        <p:nvSpPr>
          <p:cNvPr id="455" name="Google Shape;45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5</a:t>
            </a:fld>
            <a:endParaRPr>
              <a:solidFill>
                <a:srgbClr val="000000"/>
              </a:solidFill>
            </a:endParaRPr>
          </a:p>
        </p:txBody>
      </p:sp>
      <p:pic>
        <p:nvPicPr>
          <p:cNvPr id="3" name="Audio 2">
            <a:hlinkClick r:id="" action="ppaction://media"/>
            <a:extLst>
              <a:ext uri="{FF2B5EF4-FFF2-40B4-BE49-F238E27FC236}">
                <a16:creationId xmlns:a16="http://schemas.microsoft.com/office/drawing/2014/main" id="{BF23DD26-7DA5-9C0D-79F4-3B1D31F2EB1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9835"/>
    </mc:Choice>
    <mc:Fallback>
      <p:transition spd="slow" advTm="169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
          <p:cNvSpPr txBox="1"/>
          <p:nvPr/>
        </p:nvSpPr>
        <p:spPr>
          <a:xfrm>
            <a:off x="3639968" y="2477443"/>
            <a:ext cx="4866182" cy="82865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INTERNATIONAL</a:t>
            </a:r>
            <a:endParaRPr sz="3000" b="0" i="0" u="none" strike="noStrike" cap="none">
              <a:solidFill>
                <a:schemeClr val="dk1"/>
              </a:solidFill>
              <a:latin typeface="Signika SemiBold"/>
              <a:ea typeface="Signika SemiBold"/>
              <a:cs typeface="Signika SemiBold"/>
              <a:sym typeface="Signika SemiBold"/>
            </a:endParaRPr>
          </a:p>
        </p:txBody>
      </p:sp>
      <p:pic>
        <p:nvPicPr>
          <p:cNvPr id="461" name="Google Shape;461;p6" descr="Globe contour"/>
          <p:cNvPicPr preferRelativeResize="0"/>
          <p:nvPr/>
        </p:nvPicPr>
        <p:blipFill rotWithShape="1">
          <a:blip r:embed="rId5">
            <a:alphaModFix/>
          </a:blip>
          <a:srcRect/>
          <a:stretch/>
        </p:blipFill>
        <p:spPr>
          <a:xfrm>
            <a:off x="1147087" y="1645193"/>
            <a:ext cx="1555598" cy="1569160"/>
          </a:xfrm>
          <a:prstGeom prst="rect">
            <a:avLst/>
          </a:prstGeom>
          <a:noFill/>
          <a:ln>
            <a:noFill/>
          </a:ln>
        </p:spPr>
      </p:pic>
      <p:sp>
        <p:nvSpPr>
          <p:cNvPr id="462" name="Google Shape;462;p6"/>
          <p:cNvSpPr txBox="1"/>
          <p:nvPr/>
        </p:nvSpPr>
        <p:spPr>
          <a:xfrm>
            <a:off x="3474926" y="1600964"/>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3100"/>
                </a:solidFill>
                <a:latin typeface="Signika"/>
                <a:ea typeface="Signika"/>
                <a:cs typeface="Signika"/>
                <a:sym typeface="Signika"/>
              </a:rPr>
              <a:t>01</a:t>
            </a:r>
            <a:endParaRPr/>
          </a:p>
        </p:txBody>
      </p:sp>
      <p:sp>
        <p:nvSpPr>
          <p:cNvPr id="463" name="Google Shape;463;p6"/>
          <p:cNvSpPr/>
          <p:nvPr/>
        </p:nvSpPr>
        <p:spPr>
          <a:xfrm>
            <a:off x="3674485"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64" name="Google Shape;464;p6"/>
          <p:cNvSpPr txBox="1"/>
          <p:nvPr/>
        </p:nvSpPr>
        <p:spPr>
          <a:xfrm>
            <a:off x="3498841" y="1634095"/>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3100"/>
                </a:solidFill>
                <a:latin typeface="Signika"/>
                <a:ea typeface="Signika"/>
                <a:cs typeface="Signika"/>
                <a:sym typeface="Signika"/>
              </a:rPr>
              <a:t>02</a:t>
            </a:r>
            <a:endParaRPr/>
          </a:p>
        </p:txBody>
      </p:sp>
      <p:sp>
        <p:nvSpPr>
          <p:cNvPr id="465" name="Google Shape;465;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6</a:t>
            </a:fld>
            <a:endParaRPr>
              <a:solidFill>
                <a:srgbClr val="000000"/>
              </a:solidFill>
            </a:endParaRPr>
          </a:p>
        </p:txBody>
      </p:sp>
      <p:pic>
        <p:nvPicPr>
          <p:cNvPr id="3" name="Audio 2">
            <a:hlinkClick r:id="" action="ppaction://media"/>
            <a:extLst>
              <a:ext uri="{FF2B5EF4-FFF2-40B4-BE49-F238E27FC236}">
                <a16:creationId xmlns:a16="http://schemas.microsoft.com/office/drawing/2014/main" id="{2E03A055-731F-D01D-5B45-4FC41491526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1980"/>
    </mc:Choice>
    <mc:Fallback>
      <p:transition spd="slow" advTm="11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1ea6ea08d4e_0_5"/>
          <p:cNvSpPr txBox="1">
            <a:spLocks noGrp="1"/>
          </p:cNvSpPr>
          <p:nvPr>
            <p:ph type="title"/>
          </p:nvPr>
        </p:nvSpPr>
        <p:spPr>
          <a:xfrm>
            <a:off x="415200" y="78800"/>
            <a:ext cx="882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2"/>
                </a:solidFill>
              </a:rPr>
              <a:t>PROJET FLORIPEFCR : CALCUL DE L’EMPREINTE ENVIRONNEMENTALE DES FLEURS ET PLANTES</a:t>
            </a:r>
            <a:endParaRPr>
              <a:solidFill>
                <a:schemeClr val="dk2"/>
              </a:solidFill>
            </a:endParaRPr>
          </a:p>
          <a:p>
            <a:pPr marL="0" lvl="0" indent="0" algn="l" rtl="0">
              <a:spcBef>
                <a:spcPts val="0"/>
              </a:spcBef>
              <a:spcAft>
                <a:spcPts val="0"/>
              </a:spcAft>
              <a:buNone/>
            </a:pPr>
            <a:endParaRPr>
              <a:solidFill>
                <a:schemeClr val="dk2"/>
              </a:solidFill>
            </a:endParaRPr>
          </a:p>
        </p:txBody>
      </p:sp>
      <p:pic>
        <p:nvPicPr>
          <p:cNvPr id="471" name="Google Shape;471;g1ea6ea08d4e_0_5"/>
          <p:cNvPicPr preferRelativeResize="0"/>
          <p:nvPr/>
        </p:nvPicPr>
        <p:blipFill>
          <a:blip r:embed="rId5">
            <a:alphaModFix/>
          </a:blip>
          <a:stretch>
            <a:fillRect/>
          </a:stretch>
        </p:blipFill>
        <p:spPr>
          <a:xfrm>
            <a:off x="2578275" y="4261600"/>
            <a:ext cx="1181551" cy="653300"/>
          </a:xfrm>
          <a:prstGeom prst="rect">
            <a:avLst/>
          </a:prstGeom>
          <a:noFill/>
          <a:ln>
            <a:noFill/>
          </a:ln>
        </p:spPr>
      </p:pic>
      <p:pic>
        <p:nvPicPr>
          <p:cNvPr id="472" name="Google Shape;472;g1ea6ea08d4e_0_5"/>
          <p:cNvPicPr preferRelativeResize="0"/>
          <p:nvPr/>
        </p:nvPicPr>
        <p:blipFill>
          <a:blip r:embed="rId6">
            <a:alphaModFix/>
          </a:blip>
          <a:stretch>
            <a:fillRect/>
          </a:stretch>
        </p:blipFill>
        <p:spPr>
          <a:xfrm>
            <a:off x="292275" y="1681252"/>
            <a:ext cx="3088251" cy="2058824"/>
          </a:xfrm>
          <a:prstGeom prst="rect">
            <a:avLst/>
          </a:prstGeom>
          <a:noFill/>
          <a:ln>
            <a:noFill/>
          </a:ln>
        </p:spPr>
      </p:pic>
      <p:pic>
        <p:nvPicPr>
          <p:cNvPr id="473" name="Google Shape;473;g1ea6ea08d4e_0_5"/>
          <p:cNvPicPr preferRelativeResize="0"/>
          <p:nvPr/>
        </p:nvPicPr>
        <p:blipFill>
          <a:blip r:embed="rId7">
            <a:alphaModFix/>
          </a:blip>
          <a:stretch>
            <a:fillRect/>
          </a:stretch>
        </p:blipFill>
        <p:spPr>
          <a:xfrm>
            <a:off x="415200" y="4288750"/>
            <a:ext cx="2043288" cy="653300"/>
          </a:xfrm>
          <a:prstGeom prst="rect">
            <a:avLst/>
          </a:prstGeom>
          <a:noFill/>
          <a:ln>
            <a:noFill/>
          </a:ln>
        </p:spPr>
      </p:pic>
      <p:pic>
        <p:nvPicPr>
          <p:cNvPr id="474" name="Google Shape;474;g1ea6ea08d4e_0_5"/>
          <p:cNvPicPr preferRelativeResize="0"/>
          <p:nvPr/>
        </p:nvPicPr>
        <p:blipFill>
          <a:blip r:embed="rId8">
            <a:alphaModFix/>
          </a:blip>
          <a:stretch>
            <a:fillRect/>
          </a:stretch>
        </p:blipFill>
        <p:spPr>
          <a:xfrm>
            <a:off x="3965525" y="4291464"/>
            <a:ext cx="2644900" cy="675087"/>
          </a:xfrm>
          <a:prstGeom prst="rect">
            <a:avLst/>
          </a:prstGeom>
          <a:noFill/>
          <a:ln>
            <a:noFill/>
          </a:ln>
        </p:spPr>
      </p:pic>
      <p:sp>
        <p:nvSpPr>
          <p:cNvPr id="475" name="Google Shape;475;g1ea6ea08d4e_0_5"/>
          <p:cNvSpPr txBox="1"/>
          <p:nvPr/>
        </p:nvSpPr>
        <p:spPr>
          <a:xfrm>
            <a:off x="3495550" y="1681250"/>
            <a:ext cx="5174100" cy="2140200"/>
          </a:xfrm>
          <a:prstGeom prst="rect">
            <a:avLst/>
          </a:prstGeom>
          <a:noFill/>
          <a:ln>
            <a:noFill/>
          </a:ln>
        </p:spPr>
        <p:txBody>
          <a:bodyPr spcFirstLastPara="1" wrap="square" lIns="91425" tIns="91425" rIns="91425" bIns="91425" anchor="t" anchorCtr="0">
            <a:noAutofit/>
          </a:bodyPr>
          <a:lstStyle/>
          <a:p>
            <a:pPr marL="457200" marR="0" lvl="0" indent="-330200" algn="just" rtl="0">
              <a:lnSpc>
                <a:spcPct val="115000"/>
              </a:lnSpc>
              <a:spcBef>
                <a:spcPts val="0"/>
              </a:spcBef>
              <a:spcAft>
                <a:spcPts val="0"/>
              </a:spcAft>
              <a:buClr>
                <a:srgbClr val="003100"/>
              </a:buClr>
              <a:buSzPts val="1600"/>
              <a:buFont typeface="Signika"/>
              <a:buChar char="●"/>
            </a:pPr>
            <a:r>
              <a:rPr lang="en-US" sz="1600">
                <a:solidFill>
                  <a:srgbClr val="003100"/>
                </a:solidFill>
                <a:latin typeface="Signika"/>
                <a:ea typeface="Signika"/>
                <a:cs typeface="Signika"/>
                <a:sym typeface="Signika"/>
              </a:rPr>
              <a:t>Calculer l’impact environnemental d’une tige ou d’une plante en pot, depuis l’extraction des matières premières jusqu’à la fin du cycle de vie du produit.</a:t>
            </a:r>
            <a:endParaRPr sz="1600">
              <a:solidFill>
                <a:srgbClr val="003100"/>
              </a:solidFill>
              <a:latin typeface="Signika"/>
              <a:ea typeface="Signika"/>
              <a:cs typeface="Signika"/>
              <a:sym typeface="Signika"/>
            </a:endParaRPr>
          </a:p>
          <a:p>
            <a:pPr marL="0" marR="0" lvl="0" indent="0" algn="l" rtl="0">
              <a:lnSpc>
                <a:spcPct val="115000"/>
              </a:lnSpc>
              <a:spcBef>
                <a:spcPts val="0"/>
              </a:spcBef>
              <a:spcAft>
                <a:spcPts val="0"/>
              </a:spcAft>
              <a:buNone/>
            </a:pPr>
            <a:endParaRPr sz="1600">
              <a:solidFill>
                <a:srgbClr val="003100"/>
              </a:solidFill>
              <a:latin typeface="Signika"/>
              <a:ea typeface="Signika"/>
              <a:cs typeface="Signika"/>
              <a:sym typeface="Signika"/>
            </a:endParaRPr>
          </a:p>
          <a:p>
            <a:pPr marL="457200" marR="0" lvl="0" indent="-330200" algn="just" rtl="0">
              <a:lnSpc>
                <a:spcPct val="115000"/>
              </a:lnSpc>
              <a:spcBef>
                <a:spcPts val="0"/>
              </a:spcBef>
              <a:spcAft>
                <a:spcPts val="0"/>
              </a:spcAft>
              <a:buClr>
                <a:srgbClr val="003100"/>
              </a:buClr>
              <a:buSzPts val="1600"/>
              <a:buFont typeface="Signika"/>
              <a:buChar char="●"/>
            </a:pPr>
            <a:r>
              <a:rPr lang="en-US" sz="1600">
                <a:solidFill>
                  <a:srgbClr val="003100"/>
                </a:solidFill>
                <a:latin typeface="Signika"/>
                <a:ea typeface="Signika"/>
                <a:cs typeface="Signika"/>
                <a:sym typeface="Signika"/>
              </a:rPr>
              <a:t>Permettre aux entreprise de mesurer, par des indicateurs reconnus et fiables, leur empreinte carbone.</a:t>
            </a:r>
            <a:endParaRPr sz="1600">
              <a:latin typeface="Signika"/>
              <a:ea typeface="Signika"/>
              <a:cs typeface="Signika"/>
              <a:sym typeface="Signika"/>
            </a:endParaRPr>
          </a:p>
        </p:txBody>
      </p:sp>
      <p:pic>
        <p:nvPicPr>
          <p:cNvPr id="476" name="Google Shape;476;g1ea6ea08d4e_0_5" descr="Globe contour"/>
          <p:cNvPicPr preferRelativeResize="0"/>
          <p:nvPr/>
        </p:nvPicPr>
        <p:blipFill rotWithShape="1">
          <a:blip r:embed="rId9">
            <a:alphaModFix/>
          </a:blip>
          <a:srcRect/>
          <a:stretch/>
        </p:blipFill>
        <p:spPr>
          <a:xfrm>
            <a:off x="48185" y="-19813"/>
            <a:ext cx="530568" cy="590481"/>
          </a:xfrm>
          <a:prstGeom prst="rect">
            <a:avLst/>
          </a:prstGeom>
          <a:noFill/>
          <a:ln>
            <a:noFill/>
          </a:ln>
        </p:spPr>
      </p:pic>
      <p:sp>
        <p:nvSpPr>
          <p:cNvPr id="477" name="Google Shape;477;g1ea6ea08d4e_0_5"/>
          <p:cNvSpPr txBox="1"/>
          <p:nvPr/>
        </p:nvSpPr>
        <p:spPr>
          <a:xfrm>
            <a:off x="0" y="4851200"/>
            <a:ext cx="68532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u="sng">
                <a:solidFill>
                  <a:srgbClr val="1155CC"/>
                </a:solidFill>
                <a:hlinkClick r:id="rId10">
                  <a:extLst>
                    <a:ext uri="{A12FA001-AC4F-418D-AE19-62706E023703}">
                      <ahyp:hlinkClr xmlns:ahyp="http://schemas.microsoft.com/office/drawing/2018/hyperlinkcolor" val="tx"/>
                    </a:ext>
                  </a:extLst>
                </a:hlinkClick>
              </a:rPr>
              <a:t>https://www.valhor.fr/actualites/le-projet-floripefcr-soumis-a-la-commission-europeenne</a:t>
            </a:r>
            <a:r>
              <a:rPr lang="en-US" sz="1100"/>
              <a:t> </a:t>
            </a:r>
            <a:endParaRPr/>
          </a:p>
        </p:txBody>
      </p:sp>
      <p:sp>
        <p:nvSpPr>
          <p:cNvPr id="478" name="Google Shape;478;g1ea6ea08d4e_0_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pic>
        <p:nvPicPr>
          <p:cNvPr id="3" name="Audio 2">
            <a:hlinkClick r:id="" action="ppaction://media"/>
            <a:extLst>
              <a:ext uri="{FF2B5EF4-FFF2-40B4-BE49-F238E27FC236}">
                <a16:creationId xmlns:a16="http://schemas.microsoft.com/office/drawing/2014/main" id="{95A9C5E8-2EA9-3AA6-1B5D-B46CE6E89892}"/>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4698"/>
    </mc:Choice>
    <mc:Fallback>
      <p:transition spd="slow" advTm="7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1ea858961e9_3_0"/>
          <p:cNvSpPr txBox="1">
            <a:spLocks noGrp="1"/>
          </p:cNvSpPr>
          <p:nvPr>
            <p:ph type="title"/>
          </p:nvPr>
        </p:nvSpPr>
        <p:spPr>
          <a:xfrm>
            <a:off x="415200" y="78800"/>
            <a:ext cx="882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2"/>
                </a:solidFill>
              </a:rPr>
              <a:t>PROJET FLORIPEFCR : CALCUL DE L’EMPREINTE ENVIRONNEMENTALE DES FLEURS ET PLANTES</a:t>
            </a:r>
            <a:endParaRPr>
              <a:solidFill>
                <a:schemeClr val="dk2"/>
              </a:solidFill>
            </a:endParaRPr>
          </a:p>
          <a:p>
            <a:pPr marL="0" lvl="0" indent="0" algn="l" rtl="0">
              <a:spcBef>
                <a:spcPts val="0"/>
              </a:spcBef>
              <a:spcAft>
                <a:spcPts val="0"/>
              </a:spcAft>
              <a:buNone/>
            </a:pPr>
            <a:endParaRPr>
              <a:solidFill>
                <a:schemeClr val="dk2"/>
              </a:solidFill>
            </a:endParaRPr>
          </a:p>
        </p:txBody>
      </p:sp>
      <p:pic>
        <p:nvPicPr>
          <p:cNvPr id="484" name="Google Shape;484;g1ea858961e9_3_0"/>
          <p:cNvPicPr preferRelativeResize="0"/>
          <p:nvPr/>
        </p:nvPicPr>
        <p:blipFill>
          <a:blip r:embed="rId5">
            <a:alphaModFix/>
          </a:blip>
          <a:stretch>
            <a:fillRect/>
          </a:stretch>
        </p:blipFill>
        <p:spPr>
          <a:xfrm>
            <a:off x="2556975" y="4291500"/>
            <a:ext cx="1181551" cy="653300"/>
          </a:xfrm>
          <a:prstGeom prst="rect">
            <a:avLst/>
          </a:prstGeom>
          <a:noFill/>
          <a:ln>
            <a:noFill/>
          </a:ln>
        </p:spPr>
      </p:pic>
      <p:pic>
        <p:nvPicPr>
          <p:cNvPr id="485" name="Google Shape;485;g1ea858961e9_3_0"/>
          <p:cNvPicPr preferRelativeResize="0"/>
          <p:nvPr/>
        </p:nvPicPr>
        <p:blipFill>
          <a:blip r:embed="rId6">
            <a:alphaModFix/>
          </a:blip>
          <a:stretch>
            <a:fillRect/>
          </a:stretch>
        </p:blipFill>
        <p:spPr>
          <a:xfrm>
            <a:off x="368475" y="1501650"/>
            <a:ext cx="3210312" cy="2140200"/>
          </a:xfrm>
          <a:prstGeom prst="rect">
            <a:avLst/>
          </a:prstGeom>
          <a:noFill/>
          <a:ln>
            <a:noFill/>
          </a:ln>
        </p:spPr>
      </p:pic>
      <p:pic>
        <p:nvPicPr>
          <p:cNvPr id="486" name="Google Shape;486;g1ea858961e9_3_0"/>
          <p:cNvPicPr preferRelativeResize="0"/>
          <p:nvPr/>
        </p:nvPicPr>
        <p:blipFill>
          <a:blip r:embed="rId7">
            <a:alphaModFix/>
          </a:blip>
          <a:stretch>
            <a:fillRect/>
          </a:stretch>
        </p:blipFill>
        <p:spPr>
          <a:xfrm>
            <a:off x="339000" y="4291500"/>
            <a:ext cx="2043288" cy="653300"/>
          </a:xfrm>
          <a:prstGeom prst="rect">
            <a:avLst/>
          </a:prstGeom>
          <a:noFill/>
          <a:ln>
            <a:noFill/>
          </a:ln>
        </p:spPr>
      </p:pic>
      <p:pic>
        <p:nvPicPr>
          <p:cNvPr id="487" name="Google Shape;487;g1ea858961e9_3_0"/>
          <p:cNvPicPr preferRelativeResize="0"/>
          <p:nvPr/>
        </p:nvPicPr>
        <p:blipFill>
          <a:blip r:embed="rId8">
            <a:alphaModFix/>
          </a:blip>
          <a:stretch>
            <a:fillRect/>
          </a:stretch>
        </p:blipFill>
        <p:spPr>
          <a:xfrm>
            <a:off x="3965525" y="4291464"/>
            <a:ext cx="2644900" cy="675087"/>
          </a:xfrm>
          <a:prstGeom prst="rect">
            <a:avLst/>
          </a:prstGeom>
          <a:noFill/>
          <a:ln>
            <a:noFill/>
          </a:ln>
        </p:spPr>
      </p:pic>
      <p:sp>
        <p:nvSpPr>
          <p:cNvPr id="488" name="Google Shape;488;g1ea858961e9_3_0"/>
          <p:cNvSpPr txBox="1"/>
          <p:nvPr/>
        </p:nvSpPr>
        <p:spPr>
          <a:xfrm>
            <a:off x="3578775" y="1401388"/>
            <a:ext cx="5201700" cy="2140200"/>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None/>
            </a:pPr>
            <a:r>
              <a:rPr lang="en-US" sz="1700" b="1">
                <a:solidFill>
                  <a:srgbClr val="003100"/>
                </a:solidFill>
                <a:latin typeface="Signika"/>
                <a:ea typeface="Signika"/>
                <a:cs typeface="Signika"/>
                <a:sym typeface="Signika"/>
              </a:rPr>
              <a:t>Avantages</a:t>
            </a:r>
            <a:endParaRPr sz="1700" b="1">
              <a:solidFill>
                <a:srgbClr val="003100"/>
              </a:solidFill>
              <a:latin typeface="Signika"/>
              <a:ea typeface="Signika"/>
              <a:cs typeface="Signika"/>
              <a:sym typeface="Signika"/>
            </a:endParaRPr>
          </a:p>
          <a:p>
            <a:pPr marL="457200" marR="0" lvl="0" indent="0" algn="l" rtl="0">
              <a:lnSpc>
                <a:spcPct val="115000"/>
              </a:lnSpc>
              <a:spcBef>
                <a:spcPts val="0"/>
              </a:spcBef>
              <a:spcAft>
                <a:spcPts val="0"/>
              </a:spcAft>
              <a:buNone/>
            </a:pPr>
            <a:endParaRPr sz="1700" b="1">
              <a:solidFill>
                <a:srgbClr val="003100"/>
              </a:solidFill>
              <a:latin typeface="Signika"/>
              <a:ea typeface="Signika"/>
              <a:cs typeface="Signika"/>
              <a:sym typeface="Signika"/>
            </a:endParaRPr>
          </a:p>
          <a:p>
            <a:pPr marL="457200" lvl="0" indent="-330200" algn="l" rtl="0">
              <a:lnSpc>
                <a:spcPct val="150000"/>
              </a:lnSpc>
              <a:spcBef>
                <a:spcPts val="0"/>
              </a:spcBef>
              <a:spcAft>
                <a:spcPts val="0"/>
              </a:spcAft>
              <a:buClr>
                <a:srgbClr val="003100"/>
              </a:buClr>
              <a:buSzPts val="1600"/>
              <a:buFont typeface="Signika"/>
              <a:buChar char="●"/>
            </a:pPr>
            <a:r>
              <a:rPr lang="en-US" sz="1600">
                <a:latin typeface="Signika"/>
                <a:ea typeface="Signika"/>
                <a:cs typeface="Signika"/>
                <a:sym typeface="Signika"/>
              </a:rPr>
              <a:t>Norme internationale et des règles standardisées.</a:t>
            </a:r>
            <a:endParaRPr sz="1600">
              <a:latin typeface="Signika"/>
              <a:ea typeface="Signika"/>
              <a:cs typeface="Signika"/>
              <a:sym typeface="Signika"/>
            </a:endParaRPr>
          </a:p>
          <a:p>
            <a:pPr marL="457200" lvl="0" indent="-330200" algn="l" rtl="0">
              <a:lnSpc>
                <a:spcPct val="150000"/>
              </a:lnSpc>
              <a:spcBef>
                <a:spcPts val="0"/>
              </a:spcBef>
              <a:spcAft>
                <a:spcPts val="0"/>
              </a:spcAft>
              <a:buClr>
                <a:srgbClr val="003100"/>
              </a:buClr>
              <a:buSzPts val="1600"/>
              <a:buFont typeface="Signika"/>
              <a:buChar char="●"/>
            </a:pPr>
            <a:r>
              <a:rPr lang="en-US" sz="1600">
                <a:latin typeface="Signika"/>
                <a:ea typeface="Signika"/>
                <a:cs typeface="Signika"/>
                <a:sym typeface="Signika"/>
              </a:rPr>
              <a:t>Prise de conscience sur l’impact environnemental.</a:t>
            </a:r>
            <a:endParaRPr sz="1600">
              <a:latin typeface="Signika"/>
              <a:ea typeface="Signika"/>
              <a:cs typeface="Signika"/>
              <a:sym typeface="Signika"/>
            </a:endParaRPr>
          </a:p>
          <a:p>
            <a:pPr marL="457200" lvl="0" indent="-330200" algn="l" rtl="0">
              <a:lnSpc>
                <a:spcPct val="150000"/>
              </a:lnSpc>
              <a:spcBef>
                <a:spcPts val="0"/>
              </a:spcBef>
              <a:spcAft>
                <a:spcPts val="0"/>
              </a:spcAft>
              <a:buClr>
                <a:srgbClr val="003100"/>
              </a:buClr>
              <a:buSzPts val="1600"/>
              <a:buFont typeface="Signika"/>
              <a:buChar char="●"/>
            </a:pPr>
            <a:r>
              <a:rPr lang="en-US" sz="1600">
                <a:latin typeface="Signika"/>
                <a:ea typeface="Signika"/>
                <a:cs typeface="Signika"/>
                <a:sym typeface="Signika"/>
              </a:rPr>
              <a:t>Identification les domaines spécifiques dans lesquels des améliorations peuvent être apportées.</a:t>
            </a:r>
            <a:endParaRPr sz="1600">
              <a:latin typeface="Signika"/>
              <a:ea typeface="Signika"/>
              <a:cs typeface="Signika"/>
              <a:sym typeface="Signika"/>
            </a:endParaRPr>
          </a:p>
          <a:p>
            <a:pPr marL="457200" lvl="0" indent="0" algn="l" rtl="0">
              <a:lnSpc>
                <a:spcPct val="150000"/>
              </a:lnSpc>
              <a:spcBef>
                <a:spcPts val="0"/>
              </a:spcBef>
              <a:spcAft>
                <a:spcPts val="0"/>
              </a:spcAft>
              <a:buNone/>
            </a:pPr>
            <a:endParaRPr>
              <a:latin typeface="Signika"/>
              <a:ea typeface="Signika"/>
              <a:cs typeface="Signika"/>
              <a:sym typeface="Signika"/>
            </a:endParaRPr>
          </a:p>
        </p:txBody>
      </p:sp>
      <p:pic>
        <p:nvPicPr>
          <p:cNvPr id="489" name="Google Shape;489;g1ea858961e9_3_0" descr="Globe contour"/>
          <p:cNvPicPr preferRelativeResize="0"/>
          <p:nvPr/>
        </p:nvPicPr>
        <p:blipFill rotWithShape="1">
          <a:blip r:embed="rId9">
            <a:alphaModFix/>
          </a:blip>
          <a:srcRect/>
          <a:stretch/>
        </p:blipFill>
        <p:spPr>
          <a:xfrm>
            <a:off x="48185" y="-19813"/>
            <a:ext cx="530568" cy="590481"/>
          </a:xfrm>
          <a:prstGeom prst="rect">
            <a:avLst/>
          </a:prstGeom>
          <a:noFill/>
          <a:ln>
            <a:noFill/>
          </a:ln>
        </p:spPr>
      </p:pic>
      <p:sp>
        <p:nvSpPr>
          <p:cNvPr id="490" name="Google Shape;490;g1ea858961e9_3_0"/>
          <p:cNvSpPr txBox="1"/>
          <p:nvPr/>
        </p:nvSpPr>
        <p:spPr>
          <a:xfrm>
            <a:off x="0" y="4851200"/>
            <a:ext cx="68532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u="sng">
                <a:solidFill>
                  <a:srgbClr val="1155CC"/>
                </a:solidFill>
                <a:hlinkClick r:id="rId10">
                  <a:extLst>
                    <a:ext uri="{A12FA001-AC4F-418D-AE19-62706E023703}">
                      <ahyp:hlinkClr xmlns:ahyp="http://schemas.microsoft.com/office/drawing/2018/hyperlinkcolor" val="tx"/>
                    </a:ext>
                  </a:extLst>
                </a:hlinkClick>
              </a:rPr>
              <a:t>https://www.valhor.fr/actualites/le-projet-floripefcr-soumis-a-la-commission-europeenne</a:t>
            </a:r>
            <a:r>
              <a:rPr lang="en-US" sz="1100"/>
              <a:t> </a:t>
            </a:r>
            <a:endParaRPr/>
          </a:p>
        </p:txBody>
      </p:sp>
      <p:sp>
        <p:nvSpPr>
          <p:cNvPr id="491" name="Google Shape;491;g1ea858961e9_3_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333333"/>
                </a:solidFill>
              </a:rPr>
              <a:t>8</a:t>
            </a:fld>
            <a:endParaRPr>
              <a:solidFill>
                <a:srgbClr val="333333"/>
              </a:solidFill>
            </a:endParaRPr>
          </a:p>
        </p:txBody>
      </p:sp>
      <p:pic>
        <p:nvPicPr>
          <p:cNvPr id="3" name="Audio 2">
            <a:hlinkClick r:id="" action="ppaction://media"/>
            <a:extLst>
              <a:ext uri="{FF2B5EF4-FFF2-40B4-BE49-F238E27FC236}">
                <a16:creationId xmlns:a16="http://schemas.microsoft.com/office/drawing/2014/main" id="{BBF9E0A2-B8E6-6A0E-A91D-F30BF81B9BB3}"/>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1056"/>
    </mc:Choice>
    <mc:Fallback>
      <p:transition spd="slow" advTm="4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8"/>
          <p:cNvSpPr/>
          <p:nvPr/>
        </p:nvSpPr>
        <p:spPr>
          <a:xfrm>
            <a:off x="3642288"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97" name="Google Shape;497;p8"/>
          <p:cNvSpPr/>
          <p:nvPr/>
        </p:nvSpPr>
        <p:spPr>
          <a:xfrm>
            <a:off x="3563921" y="1480556"/>
            <a:ext cx="1140900" cy="11409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98" name="Google Shape;498;p8"/>
          <p:cNvSpPr txBox="1"/>
          <p:nvPr/>
        </p:nvSpPr>
        <p:spPr>
          <a:xfrm>
            <a:off x="3639968" y="2471927"/>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COMMERCE</a:t>
            </a:r>
            <a:endParaRPr sz="3000" b="0" i="0" u="none" strike="noStrike" cap="none">
              <a:solidFill>
                <a:schemeClr val="dk1"/>
              </a:solidFill>
              <a:latin typeface="Signika SemiBold"/>
              <a:ea typeface="Signika SemiBold"/>
              <a:cs typeface="Signika SemiBold"/>
              <a:sym typeface="Signika SemiBold"/>
            </a:endParaRPr>
          </a:p>
        </p:txBody>
      </p:sp>
      <p:sp>
        <p:nvSpPr>
          <p:cNvPr id="499" name="Google Shape;499;p8"/>
          <p:cNvSpPr txBox="1"/>
          <p:nvPr/>
        </p:nvSpPr>
        <p:spPr>
          <a:xfrm>
            <a:off x="3471585" y="1607799"/>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3100"/>
                </a:solidFill>
                <a:latin typeface="Signika"/>
                <a:ea typeface="Signika"/>
                <a:cs typeface="Signika"/>
                <a:sym typeface="Signika"/>
              </a:rPr>
              <a:t>03</a:t>
            </a:r>
            <a:endParaRPr/>
          </a:p>
        </p:txBody>
      </p:sp>
      <p:pic>
        <p:nvPicPr>
          <p:cNvPr id="500" name="Google Shape;500;p8" descr="Prêt avec un remplissage uni"/>
          <p:cNvPicPr preferRelativeResize="0"/>
          <p:nvPr/>
        </p:nvPicPr>
        <p:blipFill rotWithShape="1">
          <a:blip r:embed="rId5">
            <a:alphaModFix/>
          </a:blip>
          <a:srcRect/>
          <a:stretch/>
        </p:blipFill>
        <p:spPr>
          <a:xfrm>
            <a:off x="1278631" y="1775139"/>
            <a:ext cx="1563844" cy="1523598"/>
          </a:xfrm>
          <a:prstGeom prst="rect">
            <a:avLst/>
          </a:prstGeom>
          <a:noFill/>
          <a:ln>
            <a:noFill/>
          </a:ln>
        </p:spPr>
      </p:pic>
      <p:sp>
        <p:nvSpPr>
          <p:cNvPr id="501" name="Google Shape;501;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rgbClr val="000000"/>
                </a:solidFill>
              </a:rPr>
              <a:t>9</a:t>
            </a:fld>
            <a:endParaRPr>
              <a:solidFill>
                <a:srgbClr val="000000"/>
              </a:solidFill>
            </a:endParaRPr>
          </a:p>
        </p:txBody>
      </p:sp>
      <p:pic>
        <p:nvPicPr>
          <p:cNvPr id="3" name="Audio 2">
            <a:hlinkClick r:id="" action="ppaction://media"/>
            <a:extLst>
              <a:ext uri="{FF2B5EF4-FFF2-40B4-BE49-F238E27FC236}">
                <a16:creationId xmlns:a16="http://schemas.microsoft.com/office/drawing/2014/main" id="{45EC9AA6-4A26-0005-6895-22A43328B12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210"/>
    </mc:Choice>
    <mc:Fallback>
      <p:transition spd="slow" advTm="12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nvironmental Pollution Consulting by Slidesgo">
  <a:themeElements>
    <a:clrScheme name="Simple Light">
      <a:dk1>
        <a:srgbClr val="FFFFFF"/>
      </a:dk1>
      <a:lt1>
        <a:srgbClr val="2E772A"/>
      </a:lt1>
      <a:dk2>
        <a:srgbClr val="003100"/>
      </a:dk2>
      <a:lt2>
        <a:srgbClr val="105601"/>
      </a:lt2>
      <a:accent1>
        <a:srgbClr val="80B31A"/>
      </a:accent1>
      <a:accent2>
        <a:srgbClr val="689A69"/>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2664</Words>
  <Application>Microsoft Office PowerPoint</Application>
  <PresentationFormat>Affichage à l'écran (16:9)</PresentationFormat>
  <Paragraphs>283</Paragraphs>
  <Slides>24</Slides>
  <Notes>24</Notes>
  <HiddenSlides>4</HiddenSlides>
  <MMClips>20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24</vt:i4>
      </vt:variant>
    </vt:vector>
  </HeadingPairs>
  <TitlesOfParts>
    <vt:vector size="35" baseType="lpstr">
      <vt:lpstr>Libre Baskerville</vt:lpstr>
      <vt:lpstr>Proxima Nova</vt:lpstr>
      <vt:lpstr>Arial</vt:lpstr>
      <vt:lpstr>Calibri</vt:lpstr>
      <vt:lpstr>Signika SemiBold</vt:lpstr>
      <vt:lpstr>Signika</vt:lpstr>
      <vt:lpstr>Roboto</vt:lpstr>
      <vt:lpstr>Open Sans</vt:lpstr>
      <vt:lpstr>Proxima Nova Semibold</vt:lpstr>
      <vt:lpstr>Environmental Pollution Consulting by Slidesgo</vt:lpstr>
      <vt:lpstr>Slidesgo Final Pages</vt:lpstr>
      <vt:lpstr>Présentation PowerPoint</vt:lpstr>
      <vt:lpstr>Présentation PowerPoint</vt:lpstr>
      <vt:lpstr>Présentation PowerPoint</vt:lpstr>
      <vt:lpstr>DU DESHERBAGE ULTRA-LOCALISE SUR HARICOTS (Coopérative Eureden) </vt:lpstr>
      <vt:lpstr>TOITURES VÉGÉTALISÉES : ELLES COCHENT TOUTES LES CASES DES ENJEUX ACTUELS !</vt:lpstr>
      <vt:lpstr>Présentation PowerPoint</vt:lpstr>
      <vt:lpstr>PROJET FLORIPEFCR : CALCUL DE L’EMPREINTE ENVIRONNEMENTALE DES FLEURS ET PLANTES </vt:lpstr>
      <vt:lpstr>PROJET FLORIPEFCR : CALCUL DE L’EMPREINTE ENVIRONNEMENTALE DES FLEURS ET PLANTES </vt:lpstr>
      <vt:lpstr>Présentation PowerPoint</vt:lpstr>
      <vt:lpstr>TOURNESOL : BILAN POSITIF POUR LA RÉCOLTE 2023</vt:lpstr>
      <vt:lpstr>Présentation PowerPoint</vt:lpstr>
      <vt:lpstr>LA PAC : L’AIDE EST EN BAISSE</vt:lpstr>
      <vt:lpstr>LA PAC : L’AIDE EST EN BAISSE </vt:lpstr>
      <vt:lpstr>Présentation PowerPoint</vt:lpstr>
      <vt:lpstr>CONSULTATION SUR LA NOUVELLE STRATÉGIE   ECOPHYTO 2030 </vt:lpstr>
      <vt:lpstr>CONSULTATION SUR LA NOUVELLE STRATÉGIE   ECOPHYTO 2030 </vt:lpstr>
      <vt:lpstr>CONSULTATION SUR LA NOUVELLE STRATÉGIE   ECOPHYTO 2030 </vt:lpstr>
      <vt:lpstr>Présentation PowerPoint</vt:lpstr>
      <vt:lpstr>Salon international de floriculture 8 et 9 novembre 2023</vt:lpstr>
      <vt:lpstr>13th International Arboriculture SUMMIT 14 novembre 2023</vt:lpstr>
      <vt:lpstr>Sources</vt:lpstr>
      <vt:lpstr>Fonts &amp; colors used</vt:lpstr>
      <vt:lpstr>TABLE OF CONTENTS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ANAIS</dc:creator>
  <cp:lastModifiedBy>Anais Jouan</cp:lastModifiedBy>
  <cp:revision>1</cp:revision>
  <dcterms:modified xsi:type="dcterms:W3CDTF">2023-11-07T13:06:15Z</dcterms:modified>
</cp:coreProperties>
</file>