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2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4" r:id="rId21"/>
    <p:sldId id="276" r:id="rId2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5BBB27-9275-4467-A8A5-4BB457EDCB06}" type="datetimeFigureOut">
              <a:rPr lang="fr-FR" smtClean="0"/>
              <a:t>03/02/2026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E23659-2310-4A2F-87EC-51F2B19750C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384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E23659-2310-4A2F-87EC-51F2B19750CD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18610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E23659-2310-4A2F-87EC-51F2B19750CD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2130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72FD95-C63B-E570-4DE6-86BAEA92C1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7689481-7EA4-3A97-5C77-89891523DF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D3F2E42-AD2D-92FF-2769-FBD1C6069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EBB4A-27FC-432D-9B54-EDCCEABF83B9}" type="datetimeFigureOut">
              <a:rPr lang="fr-FR" smtClean="0"/>
              <a:t>03/02/2026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A46B4B1-8E03-A772-65D8-AC0E0DD0A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75977E7-4679-2EA0-5A19-B960A13FF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E55C1-2237-4BB3-8A06-8FAFB55779D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1382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87D870-6AF3-B99C-0F00-D1F93618A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0EF91AE-6632-433A-F223-F2DF47A0B7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A6241AB-ECA4-BCFF-0682-2CA4EAD7B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EBB4A-27FC-432D-9B54-EDCCEABF83B9}" type="datetimeFigureOut">
              <a:rPr lang="fr-FR" smtClean="0"/>
              <a:t>03/02/2026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F7487F9-4E87-497C-7053-F425F8D94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5A9F0AB-EC17-7201-24D0-2D62DD4D2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E55C1-2237-4BB3-8A06-8FAFB55779D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4618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018C8955-1D38-DFB3-F6F8-D347960CA0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EE62514-F7BE-D33B-F924-CF7BC6BE16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F567189-EB8E-340C-6358-F417D1F0C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EBB4A-27FC-432D-9B54-EDCCEABF83B9}" type="datetimeFigureOut">
              <a:rPr lang="fr-FR" smtClean="0"/>
              <a:t>03/02/2026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042A084-5FCE-3142-E660-47C9338BA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633FBA5-050F-29A1-84F8-BAC401EA2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E55C1-2237-4BB3-8A06-8FAFB55779D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3858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931DCA-CF08-6061-528D-EBBFDCC50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C9B2B69-8DD7-3CB3-77D1-A1A32D0047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B032D75-1550-4E54-BF0C-43BF12951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EBB4A-27FC-432D-9B54-EDCCEABF83B9}" type="datetimeFigureOut">
              <a:rPr lang="fr-FR" smtClean="0"/>
              <a:t>03/02/2026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5CE2F3A-A458-625F-67E3-8BA35077B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F386956-C03C-96D4-678C-C15B20CF2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E55C1-2237-4BB3-8A06-8FAFB55779D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125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958AC5-82C1-2BE0-F6A3-E9A8DF972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B9D57EC-8B07-0C90-2493-D8176A698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6E0BC84-365D-879B-3122-6A913FB313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EBB4A-27FC-432D-9B54-EDCCEABF83B9}" type="datetimeFigureOut">
              <a:rPr lang="fr-FR" smtClean="0"/>
              <a:t>03/02/2026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3266B2C-F0FD-50CC-D2F8-DCA201E1B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333F055-78D2-D3C0-3A74-266B4497E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E55C1-2237-4BB3-8A06-8FAFB55779D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1655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A413B8-94F5-0824-5563-D0079BEB6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CF1182C-03A8-FD72-AF4D-E8C3A3C635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2A892CC-0613-D647-9957-D69C1EE5B5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41BB339-32C3-3A7C-BF00-96C75080F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EBB4A-27FC-432D-9B54-EDCCEABF83B9}" type="datetimeFigureOut">
              <a:rPr lang="fr-FR" smtClean="0"/>
              <a:t>03/02/2026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9EC9296-F6D5-8303-A772-AE7AFBEB8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8A535DE-884A-7C15-7FCE-13D46A68D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E55C1-2237-4BB3-8A06-8FAFB55779D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7994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8835EF-B129-4578-3205-E5840FBBB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EE8F01-1650-ECC1-76F0-BCD6922C25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6248F8B-B793-06CB-4CA7-C44DEB9D7A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B8CFCB1-F1BB-7BA7-6323-CDE5258F4B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F7B15C8-D0E9-7A0D-3CCF-DE02543560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4A271935-A33F-3FE2-73C9-4106BD19C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EBB4A-27FC-432D-9B54-EDCCEABF83B9}" type="datetimeFigureOut">
              <a:rPr lang="fr-FR" smtClean="0"/>
              <a:t>03/02/2026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917DDBA-DC7F-F49C-0DA1-7C8A77211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C4D554C-33D9-C734-2242-D2B2064D4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E55C1-2237-4BB3-8A06-8FAFB55779D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5555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A5D22C-0F9D-E96C-BF07-C466F3798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BE59B09-A843-0EC8-CD3E-170EE6124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EBB4A-27FC-432D-9B54-EDCCEABF83B9}" type="datetimeFigureOut">
              <a:rPr lang="fr-FR" smtClean="0"/>
              <a:t>03/02/2026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C632DE0-E7B5-8974-AF3C-55B3BE542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B1FA12B-E71D-74C4-A2A6-0B9D0752B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E55C1-2237-4BB3-8A06-8FAFB55779D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9694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845AB79-A5AE-A53E-3AD5-E64D6FF7B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EBB4A-27FC-432D-9B54-EDCCEABF83B9}" type="datetimeFigureOut">
              <a:rPr lang="fr-FR" smtClean="0"/>
              <a:t>03/02/2026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006C709-308D-1378-1821-40620B556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1957CEC-8F2F-47DE-3CAE-602957229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E55C1-2237-4BB3-8A06-8FAFB55779D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6488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D43276-A51C-F2D0-84C1-882DA6713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763BC11-AF0C-F2E8-C6FA-77510A9565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1294BD3-EABD-3067-6BB3-2D6DF1516A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3EE36D6-05F5-CEC3-C93F-EA5231078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EBB4A-27FC-432D-9B54-EDCCEABF83B9}" type="datetimeFigureOut">
              <a:rPr lang="fr-FR" smtClean="0"/>
              <a:t>03/02/2026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7FE36E1-34B9-A141-3122-14A2DE06A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B0E37FF-8B14-8BE0-8250-8DF13817F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E55C1-2237-4BB3-8A06-8FAFB55779D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7910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8B2111-F8F0-460E-C3BF-4E4CF2EFE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5F31EA8B-3B24-3753-7F61-E6549EE12F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8774A11-D6B2-264C-2C14-6F359AE3CF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A6588A0-7A3C-2E87-9B3A-3764C4733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EBB4A-27FC-432D-9B54-EDCCEABF83B9}" type="datetimeFigureOut">
              <a:rPr lang="fr-FR" smtClean="0"/>
              <a:t>03/02/2026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3833C1-7640-B0C0-E5CD-9516F270C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DCCFB46-F68A-D12C-3BD3-846BEA862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E55C1-2237-4BB3-8A06-8FAFB55779D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4309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C70E1F7-D7A6-B814-584A-693FEAEBA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F1E1B5B-8721-815A-6A03-50334F4CE2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30668AC-5163-5BFB-06D0-8CC24AAC46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82EBB4A-27FC-432D-9B54-EDCCEABF83B9}" type="datetimeFigureOut">
              <a:rPr lang="fr-FR" smtClean="0"/>
              <a:t>03/02/2026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306BC5F-F9A8-46E5-4773-022647440A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4D1B462-224D-BB61-B03A-ADE67F086D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DCE55C1-2237-4BB3-8A06-8FAFB55779D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9848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0590A9-FD6E-E2D9-1631-1AEB0F13841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81FE331-DD0C-0246-0E75-4F782BD4641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 descr="Une image contenant texte, capture d’écran, vert, livre&#10;&#10;Le contenu généré par l’IA peut être incorrect.">
            <a:extLst>
              <a:ext uri="{FF2B5EF4-FFF2-40B4-BE49-F238E27FC236}">
                <a16:creationId xmlns:a16="http://schemas.microsoft.com/office/drawing/2014/main" id="{022868BD-C5FD-6A19-DC5B-92E78CD0E8D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854" t="1097" r="1613" b="279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D3764878-5648-B0B6-6E20-957BBDA2D3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1701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68"/>
    </mc:Choice>
    <mc:Fallback xmlns="">
      <p:transition spd="slow" advTm="94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71C5F0-D033-3EE0-2F53-5E094C30A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0E979E6-D4C8-FA94-777F-162A20ECB4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 descr="Une image contenant texte, plan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D48BF4CF-F398-65E9-4C22-54030A8D322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23" r="1741" b="2616"/>
          <a:stretch>
            <a:fillRect/>
          </a:stretch>
        </p:blipFill>
        <p:spPr>
          <a:xfrm>
            <a:off x="0" y="0"/>
            <a:ext cx="12192000" cy="6896847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E319EC6-47E8-DCDD-8028-DEF8C4A277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3868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233"/>
    </mc:Choice>
    <mc:Fallback xmlns="">
      <p:transition spd="slow" advTm="872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458DED-D984-81CC-27BE-7D0F7A934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BC957A7-F731-E2F7-F136-4862F503D3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" name="Image 6" descr="Une image contenant texte, costume, habits, Visage humain&#10;&#10;Le contenu généré par l’IA peut être incorrect.">
            <a:extLst>
              <a:ext uri="{FF2B5EF4-FFF2-40B4-BE49-F238E27FC236}">
                <a16:creationId xmlns:a16="http://schemas.microsoft.com/office/drawing/2014/main" id="{38BC8924-1D6C-DE82-64DB-29A641244FA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23" t="-1182" r="1646" b="2954"/>
          <a:stretch>
            <a:fillRect/>
          </a:stretch>
        </p:blipFill>
        <p:spPr>
          <a:xfrm>
            <a:off x="0" y="-91798"/>
            <a:ext cx="12192000" cy="6949798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42CA2D7-A3E7-B04D-E533-A62DA57915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5543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58"/>
    </mc:Choice>
    <mc:Fallback xmlns="">
      <p:transition spd="slow" advTm="56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81B2F4-71A4-BC0A-77D9-8FDF7F568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1FA6F4E-9843-66BB-348A-9BC2592795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 descr="Une image contenant texte, habits, capture d’écran, Visage humain&#10;&#10;Le contenu généré par l’IA peut être incorrect.">
            <a:extLst>
              <a:ext uri="{FF2B5EF4-FFF2-40B4-BE49-F238E27FC236}">
                <a16:creationId xmlns:a16="http://schemas.microsoft.com/office/drawing/2014/main" id="{24216690-8681-E7F0-5D37-17F6DEDCDDC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23" r="1551" b="2785"/>
          <a:stretch>
            <a:fillRect/>
          </a:stretch>
        </p:blipFill>
        <p:spPr>
          <a:xfrm>
            <a:off x="0" y="-1"/>
            <a:ext cx="12192000" cy="6871421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138A82B-6AF3-F94B-FEBE-28F6602F73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4597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740"/>
    </mc:Choice>
    <mc:Fallback xmlns="">
      <p:transition spd="slow" advTm="837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2842FA-001F-C90F-AD49-27039ACCC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ECD2EF-DAD9-4E1B-F485-05DCAB8C6E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 descr="Une image contenant texte, capture d’écran, Police, Page web&#10;&#10;Le contenu généré par l’IA peut être incorrect.">
            <a:extLst>
              <a:ext uri="{FF2B5EF4-FFF2-40B4-BE49-F238E27FC236}">
                <a16:creationId xmlns:a16="http://schemas.microsoft.com/office/drawing/2014/main" id="{0292DDF1-2A05-B8B2-E4B0-BA2552B192E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24" r="1647" b="2616"/>
          <a:stretch>
            <a:fillRect/>
          </a:stretch>
        </p:blipFill>
        <p:spPr>
          <a:xfrm>
            <a:off x="0" y="0"/>
            <a:ext cx="12192000" cy="6874046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DF6E108-D3B5-4E8D-9DC3-B5FACC78B9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8441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343"/>
    </mc:Choice>
    <mc:Fallback xmlns="">
      <p:transition spd="slow" advTm="1023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D9E1613-4EF0-92CA-9D0F-CDB99E5B1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F679274-10A8-451D-FD70-5BA7963C9A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 descr="Une image contenant texte, plan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AE43D50B-C3BD-4A3A-1D38-4C7D8CFDB1C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04" t="1329" r="1551" b="2954"/>
          <a:stretch>
            <a:fillRect/>
          </a:stretch>
        </p:blipFill>
        <p:spPr>
          <a:xfrm>
            <a:off x="0" y="0"/>
            <a:ext cx="12192000" cy="687765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A6E17BF-31ED-648A-F773-80ED0F31BA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0003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52"/>
    </mc:Choice>
    <mc:Fallback xmlns="">
      <p:transition spd="slow" advTm="70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636C97-4692-DE8C-1479-DF150C678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9A5985C-BCD8-4FBB-2356-9D8BB89FD4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 descr="Une image contenant texte, capture d’écran, personne, Site web&#10;&#10;Le contenu généré par l’IA peut être incorrect.">
            <a:extLst>
              <a:ext uri="{FF2B5EF4-FFF2-40B4-BE49-F238E27FC236}">
                <a16:creationId xmlns:a16="http://schemas.microsoft.com/office/drawing/2014/main" id="{71C9151C-20FA-817A-A75F-E6D84A0CCCD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23" r="1646" b="3123"/>
          <a:stretch>
            <a:fillRect/>
          </a:stretch>
        </p:blipFill>
        <p:spPr>
          <a:xfrm>
            <a:off x="0" y="0"/>
            <a:ext cx="12192000" cy="6854268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672A394-EA7B-6AC1-29DC-9C3388FC04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4433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498"/>
    </mc:Choice>
    <mc:Fallback xmlns="">
      <p:transition spd="slow" advTm="1374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9FE506-0B2C-9358-45B5-C49321B56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0A88249-EDAB-3ABC-B8EC-CBF1F5EED9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" name="Image 6" descr="Une image contenant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63F41034-C091-DD10-B991-F2A6CBD6C9D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18" r="1456" b="2954"/>
          <a:stretch>
            <a:fillRect/>
          </a:stretch>
        </p:blipFill>
        <p:spPr>
          <a:xfrm>
            <a:off x="0" y="0"/>
            <a:ext cx="12192000" cy="685949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8AE29DC-0F96-1A25-9408-349A16BC06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89823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292"/>
    </mc:Choice>
    <mc:Fallback xmlns="">
      <p:transition spd="slow" advTm="1322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29C90C2-4E41-D324-247F-A76A2F563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35089F7-70DE-D029-3C8E-F0E027022F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 descr="Une image contenant texte, capture d’écran, logiciel&#10;&#10;Le contenu généré par l’IA peut être incorrect.">
            <a:extLst>
              <a:ext uri="{FF2B5EF4-FFF2-40B4-BE49-F238E27FC236}">
                <a16:creationId xmlns:a16="http://schemas.microsoft.com/office/drawing/2014/main" id="{7177B9ED-14D2-30DA-51BE-1D661DBD644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23" r="1741" b="2447"/>
          <a:stretch>
            <a:fillRect/>
          </a:stretch>
        </p:blipFill>
        <p:spPr>
          <a:xfrm>
            <a:off x="0" y="-50800"/>
            <a:ext cx="12192000" cy="69088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70A7E14-9546-717E-33C7-FADC4848A8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70231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809"/>
    </mc:Choice>
    <mc:Fallback xmlns="">
      <p:transition spd="slow" advTm="1258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277E23-D34B-2BB1-1E57-8F4017220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DC8AE87-A494-01D3-8F6A-EE636A1750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 descr="Une image contenant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094A580F-0E65-DE8B-FF08-0C2EBAE6BFD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24" t="1349" r="1457" b="211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8DA34BF-F8F9-C52E-12F9-E4A6E7068B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49333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1"/>
    </mc:Choice>
    <mc:Fallback xmlns="">
      <p:transition spd="slow" advTm="23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B30EBD-BD45-E56F-6AA1-0D9F40F8B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044E18E-2DE3-ED30-BB33-13E34F134D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 descr="Une image contenant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EB1EF39B-A08A-A495-5B69-D6009407DEF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13" t="911" r="1743" b="1327"/>
          <a:stretch>
            <a:fillRect/>
          </a:stretch>
        </p:blipFill>
        <p:spPr>
          <a:xfrm>
            <a:off x="1" y="0"/>
            <a:ext cx="12192000" cy="6937136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4C42586-87E6-951D-E92D-8193D34473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32054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6"/>
    </mc:Choice>
    <mc:Fallback xmlns="">
      <p:transition spd="slow" advTm="22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E5C123-1B70-73FC-E852-4D46D08953C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9E84669-FF87-D4C1-B464-7F54BB19742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 descr="Une image contenant texte, fleur, plante, pétale&#10;&#10;Le contenu généré par l’IA peut être incorrect.">
            <a:extLst>
              <a:ext uri="{FF2B5EF4-FFF2-40B4-BE49-F238E27FC236}">
                <a16:creationId xmlns:a16="http://schemas.microsoft.com/office/drawing/2014/main" id="{C8ED9165-8AB9-C84D-652C-5BFBA3D3178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13" t="1004" r="1613" b="222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065B2F71-1333-C0E8-43F0-7EAF7AF7FF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9479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513"/>
    </mc:Choice>
    <mc:Fallback xmlns="">
      <p:transition spd="slow" advTm="755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97B536-6EDF-E657-ECB4-172967282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CBDB0D2-29BD-9AE5-C3F5-F4A79D807D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 descr="Une image contenant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886742D5-63DB-FEBC-6733-11A0B591F13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13" r="2026" b="2111"/>
          <a:stretch>
            <a:fillRect/>
          </a:stretch>
        </p:blipFill>
        <p:spPr>
          <a:xfrm>
            <a:off x="0" y="-54981"/>
            <a:ext cx="12192000" cy="6966857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9393D77-AE1B-BE92-C217-29CE55507D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4951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1"/>
    </mc:Choice>
    <mc:Fallback xmlns="">
      <p:transition spd="slow" advTm="14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F82473-192F-019C-8706-649EE33D8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91B2772-2291-FB2D-7B6A-4610368F0E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 descr="Une image contenant texte, capture d’écran, vert&#10;&#10;Le contenu généré par l’IA peut être incorrect.">
            <a:extLst>
              <a:ext uri="{FF2B5EF4-FFF2-40B4-BE49-F238E27FC236}">
                <a16:creationId xmlns:a16="http://schemas.microsoft.com/office/drawing/2014/main" id="{8CB9F0B5-D3A0-A504-6137-578CF6AD5A3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18" t="1856" r="1551" b="2447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4804DED-028A-6866-5DC6-DC19D8C4B0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11482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50"/>
    </mc:Choice>
    <mc:Fallback xmlns="">
      <p:transition spd="slow" advTm="14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297545-EAF6-2C3B-296E-4C558E7E5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730CFB0-0FAB-E9B1-2BF3-CB7E0D5C6B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 descr="Une image contenant capture d’écran, texte&#10;&#10;Le contenu généré par l’IA peut être incorrect.">
            <a:extLst>
              <a:ext uri="{FF2B5EF4-FFF2-40B4-BE49-F238E27FC236}">
                <a16:creationId xmlns:a16="http://schemas.microsoft.com/office/drawing/2014/main" id="{7D5C65FF-E7FB-3C3D-7AA2-5E9231605FC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13" r="1773" b="2652"/>
          <a:stretch>
            <a:fillRect/>
          </a:stretch>
        </p:blipFill>
        <p:spPr>
          <a:xfrm>
            <a:off x="0" y="-52156"/>
            <a:ext cx="12192000" cy="6910156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8E41D88-A82A-B493-394D-59C8868C2B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7082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54"/>
    </mc:Choice>
    <mc:Fallback xmlns="">
      <p:transition spd="slow" advTm="49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30FD4B-0A72-DB7D-2A77-E4198F9E6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9204466-B290-8F7B-6DDF-B25E296FC5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" name="Image 6" descr="Une image contenant texte, personne, Visage humain, habits&#10;&#10;Le contenu généré par l’IA peut être incorrect.">
            <a:extLst>
              <a:ext uri="{FF2B5EF4-FFF2-40B4-BE49-F238E27FC236}">
                <a16:creationId xmlns:a16="http://schemas.microsoft.com/office/drawing/2014/main" id="{47C01BB5-D737-A953-C592-9BB980A2F8E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71" t="1004" r="1613" b="3226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B39E36F-3256-E64B-B4F4-F49E2B1CC2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9460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614"/>
    </mc:Choice>
    <mc:Fallback xmlns="">
      <p:transition spd="slow" advTm="976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34F385-1AB1-AEC6-BC59-5DAFE77FD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ED87D86-2F47-EC7D-10B1-61E4F1182B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 descr="Une image contenant texte, capture d’écran, habits&#10;&#10;Le contenu généré par l’IA peut être incorrect.">
            <a:extLst>
              <a:ext uri="{FF2B5EF4-FFF2-40B4-BE49-F238E27FC236}">
                <a16:creationId xmlns:a16="http://schemas.microsoft.com/office/drawing/2014/main" id="{A25A183D-296A-62E3-2764-221012A7D38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51" r="1613" b="3082"/>
          <a:stretch>
            <a:fillRect/>
          </a:stretch>
        </p:blipFill>
        <p:spPr>
          <a:xfrm>
            <a:off x="-2255" y="0"/>
            <a:ext cx="12194255" cy="68580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4440CB5-D27D-FBEC-7B0C-A0F7C33563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1802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061"/>
    </mc:Choice>
    <mc:Fallback xmlns="">
      <p:transition spd="slow" advTm="64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63294D-F232-F044-54BD-82C030CDF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660DD3C-A9BF-7C92-AFD9-647D98DF22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 descr="Une image contenant texte, capture d’écran, logiciel, Système d’exploitation&#10;&#10;Le contenu généré par l’IA peut être incorrect.">
            <a:extLst>
              <a:ext uri="{FF2B5EF4-FFF2-40B4-BE49-F238E27FC236}">
                <a16:creationId xmlns:a16="http://schemas.microsoft.com/office/drawing/2014/main" id="{F9057EAE-5C50-5E31-4C30-7E8EC030986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451" r="1613" b="2939"/>
          <a:stretch>
            <a:fillRect/>
          </a:stretch>
        </p:blipFill>
        <p:spPr>
          <a:xfrm>
            <a:off x="0" y="-8875"/>
            <a:ext cx="12192000" cy="6866875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99E1B6A-FF0D-888F-EA52-66B2F43778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8527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081"/>
    </mc:Choice>
    <mc:Fallback xmlns="">
      <p:transition spd="slow" advTm="530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536131-9218-99DA-82D3-72DB99280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6E7B511-A55A-50B6-7DC5-20D7027728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 descr="Une image contenant texte, Appareils électroniques, capture d’écran, Site web&#10;&#10;Le contenu généré par l’IA peut être incorrect.">
            <a:extLst>
              <a:ext uri="{FF2B5EF4-FFF2-40B4-BE49-F238E27FC236}">
                <a16:creationId xmlns:a16="http://schemas.microsoft.com/office/drawing/2014/main" id="{50C965BF-6799-3B2D-DCDA-48A44C6667C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13" r="1551" b="2279"/>
          <a:stretch>
            <a:fillRect/>
          </a:stretch>
        </p:blipFill>
        <p:spPr>
          <a:xfrm>
            <a:off x="0" y="-62753"/>
            <a:ext cx="12192000" cy="6920753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3A5F74A-F91A-34E0-8B33-A9E5E49F7D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8809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311"/>
    </mc:Choice>
    <mc:Fallback xmlns="">
      <p:transition spd="slow" advTm="443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5E8777-A7B9-F309-7DEC-101990042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09ECF01-EB34-416E-F895-00BEE98A38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 descr="Une image contenant capture d’écran, transport, avion&#10;&#10;Le contenu généré par l’IA peut être incorrect.">
            <a:extLst>
              <a:ext uri="{FF2B5EF4-FFF2-40B4-BE49-F238E27FC236}">
                <a16:creationId xmlns:a16="http://schemas.microsoft.com/office/drawing/2014/main" id="{3D8A4AB1-121E-7B21-282C-F082CFA0EA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23" t="-84" r="1741" b="2953"/>
          <a:stretch>
            <a:fillRect/>
          </a:stretch>
        </p:blipFill>
        <p:spPr>
          <a:xfrm>
            <a:off x="0" y="-1"/>
            <a:ext cx="12192000" cy="6878917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41174F1-B177-61CF-D926-F89916294C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9574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34"/>
    </mc:Choice>
    <mc:Fallback xmlns="">
      <p:transition spd="slow" advTm="54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478190-C585-DD1E-166A-32B874D11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AA43389-1E44-37F8-6C77-B5AA7954A7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 descr="Une image contenant texte, capture d’écran, Site web&#10;&#10;Le contenu généré par l’IA peut être incorrect.">
            <a:extLst>
              <a:ext uri="{FF2B5EF4-FFF2-40B4-BE49-F238E27FC236}">
                <a16:creationId xmlns:a16="http://schemas.microsoft.com/office/drawing/2014/main" id="{EA0C31A0-6B14-7ED3-8DD2-30271525790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23" r="1646" b="2279"/>
          <a:stretch>
            <a:fillRect/>
          </a:stretch>
        </p:blipFill>
        <p:spPr>
          <a:xfrm>
            <a:off x="0" y="-55975"/>
            <a:ext cx="12192000" cy="6913975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54D122E-F0D0-8470-B75F-E05879A50C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36781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775"/>
    </mc:Choice>
    <mc:Fallback xmlns="">
      <p:transition spd="slow" advTm="1347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</Words>
  <Application>Microsoft Office PowerPoint</Application>
  <PresentationFormat>Widescreen</PresentationFormat>
  <Paragraphs>2</Paragraphs>
  <Slides>21</Slides>
  <Notes>2</Notes>
  <HiddenSlides>0</HiddenSlides>
  <MMClips>21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Thème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Damien GOUGNON</dc:creator>
  <cp:lastModifiedBy>Damien GOUGNON</cp:lastModifiedBy>
  <cp:revision>5</cp:revision>
  <dcterms:created xsi:type="dcterms:W3CDTF">2026-02-03T07:45:11Z</dcterms:created>
  <dcterms:modified xsi:type="dcterms:W3CDTF">2026-02-03T20:44:50Z</dcterms:modified>
</cp:coreProperties>
</file>