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9" r:id="rId1"/>
    <p:sldMasterId id="2147483680" r:id="rId2"/>
  </p:sldMasterIdLst>
  <p:notesMasterIdLst>
    <p:notesMasterId r:id="rId28"/>
  </p:notesMasterIdLst>
  <p:sldIdLst>
    <p:sldId id="307" r:id="rId3"/>
    <p:sldId id="324" r:id="rId4"/>
    <p:sldId id="308" r:id="rId5"/>
    <p:sldId id="314" r:id="rId6"/>
    <p:sldId id="315" r:id="rId7"/>
    <p:sldId id="309" r:id="rId8"/>
    <p:sldId id="316" r:id="rId9"/>
    <p:sldId id="310" r:id="rId10"/>
    <p:sldId id="317" r:id="rId11"/>
    <p:sldId id="318" r:id="rId12"/>
    <p:sldId id="311" r:id="rId13"/>
    <p:sldId id="320" r:id="rId14"/>
    <p:sldId id="319" r:id="rId15"/>
    <p:sldId id="313" r:id="rId16"/>
    <p:sldId id="333" r:id="rId17"/>
    <p:sldId id="331" r:id="rId18"/>
    <p:sldId id="332" r:id="rId19"/>
    <p:sldId id="312" r:id="rId20"/>
    <p:sldId id="304" r:id="rId21"/>
    <p:sldId id="323" r:id="rId22"/>
    <p:sldId id="334" r:id="rId23"/>
    <p:sldId id="326" r:id="rId24"/>
    <p:sldId id="327" r:id="rId25"/>
    <p:sldId id="321" r:id="rId26"/>
    <p:sldId id="281" r:id="rId2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AFAF2"/>
    <a:srgbClr val="D3EDD1"/>
    <a:srgbClr val="CDEDCB"/>
    <a:srgbClr val="D9F5D7"/>
    <a:srgbClr val="ADED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513687-A886-FCF1-1CF5-CC24D891F0EB}" v="640" dt="2023-10-16T20:15:17.211"/>
    <p1510:client id="{0B63D938-01F7-4C55-ABF1-8919A47BEE96}" v="184" dt="2023-10-17T09:43:25.925"/>
    <p1510:client id="{20210D8E-E10D-432E-B3EB-58EB5E7D9B6B}" v="3" dt="2023-10-17T07:19:29.055"/>
    <p1510:client id="{2BF152B0-D88C-FE54-01B9-CBF19DCFD5C9}" v="834" dt="2023-10-16T22:09:02.236"/>
    <p1510:client id="{2C5AD44C-8F6C-4281-948F-D6EBA5ABF4B4}" v="50" dt="2023-10-13T21:02:19.634"/>
    <p1510:client id="{2C7895BE-FF77-F471-64E4-F119ABA3DCD3}" v="781" dt="2023-10-15T22:24:27.132"/>
    <p1510:client id="{36FD744C-02AC-40E6-A5E6-0BA93A144C33}" v="23" dt="2023-10-15T20:11:41.554"/>
    <p1510:client id="{3B1027CC-9C12-4EAA-9907-6C91B45B63D5}" v="1551" dt="2023-10-16T18:34:04.491"/>
    <p1510:client id="{41018AAF-A94C-9B56-AD13-8C92734214B2}" v="130" dt="2023-10-16T12:08:37.763"/>
    <p1510:client id="{44908975-13EF-44A3-9770-7EA013327608}" v="116" dt="2023-10-14T11:20:51.184"/>
    <p1510:client id="{5B3E8A1A-DB27-BB46-B8EB-046D8072B00D}" v="463" dt="2023-10-13T15:53:14.689"/>
    <p1510:client id="{721B0FAA-0BFE-2E5A-2394-CE18214A3F52}" v="2" dt="2023-10-17T08:19:56.884"/>
    <p1510:client id="{7D9D099A-C66B-63A8-CA5A-0FD384EBF96E}" v="1541" dt="2023-10-15T21:24:11.969"/>
    <p1510:client id="{8DF880B8-CE76-F9DD-26EF-03391507F153}" v="11" dt="2023-10-15T23:22:26.325"/>
    <p1510:client id="{9829015E-F55A-5334-59AE-93A843135B1C}" v="33" dt="2023-10-17T07:28:01.420"/>
    <p1510:client id="{9BFF7DA4-448F-4FA0-9D2F-32735F6BB347}" v="333" dt="2023-10-16T21:45:42.922"/>
    <p1510:client id="{AB1DCA92-1E78-7BC9-DAEA-C6852BB4C481}" v="99" dt="2023-10-17T11:11:17.265"/>
    <p1510:client id="{ACD3E55B-9091-4A1D-4832-7B4361BEF253}" v="868" dt="2023-10-14T19:54:31.332"/>
    <p1510:client id="{AD4B5ED9-4989-49DA-A997-99B5EF262001}" v="102" dt="2023-10-15T23:18:19.039"/>
    <p1510:client id="{C56BE9B5-5AF2-A255-DA6D-61545F2FA214}" v="7" dt="2023-10-16T20:23:34.804"/>
    <p1510:client id="{CB0F94A6-AEF9-4EB4-9358-44A803C8FABB}" v="2" dt="2023-10-16T19:56:36.734"/>
    <p1510:client id="{CE8E7327-A614-4E03-92C2-F46E74B4EF37}" v="145" dt="2023-10-16T11:52:08.637"/>
    <p1510:client id="{D2BF4758-367F-D77A-9F69-3CB7BA27C5C7}" v="34" dt="2023-10-17T07:58:03.075"/>
    <p1510:client id="{D44970BF-99C2-4F55-8669-1F88E5365BEE}" v="48" dt="2023-10-17T11:08:21.608"/>
    <p1510:client id="{D911B68B-3224-476C-896A-199226F38942}" v="446" dt="2023-10-16T20:28:16.194"/>
    <p1510:client id="{DAA0A5A0-915B-6CBA-331C-C0EF8CA34AA5}" v="1178" dt="2023-10-16T22:52:01.582"/>
    <p1510:client id="{DAA97627-4297-D9D8-E89F-6CE9CB1F6924}" v="63" dt="2023-10-17T09:47:05.451"/>
    <p1510:client id="{EF794E30-AA1F-530E-F347-4C3C03087B0D}" v="127" dt="2023-10-17T10:41:46.995"/>
    <p1510:client id="{F01034DB-5E55-F234-C9B9-75E35A06FE62}" v="439" dt="2023-10-15T20:59:55.910"/>
    <p1510:client id="{F1E52394-3E45-4E2E-AA2D-CDECD0545AB8}" v="2110" dt="2023-10-16T15:26:17.724"/>
    <p1510:client id="{F23EFD28-D212-4121-8D62-B7C3BE0903C6}" v="21" dt="2023-10-16T11:38:04.380"/>
  </p1510:revLst>
</p1510:revInfo>
</file>

<file path=ppt/tableStyles.xml><?xml version="1.0" encoding="utf-8"?>
<a:tblStyleLst xmlns:a="http://schemas.openxmlformats.org/drawingml/2006/main" def="{DE924725-81B5-484A-8B4C-3BB85ECA2359}">
  <a:tblStyle styleId="{DE924725-81B5-484A-8B4C-3BB85ECA235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946" y="-29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55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/>
          </a:p>
          <a:p>
            <a:pPr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55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 sur </a:t>
            </a:r>
            <a:r>
              <a:rPr lang="en-US" err="1"/>
              <a:t>l'ensemble</a:t>
            </a:r>
            <a:r>
              <a:rPr lang="en-US"/>
              <a:t> des aides </a:t>
            </a:r>
            <a:r>
              <a:rPr lang="en-US" err="1"/>
              <a:t>auxquelles</a:t>
            </a:r>
            <a:r>
              <a:rPr lang="en-US"/>
              <a:t> les </a:t>
            </a:r>
            <a:r>
              <a:rPr lang="en-US" err="1"/>
              <a:t>agriculteurs</a:t>
            </a:r>
            <a:r>
              <a:rPr lang="en-US"/>
              <a:t> bio </a:t>
            </a:r>
            <a:r>
              <a:rPr lang="en-US" err="1"/>
              <a:t>peuvent</a:t>
            </a:r>
            <a:r>
              <a:rPr lang="en-US"/>
              <a:t> </a:t>
            </a:r>
            <a:r>
              <a:rPr lang="en-US" err="1"/>
              <a:t>prétendre</a:t>
            </a:r>
            <a:r>
              <a:rPr lang="en-US"/>
              <a:t>, la tendance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nette</a:t>
            </a:r>
            <a:r>
              <a:rPr lang="en-US"/>
              <a:t>, avec la nouvelle </a:t>
            </a:r>
            <a:r>
              <a:rPr lang="en-US" err="1"/>
              <a:t>mouture</a:t>
            </a:r>
            <a:r>
              <a:rPr lang="en-US"/>
              <a:t> de la PAC, de </a:t>
            </a:r>
            <a:r>
              <a:rPr lang="en-US" err="1"/>
              <a:t>renforcer</a:t>
            </a:r>
            <a:r>
              <a:rPr lang="en-US"/>
              <a:t> </a:t>
            </a:r>
            <a:r>
              <a:rPr lang="en-US" err="1"/>
              <a:t>l'écoconditionnalité</a:t>
            </a:r>
            <a:r>
              <a:rPr lang="en-US"/>
              <a:t> qui </a:t>
            </a:r>
            <a:r>
              <a:rPr lang="en-US" err="1"/>
              <a:t>peut</a:t>
            </a:r>
            <a:r>
              <a:rPr lang="en-US"/>
              <a:t> </a:t>
            </a:r>
            <a:r>
              <a:rPr lang="en-US" err="1"/>
              <a:t>leur</a:t>
            </a:r>
            <a:r>
              <a:rPr lang="en-US"/>
              <a:t> profiter. Mais les dossiers </a:t>
            </a:r>
            <a:r>
              <a:rPr lang="en-US" err="1"/>
              <a:t>restent</a:t>
            </a:r>
            <a:r>
              <a:rPr lang="en-US"/>
              <a:t> </a:t>
            </a:r>
            <a:r>
              <a:rPr lang="en-US" err="1"/>
              <a:t>toujours</a:t>
            </a:r>
            <a:r>
              <a:rPr lang="en-US"/>
              <a:t> </a:t>
            </a:r>
            <a:r>
              <a:rPr lang="en-US" err="1"/>
              <a:t>aussi</a:t>
            </a:r>
            <a:r>
              <a:rPr lang="en-US"/>
              <a:t> complexes, </a:t>
            </a:r>
            <a:r>
              <a:rPr lang="en-US" err="1"/>
              <a:t>en</a:t>
            </a:r>
            <a:r>
              <a:rPr lang="en-US"/>
              <a:t> particulier avec le pilotage de </a:t>
            </a:r>
            <a:r>
              <a:rPr lang="en-US" err="1"/>
              <a:t>certaines</a:t>
            </a:r>
            <a:r>
              <a:rPr lang="en-US"/>
              <a:t> aides </a:t>
            </a:r>
            <a:r>
              <a:rPr lang="en-US" err="1"/>
              <a:t>transférées</a:t>
            </a:r>
            <a:r>
              <a:rPr lang="en-US"/>
              <a:t> aux </a:t>
            </a:r>
            <a:r>
              <a:rPr lang="en-US" err="1"/>
              <a:t>régions</a:t>
            </a:r>
            <a:r>
              <a:rPr lang="en-US"/>
              <a:t> (+ </a:t>
            </a:r>
            <a:r>
              <a:rPr lang="en-US" err="1"/>
              <a:t>voir</a:t>
            </a:r>
            <a:r>
              <a:rPr lang="en-US"/>
              <a:t> tableau de </a:t>
            </a:r>
            <a:r>
              <a:rPr lang="en-US" err="1"/>
              <a:t>correspondance</a:t>
            </a:r>
            <a:r>
              <a:rPr lang="en-US"/>
              <a:t> des aides </a:t>
            </a:r>
            <a:r>
              <a:rPr lang="en-US" err="1"/>
              <a:t>cumulables</a:t>
            </a:r>
            <a:r>
              <a:rPr lang="en-US"/>
              <a:t> </a:t>
            </a:r>
            <a:r>
              <a:rPr lang="en-US" err="1"/>
              <a:t>avecl'aide</a:t>
            </a:r>
            <a:r>
              <a:rPr lang="en-US"/>
              <a:t> à la conversion) Tribune </a:t>
            </a:r>
            <a:r>
              <a:rPr lang="en-US" err="1"/>
              <a:t>verte</a:t>
            </a:r>
            <a:r>
              <a:rPr lang="en-US"/>
              <a:t> n° du 14 </a:t>
            </a:r>
            <a:r>
              <a:rPr lang="en-US" err="1"/>
              <a:t>septembre</a:t>
            </a:r>
            <a:r>
              <a:rPr lang="en-US"/>
              <a:t> 2023 page 10 et 11)</a:t>
            </a:r>
          </a:p>
          <a:p>
            <a:pPr>
              <a:buNone/>
            </a:pPr>
            <a:endParaRPr lang="en-US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8777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/>
              <a:t>Le </a:t>
            </a:r>
            <a:r>
              <a:rPr lang="en-US" err="1"/>
              <a:t>graphique</a:t>
            </a:r>
            <a:r>
              <a:rPr lang="en-US"/>
              <a:t> </a:t>
            </a:r>
            <a:r>
              <a:rPr lang="en-US" err="1"/>
              <a:t>représente</a:t>
            </a:r>
            <a:r>
              <a:rPr lang="en-US"/>
              <a:t> la proportion de </a:t>
            </a:r>
            <a:r>
              <a:rPr lang="en-US" err="1"/>
              <a:t>réponses</a:t>
            </a:r>
            <a:r>
              <a:rPr lang="en-US"/>
              <a:t> </a:t>
            </a:r>
            <a:r>
              <a:rPr lang="en-US" err="1"/>
              <a:t>obtenues</a:t>
            </a:r>
            <a:r>
              <a:rPr lang="en-US"/>
              <a:t> pour </a:t>
            </a:r>
            <a:r>
              <a:rPr lang="en-US" err="1"/>
              <a:t>chaque</a:t>
            </a:r>
            <a:r>
              <a:rPr lang="en-US"/>
              <a:t> parasite. Remarque : </a:t>
            </a:r>
            <a:r>
              <a:rPr lang="en-US" err="1"/>
              <a:t>une</a:t>
            </a:r>
            <a:r>
              <a:rPr lang="en-US"/>
              <a:t> pression </a:t>
            </a:r>
            <a:r>
              <a:rPr lang="en-US" err="1"/>
              <a:t>constante</a:t>
            </a:r>
            <a:r>
              <a:rPr lang="en-US"/>
              <a:t> </a:t>
            </a:r>
            <a:r>
              <a:rPr lang="en-US" err="1"/>
              <a:t>peut</a:t>
            </a:r>
            <a:r>
              <a:rPr lang="en-US"/>
              <a:t> </a:t>
            </a:r>
            <a:r>
              <a:rPr lang="en-US" err="1"/>
              <a:t>être</a:t>
            </a:r>
            <a:r>
              <a:rPr lang="en-US"/>
              <a:t> à la </a:t>
            </a:r>
            <a:r>
              <a:rPr lang="en-US" err="1"/>
              <a:t>fois</a:t>
            </a:r>
            <a:r>
              <a:rPr lang="en-US"/>
              <a:t> </a:t>
            </a:r>
            <a:r>
              <a:rPr lang="en-US" err="1"/>
              <a:t>faible</a:t>
            </a:r>
            <a:r>
              <a:rPr lang="en-US"/>
              <a:t> et </a:t>
            </a:r>
            <a:r>
              <a:rPr lang="en-US" err="1"/>
              <a:t>élevée</a:t>
            </a:r>
            <a:r>
              <a:rPr lang="en-US"/>
              <a:t>. « n » </a:t>
            </a:r>
            <a:r>
              <a:rPr lang="en-US" err="1"/>
              <a:t>indique</a:t>
            </a:r>
            <a:r>
              <a:rPr lang="en-US"/>
              <a:t> le </a:t>
            </a:r>
            <a:r>
              <a:rPr lang="en-US" err="1"/>
              <a:t>nombre</a:t>
            </a:r>
            <a:r>
              <a:rPr lang="en-US"/>
              <a:t> de </a:t>
            </a:r>
            <a:r>
              <a:rPr lang="en-US" err="1"/>
              <a:t>répondants</a:t>
            </a:r>
            <a:r>
              <a:rPr lang="en-US"/>
              <a:t> pour un </a:t>
            </a:r>
            <a:r>
              <a:rPr lang="en-US" err="1"/>
              <a:t>ravageur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</a:t>
            </a:r>
            <a:r>
              <a:rPr lang="en-US" err="1"/>
              <a:t>une</a:t>
            </a:r>
            <a:r>
              <a:rPr lang="en-US"/>
              <a:t> </a:t>
            </a:r>
            <a:r>
              <a:rPr lang="en-US" err="1"/>
              <a:t>maladie</a:t>
            </a:r>
            <a:r>
              <a:rPr lang="en-US"/>
              <a:t> </a:t>
            </a:r>
            <a:r>
              <a:rPr lang="en-US" err="1"/>
              <a:t>donnée</a:t>
            </a:r>
            <a:r>
              <a:rPr lang="en-US"/>
              <a:t>. Seuls les </a:t>
            </a:r>
            <a:r>
              <a:rPr lang="en-US" err="1"/>
              <a:t>ravageurs</a:t>
            </a:r>
            <a:r>
              <a:rPr lang="en-US"/>
              <a:t> </a:t>
            </a:r>
            <a:r>
              <a:rPr lang="en-US" err="1"/>
              <a:t>ayant</a:t>
            </a:r>
            <a:r>
              <a:rPr lang="en-US"/>
              <a:t> </a:t>
            </a:r>
            <a:r>
              <a:rPr lang="en-US" err="1"/>
              <a:t>obtenu</a:t>
            </a:r>
            <a:r>
              <a:rPr lang="en-US"/>
              <a:t> au </a:t>
            </a:r>
            <a:r>
              <a:rPr lang="en-US" err="1"/>
              <a:t>moins</a:t>
            </a:r>
            <a:r>
              <a:rPr lang="en-US"/>
              <a:t> 3 </a:t>
            </a:r>
            <a:r>
              <a:rPr lang="en-US" err="1"/>
              <a:t>réponses</a:t>
            </a:r>
            <a:r>
              <a:rPr lang="en-US"/>
              <a:t> </a:t>
            </a:r>
            <a:r>
              <a:rPr lang="en-US" err="1"/>
              <a:t>ont</a:t>
            </a:r>
            <a:r>
              <a:rPr lang="en-US"/>
              <a:t> </a:t>
            </a:r>
            <a:r>
              <a:rPr lang="en-US" err="1"/>
              <a:t>été</a:t>
            </a:r>
            <a:r>
              <a:rPr lang="en-US"/>
              <a:t> pris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compte</a:t>
            </a:r>
            <a:r>
              <a:rPr lang="en-US"/>
              <a:t>. La </a:t>
            </a:r>
            <a:r>
              <a:rPr lang="en-US" err="1"/>
              <a:t>plupart</a:t>
            </a:r>
            <a:r>
              <a:rPr lang="en-US"/>
              <a:t> des </a:t>
            </a:r>
            <a:r>
              <a:rPr lang="en-US" err="1"/>
              <a:t>ravageurs</a:t>
            </a:r>
            <a:r>
              <a:rPr lang="en-US"/>
              <a:t> </a:t>
            </a:r>
            <a:r>
              <a:rPr lang="en-US" err="1"/>
              <a:t>mentionnés</a:t>
            </a:r>
            <a:r>
              <a:rPr lang="en-US"/>
              <a:t> </a:t>
            </a:r>
            <a:r>
              <a:rPr lang="en-US" err="1"/>
              <a:t>sont</a:t>
            </a:r>
            <a:r>
              <a:rPr lang="en-US"/>
              <a:t> </a:t>
            </a:r>
            <a:r>
              <a:rPr lang="en-US" err="1"/>
              <a:t>considérés</a:t>
            </a:r>
            <a:r>
              <a:rPr lang="en-US"/>
              <a:t> </a:t>
            </a:r>
            <a:r>
              <a:rPr lang="en-US" err="1"/>
              <a:t>comme</a:t>
            </a:r>
            <a:r>
              <a:rPr lang="en-US"/>
              <a:t> </a:t>
            </a:r>
            <a:r>
              <a:rPr lang="en-US" err="1"/>
              <a:t>étant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augmentation </a:t>
            </a:r>
            <a:r>
              <a:rPr lang="en-US" err="1"/>
              <a:t>ou</a:t>
            </a:r>
            <a:r>
              <a:rPr lang="en-US"/>
              <a:t> constants. Les </a:t>
            </a:r>
            <a:r>
              <a:rPr lang="en-US" err="1"/>
              <a:t>pucerons</a:t>
            </a:r>
            <a:r>
              <a:rPr lang="en-US"/>
              <a:t> et les mouches constituent </a:t>
            </a:r>
            <a:r>
              <a:rPr lang="en-US" err="1"/>
              <a:t>une</a:t>
            </a:r>
            <a:r>
              <a:rPr lang="en-US"/>
              <a:t> part </a:t>
            </a:r>
            <a:r>
              <a:rPr lang="en-US" err="1"/>
              <a:t>importante</a:t>
            </a:r>
            <a:r>
              <a:rPr lang="en-US"/>
              <a:t> des </a:t>
            </a:r>
            <a:r>
              <a:rPr lang="en-US" err="1"/>
              <a:t>ravageurs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augmentation. Si la pression </a:t>
            </a:r>
            <a:r>
              <a:rPr lang="en-US" err="1"/>
              <a:t>croissante</a:t>
            </a:r>
            <a:r>
              <a:rPr lang="en-US"/>
              <a:t> sur la </a:t>
            </a:r>
            <a:r>
              <a:rPr lang="en-US" err="1"/>
              <a:t>drosophile</a:t>
            </a:r>
            <a:r>
              <a:rPr lang="en-US"/>
              <a:t> à </a:t>
            </a:r>
            <a:r>
              <a:rPr lang="en-US" err="1"/>
              <a:t>ailes</a:t>
            </a:r>
            <a:r>
              <a:rPr lang="en-US"/>
              <a:t> </a:t>
            </a:r>
            <a:r>
              <a:rPr lang="en-US" err="1"/>
              <a:t>tachetées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bien </a:t>
            </a:r>
            <a:r>
              <a:rPr lang="en-US" err="1"/>
              <a:t>documentée</a:t>
            </a:r>
            <a:r>
              <a:rPr lang="en-US"/>
              <a:t>, </a:t>
            </a:r>
            <a:r>
              <a:rPr lang="en-US" err="1"/>
              <a:t>elle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moins</a:t>
            </a:r>
            <a:r>
              <a:rPr lang="en-US"/>
              <a:t> </a:t>
            </a:r>
            <a:r>
              <a:rPr lang="en-US" err="1"/>
              <a:t>connue</a:t>
            </a:r>
            <a:r>
              <a:rPr lang="en-US"/>
              <a:t> pour </a:t>
            </a:r>
            <a:r>
              <a:rPr lang="en-US" err="1"/>
              <a:t>d’autres</a:t>
            </a:r>
            <a:r>
              <a:rPr lang="en-US"/>
              <a:t> mouches </a:t>
            </a:r>
            <a:r>
              <a:rPr lang="en-US" err="1"/>
              <a:t>comme</a:t>
            </a:r>
            <a:r>
              <a:rPr lang="en-US"/>
              <a:t> la </a:t>
            </a:r>
            <a:r>
              <a:rPr lang="en-US" err="1"/>
              <a:t>tenthrède</a:t>
            </a:r>
            <a:r>
              <a:rPr lang="en-US"/>
              <a:t> du </a:t>
            </a:r>
            <a:r>
              <a:rPr lang="en-US" err="1"/>
              <a:t>prunier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7923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/>
              <a:t>https://www.bati-today.com/zepros-bati/w/pdf/cp-idverde-et-mrl-lancent-orizomer-27062023-1.pdf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4109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/>
              <a:t>https://reporterre.net/Vote-sur-le-glyphosate-la-France-pourrait-tout-faire-basculer</a:t>
            </a:r>
          </a:p>
          <a:p>
            <a:pPr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59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g1e3b9cf698a_0_87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3" name="Google Shape;1123;g1e3b9cf698a_0_87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875" y="1703575"/>
            <a:ext cx="4512900" cy="127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5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850" y="2979750"/>
            <a:ext cx="4512900" cy="4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>
            <a:spLocks noGrp="1"/>
          </p:cNvSpPr>
          <p:nvPr>
            <p:ph type="pic" idx="2"/>
          </p:nvPr>
        </p:nvSpPr>
        <p:spPr>
          <a:xfrm>
            <a:off x="5399738" y="1054800"/>
            <a:ext cx="3033900" cy="3033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2" name="Google Shape;12;p2"/>
          <p:cNvSpPr/>
          <p:nvPr/>
        </p:nvSpPr>
        <p:spPr>
          <a:xfrm rot="7657319">
            <a:off x="6170349" y="4464883"/>
            <a:ext cx="1048113" cy="916728"/>
          </a:xfrm>
          <a:custGeom>
            <a:avLst/>
            <a:gdLst/>
            <a:ahLst/>
            <a:cxnLst/>
            <a:rect l="l" t="t" r="r" b="b"/>
            <a:pathLst>
              <a:path w="30370" h="26563" extrusionOk="0">
                <a:moveTo>
                  <a:pt x="9559" y="2"/>
                </a:moveTo>
                <a:lnTo>
                  <a:pt x="9559" y="2"/>
                </a:lnTo>
                <a:cubicBezTo>
                  <a:pt x="9564" y="65"/>
                  <a:pt x="9553" y="134"/>
                  <a:pt x="9578" y="189"/>
                </a:cubicBezTo>
                <a:cubicBezTo>
                  <a:pt x="9673" y="399"/>
                  <a:pt x="9778" y="605"/>
                  <a:pt x="9883" y="811"/>
                </a:cubicBezTo>
                <a:cubicBezTo>
                  <a:pt x="9919" y="880"/>
                  <a:pt x="9970" y="941"/>
                  <a:pt x="10017" y="1009"/>
                </a:cubicBezTo>
                <a:cubicBezTo>
                  <a:pt x="9950" y="1032"/>
                  <a:pt x="9970" y="1077"/>
                  <a:pt x="10007" y="1125"/>
                </a:cubicBezTo>
                <a:cubicBezTo>
                  <a:pt x="10031" y="1155"/>
                  <a:pt x="10055" y="1181"/>
                  <a:pt x="10076" y="1212"/>
                </a:cubicBezTo>
                <a:cubicBezTo>
                  <a:pt x="10164" y="1340"/>
                  <a:pt x="10251" y="1466"/>
                  <a:pt x="10339" y="1597"/>
                </a:cubicBezTo>
                <a:cubicBezTo>
                  <a:pt x="10205" y="1624"/>
                  <a:pt x="10191" y="1640"/>
                  <a:pt x="10231" y="1772"/>
                </a:cubicBezTo>
                <a:cubicBezTo>
                  <a:pt x="10252" y="1841"/>
                  <a:pt x="10304" y="1901"/>
                  <a:pt x="10326" y="1970"/>
                </a:cubicBezTo>
                <a:cubicBezTo>
                  <a:pt x="10413" y="2248"/>
                  <a:pt x="10527" y="2514"/>
                  <a:pt x="10704" y="2742"/>
                </a:cubicBezTo>
                <a:cubicBezTo>
                  <a:pt x="10614" y="2776"/>
                  <a:pt x="10530" y="2811"/>
                  <a:pt x="10443" y="2840"/>
                </a:cubicBezTo>
                <a:cubicBezTo>
                  <a:pt x="10338" y="2875"/>
                  <a:pt x="10316" y="2904"/>
                  <a:pt x="10356" y="3009"/>
                </a:cubicBezTo>
                <a:cubicBezTo>
                  <a:pt x="10403" y="3132"/>
                  <a:pt x="10459" y="3254"/>
                  <a:pt x="10520" y="3370"/>
                </a:cubicBezTo>
                <a:cubicBezTo>
                  <a:pt x="10551" y="3432"/>
                  <a:pt x="10601" y="3485"/>
                  <a:pt x="10654" y="3559"/>
                </a:cubicBezTo>
                <a:cubicBezTo>
                  <a:pt x="10633" y="3670"/>
                  <a:pt x="10712" y="3765"/>
                  <a:pt x="10794" y="3851"/>
                </a:cubicBezTo>
                <a:cubicBezTo>
                  <a:pt x="10762" y="3863"/>
                  <a:pt x="10730" y="3873"/>
                  <a:pt x="10696" y="3884"/>
                </a:cubicBezTo>
                <a:cubicBezTo>
                  <a:pt x="10709" y="3918"/>
                  <a:pt x="10712" y="3956"/>
                  <a:pt x="10732" y="3982"/>
                </a:cubicBezTo>
                <a:cubicBezTo>
                  <a:pt x="10835" y="4111"/>
                  <a:pt x="10947" y="4234"/>
                  <a:pt x="11049" y="4365"/>
                </a:cubicBezTo>
                <a:cubicBezTo>
                  <a:pt x="11118" y="4452"/>
                  <a:pt x="11175" y="4551"/>
                  <a:pt x="11246" y="4637"/>
                </a:cubicBezTo>
                <a:cubicBezTo>
                  <a:pt x="11329" y="4740"/>
                  <a:pt x="11421" y="4835"/>
                  <a:pt x="11509" y="4934"/>
                </a:cubicBezTo>
                <a:cubicBezTo>
                  <a:pt x="11523" y="4948"/>
                  <a:pt x="11537" y="4962"/>
                  <a:pt x="11561" y="4985"/>
                </a:cubicBezTo>
                <a:cubicBezTo>
                  <a:pt x="11498" y="4983"/>
                  <a:pt x="11453" y="4980"/>
                  <a:pt x="11406" y="4979"/>
                </a:cubicBezTo>
                <a:cubicBezTo>
                  <a:pt x="11376" y="4978"/>
                  <a:pt x="11345" y="4978"/>
                  <a:pt x="11314" y="4978"/>
                </a:cubicBezTo>
                <a:cubicBezTo>
                  <a:pt x="11291" y="4978"/>
                  <a:pt x="11267" y="4978"/>
                  <a:pt x="11243" y="4978"/>
                </a:cubicBezTo>
                <a:cubicBezTo>
                  <a:pt x="11170" y="4978"/>
                  <a:pt x="11096" y="4977"/>
                  <a:pt x="11025" y="4967"/>
                </a:cubicBezTo>
                <a:cubicBezTo>
                  <a:pt x="10838" y="4939"/>
                  <a:pt x="10654" y="4896"/>
                  <a:pt x="10470" y="4855"/>
                </a:cubicBezTo>
                <a:cubicBezTo>
                  <a:pt x="10295" y="4814"/>
                  <a:pt x="10123" y="4757"/>
                  <a:pt x="9947" y="4727"/>
                </a:cubicBezTo>
                <a:cubicBezTo>
                  <a:pt x="9852" y="4712"/>
                  <a:pt x="9757" y="4649"/>
                  <a:pt x="9656" y="4649"/>
                </a:cubicBezTo>
                <a:cubicBezTo>
                  <a:pt x="9607" y="4649"/>
                  <a:pt x="9557" y="4664"/>
                  <a:pt x="9505" y="4705"/>
                </a:cubicBezTo>
                <a:cubicBezTo>
                  <a:pt x="9524" y="4728"/>
                  <a:pt x="9543" y="4754"/>
                  <a:pt x="9567" y="4783"/>
                </a:cubicBezTo>
                <a:cubicBezTo>
                  <a:pt x="9440" y="4746"/>
                  <a:pt x="9348" y="4731"/>
                  <a:pt x="9264" y="4695"/>
                </a:cubicBezTo>
                <a:cubicBezTo>
                  <a:pt x="9126" y="4634"/>
                  <a:pt x="8985" y="4614"/>
                  <a:pt x="8842" y="4614"/>
                </a:cubicBezTo>
                <a:cubicBezTo>
                  <a:pt x="8755" y="4614"/>
                  <a:pt x="8667" y="4621"/>
                  <a:pt x="8579" y="4632"/>
                </a:cubicBezTo>
                <a:cubicBezTo>
                  <a:pt x="8528" y="4638"/>
                  <a:pt x="8484" y="4666"/>
                  <a:pt x="8500" y="4737"/>
                </a:cubicBezTo>
                <a:cubicBezTo>
                  <a:pt x="8520" y="4830"/>
                  <a:pt x="8533" y="4923"/>
                  <a:pt x="8548" y="5018"/>
                </a:cubicBezTo>
                <a:cubicBezTo>
                  <a:pt x="8507" y="5020"/>
                  <a:pt x="8458" y="5020"/>
                  <a:pt x="8409" y="5025"/>
                </a:cubicBezTo>
                <a:cubicBezTo>
                  <a:pt x="8367" y="5030"/>
                  <a:pt x="8326" y="5032"/>
                  <a:pt x="8285" y="5032"/>
                </a:cubicBezTo>
                <a:cubicBezTo>
                  <a:pt x="8172" y="5032"/>
                  <a:pt x="8063" y="5012"/>
                  <a:pt x="7959" y="4949"/>
                </a:cubicBezTo>
                <a:cubicBezTo>
                  <a:pt x="7931" y="4933"/>
                  <a:pt x="7890" y="4938"/>
                  <a:pt x="7855" y="4933"/>
                </a:cubicBezTo>
                <a:cubicBezTo>
                  <a:pt x="7851" y="4968"/>
                  <a:pt x="7846" y="5001"/>
                  <a:pt x="7843" y="5036"/>
                </a:cubicBezTo>
                <a:cubicBezTo>
                  <a:pt x="7841" y="5043"/>
                  <a:pt x="7836" y="5050"/>
                  <a:pt x="7833" y="5061"/>
                </a:cubicBezTo>
                <a:cubicBezTo>
                  <a:pt x="7816" y="5055"/>
                  <a:pt x="7800" y="5051"/>
                  <a:pt x="7788" y="5043"/>
                </a:cubicBezTo>
                <a:cubicBezTo>
                  <a:pt x="7629" y="4947"/>
                  <a:pt x="7461" y="4905"/>
                  <a:pt x="7285" y="4905"/>
                </a:cubicBezTo>
                <a:cubicBezTo>
                  <a:pt x="7229" y="4905"/>
                  <a:pt x="7172" y="4909"/>
                  <a:pt x="7115" y="4917"/>
                </a:cubicBezTo>
                <a:cubicBezTo>
                  <a:pt x="7047" y="4927"/>
                  <a:pt x="7020" y="4953"/>
                  <a:pt x="7031" y="5019"/>
                </a:cubicBezTo>
                <a:cubicBezTo>
                  <a:pt x="7041" y="5082"/>
                  <a:pt x="7051" y="5146"/>
                  <a:pt x="7061" y="5205"/>
                </a:cubicBezTo>
                <a:cubicBezTo>
                  <a:pt x="7023" y="5201"/>
                  <a:pt x="6981" y="5192"/>
                  <a:pt x="6939" y="5192"/>
                </a:cubicBezTo>
                <a:cubicBezTo>
                  <a:pt x="6770" y="5194"/>
                  <a:pt x="6602" y="5200"/>
                  <a:pt x="6434" y="5200"/>
                </a:cubicBezTo>
                <a:cubicBezTo>
                  <a:pt x="6312" y="5200"/>
                  <a:pt x="6279" y="5242"/>
                  <a:pt x="6322" y="5356"/>
                </a:cubicBezTo>
                <a:cubicBezTo>
                  <a:pt x="6326" y="5366"/>
                  <a:pt x="6336" y="5374"/>
                  <a:pt x="6339" y="5375"/>
                </a:cubicBezTo>
                <a:lnTo>
                  <a:pt x="6339" y="5375"/>
                </a:lnTo>
                <a:cubicBezTo>
                  <a:pt x="6240" y="5391"/>
                  <a:pt x="6155" y="5388"/>
                  <a:pt x="6086" y="5418"/>
                </a:cubicBezTo>
                <a:cubicBezTo>
                  <a:pt x="5952" y="5478"/>
                  <a:pt x="5825" y="5554"/>
                  <a:pt x="5699" y="5627"/>
                </a:cubicBezTo>
                <a:cubicBezTo>
                  <a:pt x="5681" y="5639"/>
                  <a:pt x="5663" y="5688"/>
                  <a:pt x="5671" y="5704"/>
                </a:cubicBezTo>
                <a:cubicBezTo>
                  <a:pt x="5753" y="5853"/>
                  <a:pt x="5761" y="6041"/>
                  <a:pt x="5928" y="6148"/>
                </a:cubicBezTo>
                <a:cubicBezTo>
                  <a:pt x="5901" y="6163"/>
                  <a:pt x="5886" y="6173"/>
                  <a:pt x="5871" y="6180"/>
                </a:cubicBezTo>
                <a:cubicBezTo>
                  <a:pt x="5777" y="6231"/>
                  <a:pt x="5772" y="6249"/>
                  <a:pt x="5830" y="6342"/>
                </a:cubicBezTo>
                <a:cubicBezTo>
                  <a:pt x="5881" y="6426"/>
                  <a:pt x="5931" y="6512"/>
                  <a:pt x="5988" y="6591"/>
                </a:cubicBezTo>
                <a:cubicBezTo>
                  <a:pt x="6068" y="6703"/>
                  <a:pt x="6154" y="6810"/>
                  <a:pt x="6232" y="6912"/>
                </a:cubicBezTo>
                <a:cubicBezTo>
                  <a:pt x="6174" y="6914"/>
                  <a:pt x="6096" y="6913"/>
                  <a:pt x="6022" y="6924"/>
                </a:cubicBezTo>
                <a:cubicBezTo>
                  <a:pt x="5843" y="6948"/>
                  <a:pt x="5660" y="6964"/>
                  <a:pt x="5486" y="7012"/>
                </a:cubicBezTo>
                <a:cubicBezTo>
                  <a:pt x="5265" y="7074"/>
                  <a:pt x="5052" y="7162"/>
                  <a:pt x="4816" y="7173"/>
                </a:cubicBezTo>
                <a:cubicBezTo>
                  <a:pt x="4758" y="7176"/>
                  <a:pt x="4697" y="7202"/>
                  <a:pt x="4643" y="7229"/>
                </a:cubicBezTo>
                <a:cubicBezTo>
                  <a:pt x="4582" y="7259"/>
                  <a:pt x="4564" y="7309"/>
                  <a:pt x="4612" y="7369"/>
                </a:cubicBezTo>
                <a:cubicBezTo>
                  <a:pt x="4665" y="7434"/>
                  <a:pt x="4718" y="7500"/>
                  <a:pt x="4777" y="7573"/>
                </a:cubicBezTo>
                <a:cubicBezTo>
                  <a:pt x="4724" y="7591"/>
                  <a:pt x="4669" y="7619"/>
                  <a:pt x="4611" y="7628"/>
                </a:cubicBezTo>
                <a:cubicBezTo>
                  <a:pt x="4420" y="7658"/>
                  <a:pt x="4229" y="7678"/>
                  <a:pt x="4039" y="7707"/>
                </a:cubicBezTo>
                <a:cubicBezTo>
                  <a:pt x="3914" y="7726"/>
                  <a:pt x="3904" y="7756"/>
                  <a:pt x="3972" y="7866"/>
                </a:cubicBezTo>
                <a:cubicBezTo>
                  <a:pt x="3848" y="7902"/>
                  <a:pt x="3733" y="7940"/>
                  <a:pt x="3602" y="7966"/>
                </a:cubicBezTo>
                <a:cubicBezTo>
                  <a:pt x="3503" y="7992"/>
                  <a:pt x="3490" y="8007"/>
                  <a:pt x="3514" y="8072"/>
                </a:cubicBezTo>
                <a:cubicBezTo>
                  <a:pt x="3406" y="8152"/>
                  <a:pt x="3303" y="8223"/>
                  <a:pt x="3206" y="8302"/>
                </a:cubicBezTo>
                <a:cubicBezTo>
                  <a:pt x="3186" y="8318"/>
                  <a:pt x="3180" y="8378"/>
                  <a:pt x="3194" y="8404"/>
                </a:cubicBezTo>
                <a:cubicBezTo>
                  <a:pt x="3284" y="8581"/>
                  <a:pt x="3382" y="8755"/>
                  <a:pt x="3475" y="8925"/>
                </a:cubicBezTo>
                <a:cubicBezTo>
                  <a:pt x="3345" y="9010"/>
                  <a:pt x="3205" y="9108"/>
                  <a:pt x="3058" y="9197"/>
                </a:cubicBezTo>
                <a:cubicBezTo>
                  <a:pt x="2978" y="9247"/>
                  <a:pt x="2891" y="9288"/>
                  <a:pt x="2805" y="9325"/>
                </a:cubicBezTo>
                <a:cubicBezTo>
                  <a:pt x="2727" y="9360"/>
                  <a:pt x="2641" y="9381"/>
                  <a:pt x="2563" y="9415"/>
                </a:cubicBezTo>
                <a:cubicBezTo>
                  <a:pt x="2499" y="9443"/>
                  <a:pt x="2499" y="9491"/>
                  <a:pt x="2553" y="9536"/>
                </a:cubicBezTo>
                <a:cubicBezTo>
                  <a:pt x="2578" y="9557"/>
                  <a:pt x="2603" y="9574"/>
                  <a:pt x="2624" y="9589"/>
                </a:cubicBezTo>
                <a:cubicBezTo>
                  <a:pt x="2561" y="9623"/>
                  <a:pt x="2497" y="9648"/>
                  <a:pt x="2446" y="9686"/>
                </a:cubicBezTo>
                <a:cubicBezTo>
                  <a:pt x="2274" y="9814"/>
                  <a:pt x="2101" y="9942"/>
                  <a:pt x="1935" y="10076"/>
                </a:cubicBezTo>
                <a:cubicBezTo>
                  <a:pt x="1828" y="10160"/>
                  <a:pt x="1832" y="10240"/>
                  <a:pt x="1935" y="10327"/>
                </a:cubicBezTo>
                <a:cubicBezTo>
                  <a:pt x="1950" y="10340"/>
                  <a:pt x="1965" y="10353"/>
                  <a:pt x="1981" y="10366"/>
                </a:cubicBezTo>
                <a:cubicBezTo>
                  <a:pt x="1878" y="10415"/>
                  <a:pt x="1777" y="10454"/>
                  <a:pt x="1683" y="10505"/>
                </a:cubicBezTo>
                <a:cubicBezTo>
                  <a:pt x="1636" y="10531"/>
                  <a:pt x="1605" y="10586"/>
                  <a:pt x="1558" y="10611"/>
                </a:cubicBezTo>
                <a:cubicBezTo>
                  <a:pt x="1406" y="10689"/>
                  <a:pt x="1250" y="10759"/>
                  <a:pt x="1098" y="10839"/>
                </a:cubicBezTo>
                <a:cubicBezTo>
                  <a:pt x="1076" y="10852"/>
                  <a:pt x="1070" y="10895"/>
                  <a:pt x="1056" y="10925"/>
                </a:cubicBezTo>
                <a:cubicBezTo>
                  <a:pt x="1062" y="10930"/>
                  <a:pt x="1070" y="10936"/>
                  <a:pt x="1076" y="10941"/>
                </a:cubicBezTo>
                <a:cubicBezTo>
                  <a:pt x="910" y="11011"/>
                  <a:pt x="740" y="11075"/>
                  <a:pt x="575" y="11150"/>
                </a:cubicBezTo>
                <a:cubicBezTo>
                  <a:pt x="413" y="11224"/>
                  <a:pt x="253" y="11303"/>
                  <a:pt x="99" y="11390"/>
                </a:cubicBezTo>
                <a:cubicBezTo>
                  <a:pt x="57" y="11415"/>
                  <a:pt x="32" y="11476"/>
                  <a:pt x="0" y="11521"/>
                </a:cubicBezTo>
                <a:cubicBezTo>
                  <a:pt x="57" y="11543"/>
                  <a:pt x="112" y="11580"/>
                  <a:pt x="171" y="11588"/>
                </a:cubicBezTo>
                <a:cubicBezTo>
                  <a:pt x="324" y="11604"/>
                  <a:pt x="479" y="11604"/>
                  <a:pt x="633" y="11616"/>
                </a:cubicBezTo>
                <a:cubicBezTo>
                  <a:pt x="902" y="11639"/>
                  <a:pt x="1170" y="11667"/>
                  <a:pt x="1437" y="11692"/>
                </a:cubicBezTo>
                <a:cubicBezTo>
                  <a:pt x="1406" y="11762"/>
                  <a:pt x="1406" y="11762"/>
                  <a:pt x="1477" y="11809"/>
                </a:cubicBezTo>
                <a:cubicBezTo>
                  <a:pt x="1692" y="11950"/>
                  <a:pt x="1944" y="11887"/>
                  <a:pt x="2175" y="11950"/>
                </a:cubicBezTo>
                <a:cubicBezTo>
                  <a:pt x="2173" y="11963"/>
                  <a:pt x="2171" y="11989"/>
                  <a:pt x="2170" y="12016"/>
                </a:cubicBezTo>
                <a:cubicBezTo>
                  <a:pt x="2428" y="12014"/>
                  <a:pt x="2680" y="12012"/>
                  <a:pt x="2923" y="12011"/>
                </a:cubicBezTo>
                <a:lnTo>
                  <a:pt x="2923" y="12011"/>
                </a:lnTo>
                <a:cubicBezTo>
                  <a:pt x="2903" y="12121"/>
                  <a:pt x="2885" y="12226"/>
                  <a:pt x="2861" y="12329"/>
                </a:cubicBezTo>
                <a:cubicBezTo>
                  <a:pt x="2832" y="12449"/>
                  <a:pt x="2845" y="12499"/>
                  <a:pt x="2955" y="12515"/>
                </a:cubicBezTo>
                <a:cubicBezTo>
                  <a:pt x="3155" y="12541"/>
                  <a:pt x="3358" y="12547"/>
                  <a:pt x="3564" y="12563"/>
                </a:cubicBezTo>
                <a:cubicBezTo>
                  <a:pt x="3573" y="12650"/>
                  <a:pt x="3583" y="12672"/>
                  <a:pt x="3660" y="12672"/>
                </a:cubicBezTo>
                <a:cubicBezTo>
                  <a:pt x="3679" y="12672"/>
                  <a:pt x="3701" y="12671"/>
                  <a:pt x="3729" y="12669"/>
                </a:cubicBezTo>
                <a:cubicBezTo>
                  <a:pt x="3902" y="12656"/>
                  <a:pt x="4076" y="12650"/>
                  <a:pt x="4249" y="12642"/>
                </a:cubicBezTo>
                <a:lnTo>
                  <a:pt x="4249" y="12642"/>
                </a:lnTo>
                <a:cubicBezTo>
                  <a:pt x="4238" y="12832"/>
                  <a:pt x="4249" y="12884"/>
                  <a:pt x="4370" y="12884"/>
                </a:cubicBezTo>
                <a:cubicBezTo>
                  <a:pt x="4403" y="12884"/>
                  <a:pt x="4445" y="12880"/>
                  <a:pt x="4497" y="12874"/>
                </a:cubicBezTo>
                <a:cubicBezTo>
                  <a:pt x="4681" y="12850"/>
                  <a:pt x="4864" y="12822"/>
                  <a:pt x="5048" y="12810"/>
                </a:cubicBezTo>
                <a:cubicBezTo>
                  <a:pt x="5096" y="12807"/>
                  <a:pt x="5145" y="12806"/>
                  <a:pt x="5193" y="12806"/>
                </a:cubicBezTo>
                <a:cubicBezTo>
                  <a:pt x="5258" y="12806"/>
                  <a:pt x="5322" y="12807"/>
                  <a:pt x="5387" y="12807"/>
                </a:cubicBezTo>
                <a:cubicBezTo>
                  <a:pt x="5528" y="12807"/>
                  <a:pt x="5667" y="12800"/>
                  <a:pt x="5800" y="12751"/>
                </a:cubicBezTo>
                <a:lnTo>
                  <a:pt x="5800" y="12751"/>
                </a:lnTo>
                <a:cubicBezTo>
                  <a:pt x="5783" y="12816"/>
                  <a:pt x="5759" y="12883"/>
                  <a:pt x="5749" y="12952"/>
                </a:cubicBezTo>
                <a:cubicBezTo>
                  <a:pt x="5736" y="13036"/>
                  <a:pt x="5733" y="13123"/>
                  <a:pt x="5727" y="13209"/>
                </a:cubicBezTo>
                <a:cubicBezTo>
                  <a:pt x="5716" y="13361"/>
                  <a:pt x="5768" y="13436"/>
                  <a:pt x="5923" y="13449"/>
                </a:cubicBezTo>
                <a:cubicBezTo>
                  <a:pt x="6012" y="13456"/>
                  <a:pt x="6101" y="13463"/>
                  <a:pt x="6189" y="13463"/>
                </a:cubicBezTo>
                <a:cubicBezTo>
                  <a:pt x="6320" y="13463"/>
                  <a:pt x="6450" y="13448"/>
                  <a:pt x="6576" y="13394"/>
                </a:cubicBezTo>
                <a:cubicBezTo>
                  <a:pt x="6604" y="13492"/>
                  <a:pt x="6627" y="13532"/>
                  <a:pt x="6683" y="13532"/>
                </a:cubicBezTo>
                <a:cubicBezTo>
                  <a:pt x="6711" y="13532"/>
                  <a:pt x="6748" y="13521"/>
                  <a:pt x="6798" y="13503"/>
                </a:cubicBezTo>
                <a:cubicBezTo>
                  <a:pt x="6829" y="13492"/>
                  <a:pt x="6859" y="13473"/>
                  <a:pt x="6890" y="13459"/>
                </a:cubicBezTo>
                <a:cubicBezTo>
                  <a:pt x="7039" y="13392"/>
                  <a:pt x="7184" y="13312"/>
                  <a:pt x="7340" y="13266"/>
                </a:cubicBezTo>
                <a:cubicBezTo>
                  <a:pt x="7553" y="13201"/>
                  <a:pt x="7774" y="13163"/>
                  <a:pt x="7995" y="13112"/>
                </a:cubicBezTo>
                <a:lnTo>
                  <a:pt x="7995" y="13112"/>
                </a:lnTo>
                <a:cubicBezTo>
                  <a:pt x="7994" y="13120"/>
                  <a:pt x="7992" y="13138"/>
                  <a:pt x="7991" y="13156"/>
                </a:cubicBezTo>
                <a:cubicBezTo>
                  <a:pt x="7985" y="13268"/>
                  <a:pt x="8010" y="13319"/>
                  <a:pt x="8081" y="13319"/>
                </a:cubicBezTo>
                <a:cubicBezTo>
                  <a:pt x="8110" y="13319"/>
                  <a:pt x="8146" y="13311"/>
                  <a:pt x="8191" y="13294"/>
                </a:cubicBezTo>
                <a:cubicBezTo>
                  <a:pt x="8211" y="13287"/>
                  <a:pt x="8230" y="13276"/>
                  <a:pt x="8251" y="13269"/>
                </a:cubicBezTo>
                <a:cubicBezTo>
                  <a:pt x="8326" y="13245"/>
                  <a:pt x="8402" y="13213"/>
                  <a:pt x="8480" y="13202"/>
                </a:cubicBezTo>
                <a:cubicBezTo>
                  <a:pt x="8689" y="13174"/>
                  <a:pt x="8894" y="13135"/>
                  <a:pt x="9080" y="13044"/>
                </a:cubicBezTo>
                <a:cubicBezTo>
                  <a:pt x="9105" y="13059"/>
                  <a:pt x="9132" y="13073"/>
                  <a:pt x="9155" y="13073"/>
                </a:cubicBezTo>
                <a:cubicBezTo>
                  <a:pt x="9160" y="13073"/>
                  <a:pt x="9164" y="13072"/>
                  <a:pt x="9169" y="13071"/>
                </a:cubicBezTo>
                <a:cubicBezTo>
                  <a:pt x="9223" y="13056"/>
                  <a:pt x="9271" y="13029"/>
                  <a:pt x="9322" y="13004"/>
                </a:cubicBezTo>
                <a:cubicBezTo>
                  <a:pt x="9503" y="12918"/>
                  <a:pt x="9679" y="12822"/>
                  <a:pt x="9866" y="12747"/>
                </a:cubicBezTo>
                <a:cubicBezTo>
                  <a:pt x="10104" y="12651"/>
                  <a:pt x="10351" y="12579"/>
                  <a:pt x="10589" y="12490"/>
                </a:cubicBezTo>
                <a:cubicBezTo>
                  <a:pt x="10710" y="12445"/>
                  <a:pt x="10824" y="12381"/>
                  <a:pt x="10941" y="12325"/>
                </a:cubicBezTo>
                <a:lnTo>
                  <a:pt x="11435" y="12094"/>
                </a:lnTo>
                <a:cubicBezTo>
                  <a:pt x="11548" y="12041"/>
                  <a:pt x="11662" y="11990"/>
                  <a:pt x="11775" y="11938"/>
                </a:cubicBezTo>
                <a:lnTo>
                  <a:pt x="11775" y="11938"/>
                </a:lnTo>
                <a:cubicBezTo>
                  <a:pt x="11771" y="11982"/>
                  <a:pt x="11755" y="12011"/>
                  <a:pt x="11737" y="12038"/>
                </a:cubicBezTo>
                <a:cubicBezTo>
                  <a:pt x="11637" y="12182"/>
                  <a:pt x="11540" y="12329"/>
                  <a:pt x="11433" y="12468"/>
                </a:cubicBezTo>
                <a:cubicBezTo>
                  <a:pt x="11395" y="12518"/>
                  <a:pt x="11318" y="12535"/>
                  <a:pt x="11309" y="12618"/>
                </a:cubicBezTo>
                <a:cubicBezTo>
                  <a:pt x="11307" y="12641"/>
                  <a:pt x="11256" y="12661"/>
                  <a:pt x="11215" y="12692"/>
                </a:cubicBezTo>
                <a:cubicBezTo>
                  <a:pt x="11202" y="12681"/>
                  <a:pt x="11193" y="12677"/>
                  <a:pt x="11186" y="12677"/>
                </a:cubicBezTo>
                <a:cubicBezTo>
                  <a:pt x="11156" y="12677"/>
                  <a:pt x="11178" y="12765"/>
                  <a:pt x="11140" y="12777"/>
                </a:cubicBezTo>
                <a:cubicBezTo>
                  <a:pt x="11099" y="12789"/>
                  <a:pt x="11067" y="12834"/>
                  <a:pt x="11030" y="12862"/>
                </a:cubicBezTo>
                <a:cubicBezTo>
                  <a:pt x="10970" y="12895"/>
                  <a:pt x="10907" y="12931"/>
                  <a:pt x="10850" y="12973"/>
                </a:cubicBezTo>
                <a:cubicBezTo>
                  <a:pt x="10782" y="13024"/>
                  <a:pt x="10717" y="13080"/>
                  <a:pt x="10651" y="13133"/>
                </a:cubicBezTo>
                <a:cubicBezTo>
                  <a:pt x="10631" y="13149"/>
                  <a:pt x="10608" y="13173"/>
                  <a:pt x="10583" y="13178"/>
                </a:cubicBezTo>
                <a:cubicBezTo>
                  <a:pt x="10487" y="13196"/>
                  <a:pt x="10418" y="13268"/>
                  <a:pt x="10409" y="13366"/>
                </a:cubicBezTo>
                <a:cubicBezTo>
                  <a:pt x="10389" y="13347"/>
                  <a:pt x="10373" y="13339"/>
                  <a:pt x="10360" y="13339"/>
                </a:cubicBezTo>
                <a:cubicBezTo>
                  <a:pt x="10331" y="13339"/>
                  <a:pt x="10313" y="13375"/>
                  <a:pt x="10285" y="13405"/>
                </a:cubicBezTo>
                <a:cubicBezTo>
                  <a:pt x="10137" y="13555"/>
                  <a:pt x="9974" y="13689"/>
                  <a:pt x="9830" y="13840"/>
                </a:cubicBezTo>
                <a:cubicBezTo>
                  <a:pt x="9707" y="13970"/>
                  <a:pt x="9580" y="14091"/>
                  <a:pt x="9413" y="14161"/>
                </a:cubicBezTo>
                <a:cubicBezTo>
                  <a:pt x="9378" y="14174"/>
                  <a:pt x="9337" y="14183"/>
                  <a:pt x="9312" y="14208"/>
                </a:cubicBezTo>
                <a:cubicBezTo>
                  <a:pt x="9288" y="14230"/>
                  <a:pt x="9270" y="14270"/>
                  <a:pt x="9269" y="14302"/>
                </a:cubicBezTo>
                <a:cubicBezTo>
                  <a:pt x="9267" y="14325"/>
                  <a:pt x="9295" y="14352"/>
                  <a:pt x="9313" y="14374"/>
                </a:cubicBezTo>
                <a:cubicBezTo>
                  <a:pt x="9323" y="14385"/>
                  <a:pt x="9342" y="14389"/>
                  <a:pt x="9350" y="14393"/>
                </a:cubicBezTo>
                <a:cubicBezTo>
                  <a:pt x="9183" y="14527"/>
                  <a:pt x="9015" y="14657"/>
                  <a:pt x="8854" y="14791"/>
                </a:cubicBezTo>
                <a:cubicBezTo>
                  <a:pt x="8791" y="14845"/>
                  <a:pt x="8737" y="14909"/>
                  <a:pt x="8685" y="14971"/>
                </a:cubicBezTo>
                <a:cubicBezTo>
                  <a:pt x="8596" y="15074"/>
                  <a:pt x="8505" y="15177"/>
                  <a:pt x="8423" y="15288"/>
                </a:cubicBezTo>
                <a:cubicBezTo>
                  <a:pt x="8380" y="15346"/>
                  <a:pt x="8398" y="15402"/>
                  <a:pt x="8469" y="15432"/>
                </a:cubicBezTo>
                <a:cubicBezTo>
                  <a:pt x="8552" y="15469"/>
                  <a:pt x="8635" y="15507"/>
                  <a:pt x="8719" y="15546"/>
                </a:cubicBezTo>
                <a:cubicBezTo>
                  <a:pt x="8627" y="15619"/>
                  <a:pt x="8540" y="15697"/>
                  <a:pt x="8444" y="15764"/>
                </a:cubicBezTo>
                <a:cubicBezTo>
                  <a:pt x="8336" y="15839"/>
                  <a:pt x="8220" y="15901"/>
                  <a:pt x="8110" y="15973"/>
                </a:cubicBezTo>
                <a:cubicBezTo>
                  <a:pt x="7959" y="16072"/>
                  <a:pt x="7948" y="16097"/>
                  <a:pt x="7991" y="16199"/>
                </a:cubicBezTo>
                <a:cubicBezTo>
                  <a:pt x="7942" y="16241"/>
                  <a:pt x="7892" y="16277"/>
                  <a:pt x="7853" y="16322"/>
                </a:cubicBezTo>
                <a:cubicBezTo>
                  <a:pt x="7732" y="16462"/>
                  <a:pt x="7609" y="16599"/>
                  <a:pt x="7502" y="16749"/>
                </a:cubicBezTo>
                <a:cubicBezTo>
                  <a:pt x="7429" y="16852"/>
                  <a:pt x="7376" y="16972"/>
                  <a:pt x="7327" y="17090"/>
                </a:cubicBezTo>
                <a:cubicBezTo>
                  <a:pt x="7292" y="17172"/>
                  <a:pt x="7328" y="17224"/>
                  <a:pt x="7413" y="17250"/>
                </a:cubicBezTo>
                <a:cubicBezTo>
                  <a:pt x="7495" y="17274"/>
                  <a:pt x="7575" y="17296"/>
                  <a:pt x="7637" y="17314"/>
                </a:cubicBezTo>
                <a:cubicBezTo>
                  <a:pt x="7518" y="17487"/>
                  <a:pt x="7393" y="17664"/>
                  <a:pt x="7275" y="17845"/>
                </a:cubicBezTo>
                <a:cubicBezTo>
                  <a:pt x="7217" y="17938"/>
                  <a:pt x="7234" y="17983"/>
                  <a:pt x="7325" y="18021"/>
                </a:cubicBezTo>
                <a:cubicBezTo>
                  <a:pt x="7300" y="18071"/>
                  <a:pt x="7274" y="18118"/>
                  <a:pt x="7253" y="18168"/>
                </a:cubicBezTo>
                <a:cubicBezTo>
                  <a:pt x="7210" y="18266"/>
                  <a:pt x="7178" y="18367"/>
                  <a:pt x="7126" y="18458"/>
                </a:cubicBezTo>
                <a:cubicBezTo>
                  <a:pt x="7074" y="18552"/>
                  <a:pt x="7068" y="18647"/>
                  <a:pt x="7095" y="18744"/>
                </a:cubicBezTo>
                <a:cubicBezTo>
                  <a:pt x="7102" y="18767"/>
                  <a:pt x="7124" y="18798"/>
                  <a:pt x="7145" y="18803"/>
                </a:cubicBezTo>
                <a:cubicBezTo>
                  <a:pt x="7351" y="18853"/>
                  <a:pt x="7557" y="18897"/>
                  <a:pt x="7758" y="18942"/>
                </a:cubicBezTo>
                <a:cubicBezTo>
                  <a:pt x="7783" y="18967"/>
                  <a:pt x="7809" y="19018"/>
                  <a:pt x="7839" y="19019"/>
                </a:cubicBezTo>
                <a:cubicBezTo>
                  <a:pt x="7912" y="19021"/>
                  <a:pt x="7984" y="19022"/>
                  <a:pt x="8057" y="19022"/>
                </a:cubicBezTo>
                <a:cubicBezTo>
                  <a:pt x="8184" y="19022"/>
                  <a:pt x="8313" y="19020"/>
                  <a:pt x="8451" y="19019"/>
                </a:cubicBezTo>
                <a:lnTo>
                  <a:pt x="8451" y="19019"/>
                </a:lnTo>
                <a:cubicBezTo>
                  <a:pt x="8408" y="19087"/>
                  <a:pt x="8374" y="19144"/>
                  <a:pt x="8339" y="19200"/>
                </a:cubicBezTo>
                <a:cubicBezTo>
                  <a:pt x="8309" y="19249"/>
                  <a:pt x="8248" y="19303"/>
                  <a:pt x="8258" y="19339"/>
                </a:cubicBezTo>
                <a:cubicBezTo>
                  <a:pt x="8289" y="19454"/>
                  <a:pt x="8238" y="19530"/>
                  <a:pt x="8176" y="19609"/>
                </a:cubicBezTo>
                <a:cubicBezTo>
                  <a:pt x="8170" y="19615"/>
                  <a:pt x="8169" y="19625"/>
                  <a:pt x="8165" y="19634"/>
                </a:cubicBezTo>
                <a:cubicBezTo>
                  <a:pt x="8117" y="19773"/>
                  <a:pt x="8064" y="19912"/>
                  <a:pt x="8019" y="20052"/>
                </a:cubicBezTo>
                <a:cubicBezTo>
                  <a:pt x="7999" y="20115"/>
                  <a:pt x="7985" y="20182"/>
                  <a:pt x="7978" y="20249"/>
                </a:cubicBezTo>
                <a:cubicBezTo>
                  <a:pt x="7970" y="20310"/>
                  <a:pt x="8002" y="20356"/>
                  <a:pt x="8064" y="20371"/>
                </a:cubicBezTo>
                <a:cubicBezTo>
                  <a:pt x="8141" y="20391"/>
                  <a:pt x="8220" y="20404"/>
                  <a:pt x="8292" y="20420"/>
                </a:cubicBezTo>
                <a:cubicBezTo>
                  <a:pt x="8269" y="20468"/>
                  <a:pt x="8230" y="20516"/>
                  <a:pt x="8228" y="20567"/>
                </a:cubicBezTo>
                <a:cubicBezTo>
                  <a:pt x="8225" y="20748"/>
                  <a:pt x="8181" y="20916"/>
                  <a:pt x="8110" y="21081"/>
                </a:cubicBezTo>
                <a:cubicBezTo>
                  <a:pt x="8067" y="21183"/>
                  <a:pt x="8078" y="21210"/>
                  <a:pt x="8180" y="21262"/>
                </a:cubicBezTo>
                <a:cubicBezTo>
                  <a:pt x="8202" y="21273"/>
                  <a:pt x="8225" y="21288"/>
                  <a:pt x="8246" y="21299"/>
                </a:cubicBezTo>
                <a:cubicBezTo>
                  <a:pt x="8220" y="21358"/>
                  <a:pt x="8192" y="21406"/>
                  <a:pt x="8175" y="21458"/>
                </a:cubicBezTo>
                <a:cubicBezTo>
                  <a:pt x="8127" y="21590"/>
                  <a:pt x="8082" y="21723"/>
                  <a:pt x="8038" y="21857"/>
                </a:cubicBezTo>
                <a:cubicBezTo>
                  <a:pt x="7996" y="21985"/>
                  <a:pt x="7965" y="22115"/>
                  <a:pt x="8001" y="22253"/>
                </a:cubicBezTo>
                <a:cubicBezTo>
                  <a:pt x="8019" y="22322"/>
                  <a:pt x="8052" y="22349"/>
                  <a:pt x="8118" y="22349"/>
                </a:cubicBezTo>
                <a:cubicBezTo>
                  <a:pt x="8123" y="22349"/>
                  <a:pt x="8127" y="22349"/>
                  <a:pt x="8133" y="22349"/>
                </a:cubicBezTo>
                <a:cubicBezTo>
                  <a:pt x="8311" y="22340"/>
                  <a:pt x="8488" y="22336"/>
                  <a:pt x="8660" y="22330"/>
                </a:cubicBezTo>
                <a:lnTo>
                  <a:pt x="8660" y="22330"/>
                </a:lnTo>
                <a:cubicBezTo>
                  <a:pt x="8637" y="22445"/>
                  <a:pt x="8628" y="22567"/>
                  <a:pt x="8586" y="22673"/>
                </a:cubicBezTo>
                <a:cubicBezTo>
                  <a:pt x="8480" y="22933"/>
                  <a:pt x="8460" y="23206"/>
                  <a:pt x="8431" y="23477"/>
                </a:cubicBezTo>
                <a:cubicBezTo>
                  <a:pt x="8424" y="23537"/>
                  <a:pt x="8446" y="23604"/>
                  <a:pt x="8462" y="23666"/>
                </a:cubicBezTo>
                <a:cubicBezTo>
                  <a:pt x="8476" y="23729"/>
                  <a:pt x="8509" y="23764"/>
                  <a:pt x="8564" y="23764"/>
                </a:cubicBezTo>
                <a:cubicBezTo>
                  <a:pt x="8579" y="23764"/>
                  <a:pt x="8595" y="23762"/>
                  <a:pt x="8612" y="23757"/>
                </a:cubicBezTo>
                <a:cubicBezTo>
                  <a:pt x="8645" y="23748"/>
                  <a:pt x="8681" y="23747"/>
                  <a:pt x="8719" y="23742"/>
                </a:cubicBezTo>
                <a:lnTo>
                  <a:pt x="8719" y="23742"/>
                </a:lnTo>
                <a:cubicBezTo>
                  <a:pt x="8715" y="23864"/>
                  <a:pt x="8726" y="23977"/>
                  <a:pt x="8706" y="24084"/>
                </a:cubicBezTo>
                <a:cubicBezTo>
                  <a:pt x="8634" y="24462"/>
                  <a:pt x="8551" y="24838"/>
                  <a:pt x="8474" y="25214"/>
                </a:cubicBezTo>
                <a:cubicBezTo>
                  <a:pt x="8460" y="25280"/>
                  <a:pt x="8469" y="25359"/>
                  <a:pt x="8434" y="25409"/>
                </a:cubicBezTo>
                <a:cubicBezTo>
                  <a:pt x="8357" y="25520"/>
                  <a:pt x="8377" y="25649"/>
                  <a:pt x="8336" y="25766"/>
                </a:cubicBezTo>
                <a:cubicBezTo>
                  <a:pt x="8320" y="25811"/>
                  <a:pt x="8338" y="25846"/>
                  <a:pt x="8378" y="25846"/>
                </a:cubicBezTo>
                <a:cubicBezTo>
                  <a:pt x="8387" y="25846"/>
                  <a:pt x="8398" y="25844"/>
                  <a:pt x="8410" y="25840"/>
                </a:cubicBezTo>
                <a:cubicBezTo>
                  <a:pt x="8469" y="25818"/>
                  <a:pt x="8529" y="25784"/>
                  <a:pt x="8572" y="25740"/>
                </a:cubicBezTo>
                <a:cubicBezTo>
                  <a:pt x="8658" y="25650"/>
                  <a:pt x="8737" y="25556"/>
                  <a:pt x="8810" y="25455"/>
                </a:cubicBezTo>
                <a:cubicBezTo>
                  <a:pt x="8978" y="25223"/>
                  <a:pt x="9136" y="24983"/>
                  <a:pt x="9307" y="24754"/>
                </a:cubicBezTo>
                <a:cubicBezTo>
                  <a:pt x="9421" y="24602"/>
                  <a:pt x="9553" y="24466"/>
                  <a:pt x="9679" y="24321"/>
                </a:cubicBezTo>
                <a:cubicBezTo>
                  <a:pt x="9744" y="24394"/>
                  <a:pt x="9789" y="24428"/>
                  <a:pt x="9841" y="24428"/>
                </a:cubicBezTo>
                <a:cubicBezTo>
                  <a:pt x="9878" y="24428"/>
                  <a:pt x="9920" y="24410"/>
                  <a:pt x="9976" y="24378"/>
                </a:cubicBezTo>
                <a:cubicBezTo>
                  <a:pt x="10027" y="24348"/>
                  <a:pt x="10072" y="24309"/>
                  <a:pt x="10115" y="24271"/>
                </a:cubicBezTo>
                <a:cubicBezTo>
                  <a:pt x="10199" y="24199"/>
                  <a:pt x="10280" y="24121"/>
                  <a:pt x="10365" y="24050"/>
                </a:cubicBezTo>
                <a:cubicBezTo>
                  <a:pt x="10384" y="24034"/>
                  <a:pt x="10417" y="24036"/>
                  <a:pt x="10443" y="24030"/>
                </a:cubicBezTo>
                <a:cubicBezTo>
                  <a:pt x="10478" y="24023"/>
                  <a:pt x="10525" y="24026"/>
                  <a:pt x="10546" y="24005"/>
                </a:cubicBezTo>
                <a:cubicBezTo>
                  <a:pt x="10702" y="23858"/>
                  <a:pt x="10852" y="23705"/>
                  <a:pt x="11008" y="23550"/>
                </a:cubicBezTo>
                <a:cubicBezTo>
                  <a:pt x="11015" y="23562"/>
                  <a:pt x="11027" y="23576"/>
                  <a:pt x="11036" y="23592"/>
                </a:cubicBezTo>
                <a:cubicBezTo>
                  <a:pt x="11189" y="23865"/>
                  <a:pt x="11341" y="24141"/>
                  <a:pt x="11492" y="24416"/>
                </a:cubicBezTo>
                <a:cubicBezTo>
                  <a:pt x="11518" y="24465"/>
                  <a:pt x="11552" y="24493"/>
                  <a:pt x="11593" y="24493"/>
                </a:cubicBezTo>
                <a:cubicBezTo>
                  <a:pt x="11613" y="24493"/>
                  <a:pt x="11635" y="24486"/>
                  <a:pt x="11658" y="24472"/>
                </a:cubicBezTo>
                <a:cubicBezTo>
                  <a:pt x="11728" y="24432"/>
                  <a:pt x="11796" y="24388"/>
                  <a:pt x="11854" y="24333"/>
                </a:cubicBezTo>
                <a:cubicBezTo>
                  <a:pt x="11977" y="24218"/>
                  <a:pt x="12094" y="24095"/>
                  <a:pt x="12210" y="23976"/>
                </a:cubicBezTo>
                <a:cubicBezTo>
                  <a:pt x="12259" y="24005"/>
                  <a:pt x="12290" y="24020"/>
                  <a:pt x="12317" y="24020"/>
                </a:cubicBezTo>
                <a:cubicBezTo>
                  <a:pt x="12351" y="24020"/>
                  <a:pt x="12377" y="23994"/>
                  <a:pt x="12421" y="23937"/>
                </a:cubicBezTo>
                <a:cubicBezTo>
                  <a:pt x="12440" y="23913"/>
                  <a:pt x="12456" y="23886"/>
                  <a:pt x="12472" y="23860"/>
                </a:cubicBezTo>
                <a:cubicBezTo>
                  <a:pt x="12598" y="23669"/>
                  <a:pt x="12721" y="23477"/>
                  <a:pt x="12846" y="23285"/>
                </a:cubicBezTo>
                <a:cubicBezTo>
                  <a:pt x="12863" y="23258"/>
                  <a:pt x="12886" y="23234"/>
                  <a:pt x="12909" y="23205"/>
                </a:cubicBezTo>
                <a:cubicBezTo>
                  <a:pt x="12939" y="23223"/>
                  <a:pt x="12966" y="23236"/>
                  <a:pt x="12985" y="23254"/>
                </a:cubicBezTo>
                <a:cubicBezTo>
                  <a:pt x="13013" y="23284"/>
                  <a:pt x="13039" y="23297"/>
                  <a:pt x="13063" y="23297"/>
                </a:cubicBezTo>
                <a:cubicBezTo>
                  <a:pt x="13095" y="23297"/>
                  <a:pt x="13125" y="23274"/>
                  <a:pt x="13153" y="23238"/>
                </a:cubicBezTo>
                <a:cubicBezTo>
                  <a:pt x="13177" y="23207"/>
                  <a:pt x="13202" y="23174"/>
                  <a:pt x="13218" y="23138"/>
                </a:cubicBezTo>
                <a:cubicBezTo>
                  <a:pt x="13273" y="23016"/>
                  <a:pt x="13320" y="22892"/>
                  <a:pt x="13377" y="22773"/>
                </a:cubicBezTo>
                <a:cubicBezTo>
                  <a:pt x="13424" y="22673"/>
                  <a:pt x="13474" y="22574"/>
                  <a:pt x="13535" y="22481"/>
                </a:cubicBezTo>
                <a:cubicBezTo>
                  <a:pt x="13670" y="22275"/>
                  <a:pt x="13810" y="22073"/>
                  <a:pt x="13953" y="21863"/>
                </a:cubicBezTo>
                <a:cubicBezTo>
                  <a:pt x="13963" y="21888"/>
                  <a:pt x="13973" y="21909"/>
                  <a:pt x="13982" y="21931"/>
                </a:cubicBezTo>
                <a:cubicBezTo>
                  <a:pt x="14051" y="22126"/>
                  <a:pt x="14118" y="22322"/>
                  <a:pt x="14191" y="22515"/>
                </a:cubicBezTo>
                <a:cubicBezTo>
                  <a:pt x="14228" y="22612"/>
                  <a:pt x="14250" y="22652"/>
                  <a:pt x="14296" y="22652"/>
                </a:cubicBezTo>
                <a:cubicBezTo>
                  <a:pt x="14325" y="22652"/>
                  <a:pt x="14365" y="22636"/>
                  <a:pt x="14424" y="22608"/>
                </a:cubicBezTo>
                <a:cubicBezTo>
                  <a:pt x="14443" y="22649"/>
                  <a:pt x="14463" y="22690"/>
                  <a:pt x="14483" y="22731"/>
                </a:cubicBezTo>
                <a:cubicBezTo>
                  <a:pt x="14554" y="22878"/>
                  <a:pt x="14622" y="23026"/>
                  <a:pt x="14695" y="23172"/>
                </a:cubicBezTo>
                <a:cubicBezTo>
                  <a:pt x="14728" y="23239"/>
                  <a:pt x="14759" y="23271"/>
                  <a:pt x="14795" y="23271"/>
                </a:cubicBezTo>
                <a:cubicBezTo>
                  <a:pt x="14829" y="23271"/>
                  <a:pt x="14867" y="23241"/>
                  <a:pt x="14916" y="23185"/>
                </a:cubicBezTo>
                <a:cubicBezTo>
                  <a:pt x="14982" y="23109"/>
                  <a:pt x="15019" y="23010"/>
                  <a:pt x="15070" y="22923"/>
                </a:cubicBezTo>
                <a:cubicBezTo>
                  <a:pt x="15132" y="22817"/>
                  <a:pt x="15194" y="22713"/>
                  <a:pt x="15254" y="22609"/>
                </a:cubicBezTo>
                <a:cubicBezTo>
                  <a:pt x="15292" y="22631"/>
                  <a:pt x="15319" y="22642"/>
                  <a:pt x="15341" y="22642"/>
                </a:cubicBezTo>
                <a:cubicBezTo>
                  <a:pt x="15372" y="22642"/>
                  <a:pt x="15393" y="22619"/>
                  <a:pt x="15422" y="22569"/>
                </a:cubicBezTo>
                <a:cubicBezTo>
                  <a:pt x="15438" y="22543"/>
                  <a:pt x="15445" y="22512"/>
                  <a:pt x="15460" y="22486"/>
                </a:cubicBezTo>
                <a:cubicBezTo>
                  <a:pt x="15526" y="22364"/>
                  <a:pt x="15569" y="22215"/>
                  <a:pt x="15669" y="22130"/>
                </a:cubicBezTo>
                <a:cubicBezTo>
                  <a:pt x="15769" y="22042"/>
                  <a:pt x="15823" y="21934"/>
                  <a:pt x="15896" y="21834"/>
                </a:cubicBezTo>
                <a:cubicBezTo>
                  <a:pt x="15917" y="21807"/>
                  <a:pt x="15934" y="21780"/>
                  <a:pt x="15954" y="21747"/>
                </a:cubicBezTo>
                <a:cubicBezTo>
                  <a:pt x="15976" y="21767"/>
                  <a:pt x="15995" y="21783"/>
                  <a:pt x="16011" y="21801"/>
                </a:cubicBezTo>
                <a:cubicBezTo>
                  <a:pt x="16061" y="21859"/>
                  <a:pt x="16109" y="21881"/>
                  <a:pt x="16154" y="21881"/>
                </a:cubicBezTo>
                <a:cubicBezTo>
                  <a:pt x="16220" y="21881"/>
                  <a:pt x="16279" y="21834"/>
                  <a:pt x="16329" y="21776"/>
                </a:cubicBezTo>
                <a:cubicBezTo>
                  <a:pt x="16350" y="21750"/>
                  <a:pt x="16367" y="21718"/>
                  <a:pt x="16379" y="21687"/>
                </a:cubicBezTo>
                <a:cubicBezTo>
                  <a:pt x="16441" y="21519"/>
                  <a:pt x="16498" y="21350"/>
                  <a:pt x="16561" y="21183"/>
                </a:cubicBezTo>
                <a:cubicBezTo>
                  <a:pt x="16572" y="21155"/>
                  <a:pt x="16599" y="21111"/>
                  <a:pt x="16616" y="21111"/>
                </a:cubicBezTo>
                <a:cubicBezTo>
                  <a:pt x="16616" y="21111"/>
                  <a:pt x="16616" y="21111"/>
                  <a:pt x="16617" y="21111"/>
                </a:cubicBezTo>
                <a:cubicBezTo>
                  <a:pt x="16623" y="21112"/>
                  <a:pt x="16630" y="21112"/>
                  <a:pt x="16635" y="21112"/>
                </a:cubicBezTo>
                <a:cubicBezTo>
                  <a:pt x="16726" y="21112"/>
                  <a:pt x="16730" y="21040"/>
                  <a:pt x="16736" y="20973"/>
                </a:cubicBezTo>
                <a:cubicBezTo>
                  <a:pt x="16744" y="20885"/>
                  <a:pt x="16739" y="20794"/>
                  <a:pt x="16749" y="20706"/>
                </a:cubicBezTo>
                <a:cubicBezTo>
                  <a:pt x="16767" y="20541"/>
                  <a:pt x="16791" y="20375"/>
                  <a:pt x="16816" y="20211"/>
                </a:cubicBezTo>
                <a:cubicBezTo>
                  <a:pt x="16828" y="20131"/>
                  <a:pt x="16850" y="20056"/>
                  <a:pt x="16871" y="19964"/>
                </a:cubicBezTo>
                <a:cubicBezTo>
                  <a:pt x="16921" y="19995"/>
                  <a:pt x="16960" y="20013"/>
                  <a:pt x="16994" y="20037"/>
                </a:cubicBezTo>
                <a:cubicBezTo>
                  <a:pt x="17030" y="20060"/>
                  <a:pt x="17057" y="20073"/>
                  <a:pt x="17079" y="20073"/>
                </a:cubicBezTo>
                <a:cubicBezTo>
                  <a:pt x="17109" y="20073"/>
                  <a:pt x="17129" y="20049"/>
                  <a:pt x="17148" y="19995"/>
                </a:cubicBezTo>
                <a:cubicBezTo>
                  <a:pt x="17177" y="19910"/>
                  <a:pt x="17173" y="19817"/>
                  <a:pt x="17203" y="19733"/>
                </a:cubicBezTo>
                <a:cubicBezTo>
                  <a:pt x="17250" y="19601"/>
                  <a:pt x="17296" y="19463"/>
                  <a:pt x="17374" y="19348"/>
                </a:cubicBezTo>
                <a:cubicBezTo>
                  <a:pt x="17424" y="19276"/>
                  <a:pt x="17460" y="19211"/>
                  <a:pt x="17472" y="19127"/>
                </a:cubicBezTo>
                <a:cubicBezTo>
                  <a:pt x="17478" y="19076"/>
                  <a:pt x="17478" y="19022"/>
                  <a:pt x="17491" y="18972"/>
                </a:cubicBezTo>
                <a:cubicBezTo>
                  <a:pt x="17523" y="18845"/>
                  <a:pt x="17503" y="18704"/>
                  <a:pt x="17600" y="18598"/>
                </a:cubicBezTo>
                <a:cubicBezTo>
                  <a:pt x="17640" y="18614"/>
                  <a:pt x="17668" y="18623"/>
                  <a:pt x="17690" y="18623"/>
                </a:cubicBezTo>
                <a:cubicBezTo>
                  <a:pt x="17731" y="18623"/>
                  <a:pt x="17750" y="18593"/>
                  <a:pt x="17771" y="18521"/>
                </a:cubicBezTo>
                <a:cubicBezTo>
                  <a:pt x="17775" y="18506"/>
                  <a:pt x="17780" y="18492"/>
                  <a:pt x="17783" y="18477"/>
                </a:cubicBezTo>
                <a:cubicBezTo>
                  <a:pt x="17820" y="18236"/>
                  <a:pt x="17851" y="17994"/>
                  <a:pt x="17894" y="17754"/>
                </a:cubicBezTo>
                <a:cubicBezTo>
                  <a:pt x="17931" y="17546"/>
                  <a:pt x="17979" y="17337"/>
                  <a:pt x="18028" y="17131"/>
                </a:cubicBezTo>
                <a:cubicBezTo>
                  <a:pt x="18080" y="16921"/>
                  <a:pt x="18131" y="16710"/>
                  <a:pt x="18200" y="16507"/>
                </a:cubicBezTo>
                <a:cubicBezTo>
                  <a:pt x="18248" y="16358"/>
                  <a:pt x="18325" y="16219"/>
                  <a:pt x="18387" y="16076"/>
                </a:cubicBezTo>
                <a:cubicBezTo>
                  <a:pt x="18398" y="16078"/>
                  <a:pt x="18407" y="16081"/>
                  <a:pt x="18416" y="16083"/>
                </a:cubicBezTo>
                <a:cubicBezTo>
                  <a:pt x="18418" y="16245"/>
                  <a:pt x="18418" y="16407"/>
                  <a:pt x="18424" y="16569"/>
                </a:cubicBezTo>
                <a:cubicBezTo>
                  <a:pt x="18433" y="16775"/>
                  <a:pt x="18450" y="16982"/>
                  <a:pt x="18452" y="17188"/>
                </a:cubicBezTo>
                <a:cubicBezTo>
                  <a:pt x="18453" y="17312"/>
                  <a:pt x="18424" y="17439"/>
                  <a:pt x="18423" y="17564"/>
                </a:cubicBezTo>
                <a:cubicBezTo>
                  <a:pt x="18422" y="17669"/>
                  <a:pt x="18448" y="17774"/>
                  <a:pt x="18445" y="17878"/>
                </a:cubicBezTo>
                <a:cubicBezTo>
                  <a:pt x="18443" y="17976"/>
                  <a:pt x="18406" y="18074"/>
                  <a:pt x="18407" y="18170"/>
                </a:cubicBezTo>
                <a:cubicBezTo>
                  <a:pt x="18408" y="18300"/>
                  <a:pt x="18418" y="18433"/>
                  <a:pt x="18450" y="18556"/>
                </a:cubicBezTo>
                <a:cubicBezTo>
                  <a:pt x="18491" y="18712"/>
                  <a:pt x="18506" y="18866"/>
                  <a:pt x="18491" y="19025"/>
                </a:cubicBezTo>
                <a:cubicBezTo>
                  <a:pt x="18479" y="19185"/>
                  <a:pt x="18473" y="19344"/>
                  <a:pt x="18476" y="19504"/>
                </a:cubicBezTo>
                <a:cubicBezTo>
                  <a:pt x="18478" y="19575"/>
                  <a:pt x="18502" y="19606"/>
                  <a:pt x="18548" y="19606"/>
                </a:cubicBezTo>
                <a:cubicBezTo>
                  <a:pt x="18567" y="19606"/>
                  <a:pt x="18590" y="19601"/>
                  <a:pt x="18618" y="19590"/>
                </a:cubicBezTo>
                <a:cubicBezTo>
                  <a:pt x="18677" y="19568"/>
                  <a:pt x="18736" y="19545"/>
                  <a:pt x="18804" y="19519"/>
                </a:cubicBezTo>
                <a:lnTo>
                  <a:pt x="18804" y="19519"/>
                </a:lnTo>
                <a:cubicBezTo>
                  <a:pt x="18784" y="19615"/>
                  <a:pt x="18754" y="19701"/>
                  <a:pt x="18749" y="19787"/>
                </a:cubicBezTo>
                <a:cubicBezTo>
                  <a:pt x="18736" y="20005"/>
                  <a:pt x="18732" y="20223"/>
                  <a:pt x="18726" y="20442"/>
                </a:cubicBezTo>
                <a:cubicBezTo>
                  <a:pt x="18722" y="20567"/>
                  <a:pt x="18727" y="20603"/>
                  <a:pt x="18800" y="20603"/>
                </a:cubicBezTo>
                <a:cubicBezTo>
                  <a:pt x="18824" y="20603"/>
                  <a:pt x="18855" y="20599"/>
                  <a:pt x="18896" y="20593"/>
                </a:cubicBezTo>
                <a:cubicBezTo>
                  <a:pt x="18896" y="20593"/>
                  <a:pt x="18896" y="20593"/>
                  <a:pt x="18897" y="20593"/>
                </a:cubicBezTo>
                <a:cubicBezTo>
                  <a:pt x="18902" y="20593"/>
                  <a:pt x="18907" y="20599"/>
                  <a:pt x="18926" y="20608"/>
                </a:cubicBezTo>
                <a:cubicBezTo>
                  <a:pt x="18918" y="20754"/>
                  <a:pt x="18911" y="20908"/>
                  <a:pt x="18902" y="21062"/>
                </a:cubicBezTo>
                <a:cubicBezTo>
                  <a:pt x="18896" y="21180"/>
                  <a:pt x="18921" y="21211"/>
                  <a:pt x="19042" y="21211"/>
                </a:cubicBezTo>
                <a:cubicBezTo>
                  <a:pt x="19025" y="21399"/>
                  <a:pt x="19090" y="21562"/>
                  <a:pt x="19200" y="21710"/>
                </a:cubicBezTo>
                <a:cubicBezTo>
                  <a:pt x="19221" y="21738"/>
                  <a:pt x="19242" y="21750"/>
                  <a:pt x="19266" y="21750"/>
                </a:cubicBezTo>
                <a:cubicBezTo>
                  <a:pt x="19284" y="21750"/>
                  <a:pt x="19304" y="21743"/>
                  <a:pt x="19327" y="21728"/>
                </a:cubicBezTo>
                <a:cubicBezTo>
                  <a:pt x="19474" y="21633"/>
                  <a:pt x="19623" y="21540"/>
                  <a:pt x="19772" y="21446"/>
                </a:cubicBezTo>
                <a:cubicBezTo>
                  <a:pt x="19781" y="21492"/>
                  <a:pt x="19787" y="21534"/>
                  <a:pt x="19795" y="21576"/>
                </a:cubicBezTo>
                <a:cubicBezTo>
                  <a:pt x="19844" y="21861"/>
                  <a:pt x="19894" y="22145"/>
                  <a:pt x="19946" y="22429"/>
                </a:cubicBezTo>
                <a:cubicBezTo>
                  <a:pt x="19971" y="22566"/>
                  <a:pt x="20001" y="22702"/>
                  <a:pt x="20038" y="22834"/>
                </a:cubicBezTo>
                <a:cubicBezTo>
                  <a:pt x="20056" y="22898"/>
                  <a:pt x="20089" y="22931"/>
                  <a:pt x="20131" y="22931"/>
                </a:cubicBezTo>
                <a:cubicBezTo>
                  <a:pt x="20154" y="22931"/>
                  <a:pt x="20178" y="22922"/>
                  <a:pt x="20204" y="22902"/>
                </a:cubicBezTo>
                <a:cubicBezTo>
                  <a:pt x="20245" y="22871"/>
                  <a:pt x="20295" y="22854"/>
                  <a:pt x="20336" y="22831"/>
                </a:cubicBezTo>
                <a:cubicBezTo>
                  <a:pt x="20419" y="23015"/>
                  <a:pt x="20503" y="23199"/>
                  <a:pt x="20589" y="23381"/>
                </a:cubicBezTo>
                <a:cubicBezTo>
                  <a:pt x="20616" y="23437"/>
                  <a:pt x="20652" y="23476"/>
                  <a:pt x="20706" y="23476"/>
                </a:cubicBezTo>
                <a:cubicBezTo>
                  <a:pt x="20728" y="23476"/>
                  <a:pt x="20752" y="23470"/>
                  <a:pt x="20781" y="23456"/>
                </a:cubicBezTo>
                <a:cubicBezTo>
                  <a:pt x="20791" y="23502"/>
                  <a:pt x="20799" y="23541"/>
                  <a:pt x="20808" y="23580"/>
                </a:cubicBezTo>
                <a:cubicBezTo>
                  <a:pt x="20837" y="23703"/>
                  <a:pt x="20881" y="23815"/>
                  <a:pt x="20980" y="23900"/>
                </a:cubicBezTo>
                <a:cubicBezTo>
                  <a:pt x="21018" y="23932"/>
                  <a:pt x="21055" y="23949"/>
                  <a:pt x="21090" y="23949"/>
                </a:cubicBezTo>
                <a:cubicBezTo>
                  <a:pt x="21121" y="23949"/>
                  <a:pt x="21152" y="23936"/>
                  <a:pt x="21180" y="23909"/>
                </a:cubicBezTo>
                <a:cubicBezTo>
                  <a:pt x="21256" y="23837"/>
                  <a:pt x="21330" y="23765"/>
                  <a:pt x="21407" y="23690"/>
                </a:cubicBezTo>
                <a:cubicBezTo>
                  <a:pt x="21413" y="23700"/>
                  <a:pt x="21422" y="23705"/>
                  <a:pt x="21426" y="23712"/>
                </a:cubicBezTo>
                <a:cubicBezTo>
                  <a:pt x="21571" y="24013"/>
                  <a:pt x="21712" y="24314"/>
                  <a:pt x="21860" y="24612"/>
                </a:cubicBezTo>
                <a:cubicBezTo>
                  <a:pt x="21905" y="24704"/>
                  <a:pt x="21957" y="24792"/>
                  <a:pt x="22019" y="24871"/>
                </a:cubicBezTo>
                <a:cubicBezTo>
                  <a:pt x="22063" y="24926"/>
                  <a:pt x="22089" y="24952"/>
                  <a:pt x="22123" y="24952"/>
                </a:cubicBezTo>
                <a:cubicBezTo>
                  <a:pt x="22152" y="24952"/>
                  <a:pt x="22189" y="24932"/>
                  <a:pt x="22250" y="24894"/>
                </a:cubicBezTo>
                <a:cubicBezTo>
                  <a:pt x="22298" y="24980"/>
                  <a:pt x="22349" y="25062"/>
                  <a:pt x="22394" y="25148"/>
                </a:cubicBezTo>
                <a:cubicBezTo>
                  <a:pt x="22485" y="25322"/>
                  <a:pt x="22580" y="25495"/>
                  <a:pt x="22662" y="25674"/>
                </a:cubicBezTo>
                <a:cubicBezTo>
                  <a:pt x="22748" y="25859"/>
                  <a:pt x="22816" y="26051"/>
                  <a:pt x="22894" y="26238"/>
                </a:cubicBezTo>
                <a:cubicBezTo>
                  <a:pt x="22934" y="26334"/>
                  <a:pt x="22977" y="26427"/>
                  <a:pt x="23026" y="26520"/>
                </a:cubicBezTo>
                <a:cubicBezTo>
                  <a:pt x="23041" y="26549"/>
                  <a:pt x="23059" y="26563"/>
                  <a:pt x="23078" y="26563"/>
                </a:cubicBezTo>
                <a:cubicBezTo>
                  <a:pt x="23097" y="26563"/>
                  <a:pt x="23116" y="26547"/>
                  <a:pt x="23128" y="26519"/>
                </a:cubicBezTo>
                <a:cubicBezTo>
                  <a:pt x="23159" y="26447"/>
                  <a:pt x="23187" y="26369"/>
                  <a:pt x="23197" y="26291"/>
                </a:cubicBezTo>
                <a:cubicBezTo>
                  <a:pt x="23240" y="25969"/>
                  <a:pt x="23259" y="25645"/>
                  <a:pt x="23314" y="25324"/>
                </a:cubicBezTo>
                <a:cubicBezTo>
                  <a:pt x="23362" y="25029"/>
                  <a:pt x="23396" y="24731"/>
                  <a:pt x="23437" y="24435"/>
                </a:cubicBezTo>
                <a:cubicBezTo>
                  <a:pt x="23451" y="24334"/>
                  <a:pt x="23469" y="24236"/>
                  <a:pt x="23487" y="24131"/>
                </a:cubicBezTo>
                <a:cubicBezTo>
                  <a:pt x="23514" y="24139"/>
                  <a:pt x="23537" y="24142"/>
                  <a:pt x="23553" y="24152"/>
                </a:cubicBezTo>
                <a:cubicBezTo>
                  <a:pt x="23580" y="24169"/>
                  <a:pt x="23605" y="24176"/>
                  <a:pt x="23627" y="24176"/>
                </a:cubicBezTo>
                <a:cubicBezTo>
                  <a:pt x="23671" y="24176"/>
                  <a:pt x="23707" y="24146"/>
                  <a:pt x="23731" y="24101"/>
                </a:cubicBezTo>
                <a:cubicBezTo>
                  <a:pt x="23782" y="24009"/>
                  <a:pt x="23829" y="23915"/>
                  <a:pt x="23857" y="23814"/>
                </a:cubicBezTo>
                <a:cubicBezTo>
                  <a:pt x="23887" y="23705"/>
                  <a:pt x="23891" y="23588"/>
                  <a:pt x="23913" y="23477"/>
                </a:cubicBezTo>
                <a:cubicBezTo>
                  <a:pt x="23919" y="23450"/>
                  <a:pt x="23955" y="23408"/>
                  <a:pt x="23972" y="23408"/>
                </a:cubicBezTo>
                <a:cubicBezTo>
                  <a:pt x="23972" y="23408"/>
                  <a:pt x="23973" y="23408"/>
                  <a:pt x="23973" y="23408"/>
                </a:cubicBezTo>
                <a:cubicBezTo>
                  <a:pt x="23982" y="23410"/>
                  <a:pt x="23989" y="23410"/>
                  <a:pt x="23997" y="23410"/>
                </a:cubicBezTo>
                <a:cubicBezTo>
                  <a:pt x="24064" y="23410"/>
                  <a:pt x="24071" y="23359"/>
                  <a:pt x="24075" y="23302"/>
                </a:cubicBezTo>
                <a:cubicBezTo>
                  <a:pt x="24080" y="23207"/>
                  <a:pt x="24086" y="23110"/>
                  <a:pt x="24087" y="23015"/>
                </a:cubicBezTo>
                <a:cubicBezTo>
                  <a:pt x="24091" y="22812"/>
                  <a:pt x="24094" y="22609"/>
                  <a:pt x="24087" y="22405"/>
                </a:cubicBezTo>
                <a:cubicBezTo>
                  <a:pt x="24086" y="22349"/>
                  <a:pt x="24094" y="22315"/>
                  <a:pt x="24140" y="22315"/>
                </a:cubicBezTo>
                <a:cubicBezTo>
                  <a:pt x="24147" y="22315"/>
                  <a:pt x="24154" y="22315"/>
                  <a:pt x="24163" y="22317"/>
                </a:cubicBezTo>
                <a:cubicBezTo>
                  <a:pt x="24298" y="22340"/>
                  <a:pt x="24436" y="22361"/>
                  <a:pt x="24567" y="22400"/>
                </a:cubicBezTo>
                <a:cubicBezTo>
                  <a:pt x="24597" y="22410"/>
                  <a:pt x="24625" y="22415"/>
                  <a:pt x="24650" y="22415"/>
                </a:cubicBezTo>
                <a:cubicBezTo>
                  <a:pt x="24698" y="22415"/>
                  <a:pt x="24736" y="22394"/>
                  <a:pt x="24760" y="22337"/>
                </a:cubicBezTo>
                <a:cubicBezTo>
                  <a:pt x="24804" y="22238"/>
                  <a:pt x="24839" y="22133"/>
                  <a:pt x="24868" y="22028"/>
                </a:cubicBezTo>
                <a:cubicBezTo>
                  <a:pt x="24889" y="21953"/>
                  <a:pt x="24895" y="21873"/>
                  <a:pt x="24906" y="21797"/>
                </a:cubicBezTo>
                <a:cubicBezTo>
                  <a:pt x="25068" y="21785"/>
                  <a:pt x="25081" y="21775"/>
                  <a:pt x="25078" y="21675"/>
                </a:cubicBezTo>
                <a:cubicBezTo>
                  <a:pt x="25070" y="21468"/>
                  <a:pt x="25061" y="21262"/>
                  <a:pt x="25049" y="21056"/>
                </a:cubicBezTo>
                <a:cubicBezTo>
                  <a:pt x="25042" y="20926"/>
                  <a:pt x="25030" y="20794"/>
                  <a:pt x="25020" y="20654"/>
                </a:cubicBezTo>
                <a:lnTo>
                  <a:pt x="25020" y="20654"/>
                </a:lnTo>
                <a:cubicBezTo>
                  <a:pt x="25071" y="20658"/>
                  <a:pt x="25117" y="20659"/>
                  <a:pt x="25163" y="20664"/>
                </a:cubicBezTo>
                <a:cubicBezTo>
                  <a:pt x="25180" y="20666"/>
                  <a:pt x="25196" y="20667"/>
                  <a:pt x="25210" y="20667"/>
                </a:cubicBezTo>
                <a:cubicBezTo>
                  <a:pt x="25292" y="20667"/>
                  <a:pt x="25325" y="20634"/>
                  <a:pt x="25325" y="20536"/>
                </a:cubicBezTo>
                <a:cubicBezTo>
                  <a:pt x="25326" y="20424"/>
                  <a:pt x="25305" y="20310"/>
                  <a:pt x="25281" y="20200"/>
                </a:cubicBezTo>
                <a:cubicBezTo>
                  <a:pt x="25263" y="20110"/>
                  <a:pt x="25220" y="20025"/>
                  <a:pt x="25200" y="19936"/>
                </a:cubicBezTo>
                <a:cubicBezTo>
                  <a:pt x="25186" y="19876"/>
                  <a:pt x="25198" y="19809"/>
                  <a:pt x="25186" y="19748"/>
                </a:cubicBezTo>
                <a:cubicBezTo>
                  <a:pt x="25146" y="19524"/>
                  <a:pt x="25101" y="19301"/>
                  <a:pt x="25059" y="19080"/>
                </a:cubicBezTo>
                <a:cubicBezTo>
                  <a:pt x="25157" y="19075"/>
                  <a:pt x="25274" y="19082"/>
                  <a:pt x="25383" y="19059"/>
                </a:cubicBezTo>
                <a:cubicBezTo>
                  <a:pt x="25579" y="19018"/>
                  <a:pt x="25793" y="19015"/>
                  <a:pt x="25955" y="18866"/>
                </a:cubicBezTo>
                <a:cubicBezTo>
                  <a:pt x="25963" y="18859"/>
                  <a:pt x="25976" y="18856"/>
                  <a:pt x="25989" y="18856"/>
                </a:cubicBezTo>
                <a:cubicBezTo>
                  <a:pt x="25995" y="18856"/>
                  <a:pt x="26001" y="18857"/>
                  <a:pt x="26006" y="18858"/>
                </a:cubicBezTo>
                <a:cubicBezTo>
                  <a:pt x="26133" y="18881"/>
                  <a:pt x="26259" y="18907"/>
                  <a:pt x="26386" y="18935"/>
                </a:cubicBezTo>
                <a:cubicBezTo>
                  <a:pt x="26409" y="18940"/>
                  <a:pt x="26428" y="18943"/>
                  <a:pt x="26444" y="18943"/>
                </a:cubicBezTo>
                <a:cubicBezTo>
                  <a:pt x="26498" y="18943"/>
                  <a:pt x="26517" y="18912"/>
                  <a:pt x="26517" y="18832"/>
                </a:cubicBezTo>
                <a:cubicBezTo>
                  <a:pt x="26516" y="18756"/>
                  <a:pt x="26503" y="18680"/>
                  <a:pt x="26495" y="18598"/>
                </a:cubicBezTo>
                <a:cubicBezTo>
                  <a:pt x="26603" y="18576"/>
                  <a:pt x="26599" y="18498"/>
                  <a:pt x="26575" y="18418"/>
                </a:cubicBezTo>
                <a:cubicBezTo>
                  <a:pt x="26555" y="18351"/>
                  <a:pt x="26522" y="18288"/>
                  <a:pt x="26495" y="18222"/>
                </a:cubicBezTo>
                <a:cubicBezTo>
                  <a:pt x="26474" y="18174"/>
                  <a:pt x="26455" y="18127"/>
                  <a:pt x="26434" y="18077"/>
                </a:cubicBezTo>
                <a:cubicBezTo>
                  <a:pt x="26650" y="18056"/>
                  <a:pt x="26673" y="18030"/>
                  <a:pt x="26586" y="17836"/>
                </a:cubicBezTo>
                <a:cubicBezTo>
                  <a:pt x="26521" y="17693"/>
                  <a:pt x="26434" y="17561"/>
                  <a:pt x="26356" y="17425"/>
                </a:cubicBezTo>
                <a:cubicBezTo>
                  <a:pt x="26328" y="17377"/>
                  <a:pt x="26293" y="17331"/>
                  <a:pt x="26254" y="17275"/>
                </a:cubicBezTo>
                <a:cubicBezTo>
                  <a:pt x="26330" y="17260"/>
                  <a:pt x="26392" y="17242"/>
                  <a:pt x="26457" y="17237"/>
                </a:cubicBezTo>
                <a:cubicBezTo>
                  <a:pt x="26551" y="17230"/>
                  <a:pt x="26573" y="17181"/>
                  <a:pt x="26567" y="17095"/>
                </a:cubicBezTo>
                <a:cubicBezTo>
                  <a:pt x="26550" y="16865"/>
                  <a:pt x="26442" y="16678"/>
                  <a:pt x="26285" y="16517"/>
                </a:cubicBezTo>
                <a:cubicBezTo>
                  <a:pt x="26227" y="16457"/>
                  <a:pt x="26162" y="16406"/>
                  <a:pt x="26100" y="16350"/>
                </a:cubicBezTo>
                <a:cubicBezTo>
                  <a:pt x="26109" y="16339"/>
                  <a:pt x="26113" y="16329"/>
                  <a:pt x="26119" y="16325"/>
                </a:cubicBezTo>
                <a:cubicBezTo>
                  <a:pt x="26217" y="16266"/>
                  <a:pt x="26222" y="16225"/>
                  <a:pt x="26140" y="16139"/>
                </a:cubicBezTo>
                <a:cubicBezTo>
                  <a:pt x="26120" y="16121"/>
                  <a:pt x="26101" y="16101"/>
                  <a:pt x="26078" y="16085"/>
                </a:cubicBezTo>
                <a:cubicBezTo>
                  <a:pt x="25985" y="16009"/>
                  <a:pt x="25887" y="15938"/>
                  <a:pt x="25798" y="15858"/>
                </a:cubicBezTo>
                <a:cubicBezTo>
                  <a:pt x="25720" y="15788"/>
                  <a:pt x="25676" y="15695"/>
                  <a:pt x="25640" y="15582"/>
                </a:cubicBezTo>
                <a:cubicBezTo>
                  <a:pt x="25779" y="15578"/>
                  <a:pt x="25898" y="15571"/>
                  <a:pt x="26019" y="15570"/>
                </a:cubicBezTo>
                <a:cubicBezTo>
                  <a:pt x="26103" y="15568"/>
                  <a:pt x="26133" y="15524"/>
                  <a:pt x="26107" y="15450"/>
                </a:cubicBezTo>
                <a:cubicBezTo>
                  <a:pt x="26064" y="15332"/>
                  <a:pt x="26022" y="15212"/>
                  <a:pt x="25964" y="15100"/>
                </a:cubicBezTo>
                <a:cubicBezTo>
                  <a:pt x="25909" y="14995"/>
                  <a:pt x="25834" y="14900"/>
                  <a:pt x="25764" y="14796"/>
                </a:cubicBezTo>
                <a:cubicBezTo>
                  <a:pt x="25854" y="14745"/>
                  <a:pt x="25832" y="14686"/>
                  <a:pt x="25788" y="14624"/>
                </a:cubicBezTo>
                <a:cubicBezTo>
                  <a:pt x="25759" y="14584"/>
                  <a:pt x="25726" y="14548"/>
                  <a:pt x="25696" y="14510"/>
                </a:cubicBezTo>
                <a:cubicBezTo>
                  <a:pt x="25634" y="14433"/>
                  <a:pt x="25573" y="14357"/>
                  <a:pt x="25511" y="14281"/>
                </a:cubicBezTo>
                <a:cubicBezTo>
                  <a:pt x="25531" y="14265"/>
                  <a:pt x="25537" y="14259"/>
                  <a:pt x="25545" y="14254"/>
                </a:cubicBezTo>
                <a:cubicBezTo>
                  <a:pt x="25695" y="14189"/>
                  <a:pt x="25700" y="14176"/>
                  <a:pt x="25620" y="14031"/>
                </a:cubicBezTo>
                <a:cubicBezTo>
                  <a:pt x="25604" y="13998"/>
                  <a:pt x="25583" y="13966"/>
                  <a:pt x="25558" y="13941"/>
                </a:cubicBezTo>
                <a:cubicBezTo>
                  <a:pt x="25305" y="13692"/>
                  <a:pt x="25069" y="13425"/>
                  <a:pt x="24904" y="13107"/>
                </a:cubicBezTo>
                <a:cubicBezTo>
                  <a:pt x="24795" y="12897"/>
                  <a:pt x="24713" y="12674"/>
                  <a:pt x="24619" y="12457"/>
                </a:cubicBezTo>
                <a:cubicBezTo>
                  <a:pt x="24617" y="12453"/>
                  <a:pt x="24623" y="12447"/>
                  <a:pt x="24626" y="12444"/>
                </a:cubicBezTo>
                <a:cubicBezTo>
                  <a:pt x="24730" y="12478"/>
                  <a:pt x="24833" y="12516"/>
                  <a:pt x="24940" y="12540"/>
                </a:cubicBezTo>
                <a:cubicBezTo>
                  <a:pt x="25194" y="12599"/>
                  <a:pt x="25463" y="12602"/>
                  <a:pt x="25706" y="12712"/>
                </a:cubicBezTo>
                <a:cubicBezTo>
                  <a:pt x="25810" y="12758"/>
                  <a:pt x="25914" y="12808"/>
                  <a:pt x="26022" y="12843"/>
                </a:cubicBezTo>
                <a:cubicBezTo>
                  <a:pt x="26055" y="12853"/>
                  <a:pt x="26082" y="12859"/>
                  <a:pt x="26105" y="12859"/>
                </a:cubicBezTo>
                <a:cubicBezTo>
                  <a:pt x="26164" y="12859"/>
                  <a:pt x="26191" y="12820"/>
                  <a:pt x="26212" y="12733"/>
                </a:cubicBezTo>
                <a:cubicBezTo>
                  <a:pt x="26224" y="12733"/>
                  <a:pt x="26236" y="12731"/>
                  <a:pt x="26248" y="12731"/>
                </a:cubicBezTo>
                <a:cubicBezTo>
                  <a:pt x="26251" y="12731"/>
                  <a:pt x="26253" y="12731"/>
                  <a:pt x="26256" y="12732"/>
                </a:cubicBezTo>
                <a:cubicBezTo>
                  <a:pt x="26485" y="12762"/>
                  <a:pt x="26714" y="12792"/>
                  <a:pt x="26943" y="12822"/>
                </a:cubicBezTo>
                <a:cubicBezTo>
                  <a:pt x="27007" y="12829"/>
                  <a:pt x="27071" y="12836"/>
                  <a:pt x="27136" y="12838"/>
                </a:cubicBezTo>
                <a:cubicBezTo>
                  <a:pt x="27137" y="12838"/>
                  <a:pt x="27138" y="12838"/>
                  <a:pt x="27139" y="12838"/>
                </a:cubicBezTo>
                <a:cubicBezTo>
                  <a:pt x="27211" y="12838"/>
                  <a:pt x="27251" y="12804"/>
                  <a:pt x="27240" y="12722"/>
                </a:cubicBezTo>
                <a:cubicBezTo>
                  <a:pt x="27233" y="12663"/>
                  <a:pt x="27227" y="12601"/>
                  <a:pt x="27223" y="12539"/>
                </a:cubicBezTo>
                <a:cubicBezTo>
                  <a:pt x="27215" y="12436"/>
                  <a:pt x="27210" y="12333"/>
                  <a:pt x="27204" y="12234"/>
                </a:cubicBezTo>
                <a:cubicBezTo>
                  <a:pt x="27303" y="12234"/>
                  <a:pt x="27397" y="12236"/>
                  <a:pt x="27490" y="12236"/>
                </a:cubicBezTo>
                <a:cubicBezTo>
                  <a:pt x="27536" y="12236"/>
                  <a:pt x="27583" y="12235"/>
                  <a:pt x="27629" y="12234"/>
                </a:cubicBezTo>
                <a:cubicBezTo>
                  <a:pt x="27665" y="12233"/>
                  <a:pt x="27699" y="12208"/>
                  <a:pt x="27734" y="12193"/>
                </a:cubicBezTo>
                <a:cubicBezTo>
                  <a:pt x="27765" y="12179"/>
                  <a:pt x="27793" y="12149"/>
                  <a:pt x="27824" y="12146"/>
                </a:cubicBezTo>
                <a:cubicBezTo>
                  <a:pt x="27979" y="12136"/>
                  <a:pt x="28131" y="12135"/>
                  <a:pt x="28285" y="12128"/>
                </a:cubicBezTo>
                <a:cubicBezTo>
                  <a:pt x="28470" y="12118"/>
                  <a:pt x="28499" y="12092"/>
                  <a:pt x="28520" y="11917"/>
                </a:cubicBezTo>
                <a:cubicBezTo>
                  <a:pt x="28520" y="11915"/>
                  <a:pt x="28524" y="11913"/>
                  <a:pt x="28539" y="11896"/>
                </a:cubicBezTo>
                <a:cubicBezTo>
                  <a:pt x="28762" y="11935"/>
                  <a:pt x="28994" y="11976"/>
                  <a:pt x="29227" y="12017"/>
                </a:cubicBezTo>
                <a:cubicBezTo>
                  <a:pt x="29258" y="12022"/>
                  <a:pt x="29291" y="12032"/>
                  <a:pt x="29322" y="12032"/>
                </a:cubicBezTo>
                <a:cubicBezTo>
                  <a:pt x="29358" y="12032"/>
                  <a:pt x="29390" y="12019"/>
                  <a:pt x="29415" y="11971"/>
                </a:cubicBezTo>
                <a:cubicBezTo>
                  <a:pt x="29417" y="11967"/>
                  <a:pt x="29428" y="11965"/>
                  <a:pt x="29440" y="11965"/>
                </a:cubicBezTo>
                <a:cubicBezTo>
                  <a:pt x="29450" y="11965"/>
                  <a:pt x="29459" y="11966"/>
                  <a:pt x="29466" y="11968"/>
                </a:cubicBezTo>
                <a:cubicBezTo>
                  <a:pt x="29621" y="11997"/>
                  <a:pt x="29775" y="12031"/>
                  <a:pt x="29929" y="12061"/>
                </a:cubicBezTo>
                <a:cubicBezTo>
                  <a:pt x="30034" y="12081"/>
                  <a:pt x="30140" y="12105"/>
                  <a:pt x="30247" y="12117"/>
                </a:cubicBezTo>
                <a:cubicBezTo>
                  <a:pt x="30259" y="12119"/>
                  <a:pt x="30270" y="12119"/>
                  <a:pt x="30280" y="12119"/>
                </a:cubicBezTo>
                <a:cubicBezTo>
                  <a:pt x="30356" y="12119"/>
                  <a:pt x="30369" y="12080"/>
                  <a:pt x="30335" y="11994"/>
                </a:cubicBezTo>
                <a:cubicBezTo>
                  <a:pt x="30326" y="11974"/>
                  <a:pt x="30314" y="11955"/>
                  <a:pt x="30301" y="11938"/>
                </a:cubicBezTo>
                <a:cubicBezTo>
                  <a:pt x="30109" y="11681"/>
                  <a:pt x="29884" y="11459"/>
                  <a:pt x="29601" y="11302"/>
                </a:cubicBezTo>
                <a:cubicBezTo>
                  <a:pt x="29577" y="11289"/>
                  <a:pt x="29539" y="11271"/>
                  <a:pt x="29538" y="11253"/>
                </a:cubicBezTo>
                <a:cubicBezTo>
                  <a:pt x="29528" y="11163"/>
                  <a:pt x="29456" y="11146"/>
                  <a:pt x="29394" y="11112"/>
                </a:cubicBezTo>
                <a:cubicBezTo>
                  <a:pt x="29323" y="11075"/>
                  <a:pt x="29253" y="11034"/>
                  <a:pt x="29186" y="10993"/>
                </a:cubicBezTo>
                <a:cubicBezTo>
                  <a:pt x="29072" y="10925"/>
                  <a:pt x="28961" y="10855"/>
                  <a:pt x="28849" y="10785"/>
                </a:cubicBezTo>
                <a:cubicBezTo>
                  <a:pt x="28821" y="10768"/>
                  <a:pt x="28798" y="10745"/>
                  <a:pt x="28773" y="10725"/>
                </a:cubicBezTo>
                <a:cubicBezTo>
                  <a:pt x="28874" y="10597"/>
                  <a:pt x="28860" y="10519"/>
                  <a:pt x="28730" y="10441"/>
                </a:cubicBezTo>
                <a:cubicBezTo>
                  <a:pt x="28648" y="10392"/>
                  <a:pt x="28559" y="10354"/>
                  <a:pt x="28476" y="10308"/>
                </a:cubicBezTo>
                <a:cubicBezTo>
                  <a:pt x="28396" y="10263"/>
                  <a:pt x="28318" y="10216"/>
                  <a:pt x="28239" y="10170"/>
                </a:cubicBezTo>
                <a:cubicBezTo>
                  <a:pt x="28300" y="10037"/>
                  <a:pt x="28296" y="10005"/>
                  <a:pt x="28202" y="9946"/>
                </a:cubicBezTo>
                <a:cubicBezTo>
                  <a:pt x="28181" y="9933"/>
                  <a:pt x="28159" y="9922"/>
                  <a:pt x="28136" y="9911"/>
                </a:cubicBezTo>
                <a:cubicBezTo>
                  <a:pt x="27987" y="9844"/>
                  <a:pt x="27838" y="9777"/>
                  <a:pt x="27690" y="9708"/>
                </a:cubicBezTo>
                <a:cubicBezTo>
                  <a:pt x="27664" y="9696"/>
                  <a:pt x="27640" y="9676"/>
                  <a:pt x="27614" y="9658"/>
                </a:cubicBezTo>
                <a:cubicBezTo>
                  <a:pt x="27624" y="9639"/>
                  <a:pt x="27626" y="9625"/>
                  <a:pt x="27635" y="9618"/>
                </a:cubicBezTo>
                <a:cubicBezTo>
                  <a:pt x="27686" y="9573"/>
                  <a:pt x="27740" y="9531"/>
                  <a:pt x="27791" y="9487"/>
                </a:cubicBezTo>
                <a:cubicBezTo>
                  <a:pt x="27845" y="9442"/>
                  <a:pt x="27824" y="9301"/>
                  <a:pt x="27765" y="9275"/>
                </a:cubicBezTo>
                <a:cubicBezTo>
                  <a:pt x="27600" y="9201"/>
                  <a:pt x="27440" y="9120"/>
                  <a:pt x="27284" y="9047"/>
                </a:cubicBezTo>
                <a:cubicBezTo>
                  <a:pt x="27302" y="8877"/>
                  <a:pt x="27276" y="8841"/>
                  <a:pt x="27130" y="8806"/>
                </a:cubicBezTo>
                <a:cubicBezTo>
                  <a:pt x="27045" y="8786"/>
                  <a:pt x="26960" y="8775"/>
                  <a:pt x="26876" y="8753"/>
                </a:cubicBezTo>
                <a:cubicBezTo>
                  <a:pt x="26782" y="8728"/>
                  <a:pt x="26693" y="8696"/>
                  <a:pt x="26587" y="8663"/>
                </a:cubicBezTo>
                <a:cubicBezTo>
                  <a:pt x="26626" y="8620"/>
                  <a:pt x="26649" y="8591"/>
                  <a:pt x="26674" y="8565"/>
                </a:cubicBezTo>
                <a:cubicBezTo>
                  <a:pt x="26763" y="8467"/>
                  <a:pt x="26753" y="8390"/>
                  <a:pt x="26633" y="8342"/>
                </a:cubicBezTo>
                <a:cubicBezTo>
                  <a:pt x="26526" y="8300"/>
                  <a:pt x="26412" y="8272"/>
                  <a:pt x="26297" y="8252"/>
                </a:cubicBezTo>
                <a:cubicBezTo>
                  <a:pt x="26151" y="8225"/>
                  <a:pt x="26002" y="8225"/>
                  <a:pt x="25872" y="8142"/>
                </a:cubicBezTo>
                <a:cubicBezTo>
                  <a:pt x="25795" y="8092"/>
                  <a:pt x="25716" y="8044"/>
                  <a:pt x="25631" y="8015"/>
                </a:cubicBezTo>
                <a:cubicBezTo>
                  <a:pt x="25538" y="7984"/>
                  <a:pt x="25559" y="7956"/>
                  <a:pt x="25600" y="7894"/>
                </a:cubicBezTo>
                <a:cubicBezTo>
                  <a:pt x="25707" y="7735"/>
                  <a:pt x="25811" y="7575"/>
                  <a:pt x="25904" y="7408"/>
                </a:cubicBezTo>
                <a:cubicBezTo>
                  <a:pt x="25958" y="7318"/>
                  <a:pt x="25932" y="7278"/>
                  <a:pt x="25847" y="7217"/>
                </a:cubicBezTo>
                <a:cubicBezTo>
                  <a:pt x="25726" y="7132"/>
                  <a:pt x="25589" y="7103"/>
                  <a:pt x="25447" y="7086"/>
                </a:cubicBezTo>
                <a:cubicBezTo>
                  <a:pt x="25380" y="7078"/>
                  <a:pt x="25349" y="7046"/>
                  <a:pt x="25364" y="6983"/>
                </a:cubicBezTo>
                <a:cubicBezTo>
                  <a:pt x="25388" y="6888"/>
                  <a:pt x="25332" y="6865"/>
                  <a:pt x="25260" y="6863"/>
                </a:cubicBezTo>
                <a:cubicBezTo>
                  <a:pt x="25252" y="6863"/>
                  <a:pt x="25243" y="6863"/>
                  <a:pt x="25234" y="6863"/>
                </a:cubicBezTo>
                <a:cubicBezTo>
                  <a:pt x="25118" y="6863"/>
                  <a:pt x="25003" y="6868"/>
                  <a:pt x="24888" y="6868"/>
                </a:cubicBezTo>
                <a:cubicBezTo>
                  <a:pt x="24864" y="6868"/>
                  <a:pt x="24841" y="6868"/>
                  <a:pt x="24817" y="6867"/>
                </a:cubicBezTo>
                <a:cubicBezTo>
                  <a:pt x="24741" y="6866"/>
                  <a:pt x="24667" y="6851"/>
                  <a:pt x="24579" y="6839"/>
                </a:cubicBezTo>
                <a:cubicBezTo>
                  <a:pt x="24598" y="6790"/>
                  <a:pt x="24608" y="6762"/>
                  <a:pt x="24621" y="6734"/>
                </a:cubicBezTo>
                <a:cubicBezTo>
                  <a:pt x="24662" y="6654"/>
                  <a:pt x="24648" y="6628"/>
                  <a:pt x="24561" y="6606"/>
                </a:cubicBezTo>
                <a:cubicBezTo>
                  <a:pt x="24462" y="6582"/>
                  <a:pt x="24360" y="6574"/>
                  <a:pt x="24260" y="6548"/>
                </a:cubicBezTo>
                <a:cubicBezTo>
                  <a:pt x="24186" y="6529"/>
                  <a:pt x="24111" y="6516"/>
                  <a:pt x="24035" y="6516"/>
                </a:cubicBezTo>
                <a:cubicBezTo>
                  <a:pt x="23969" y="6516"/>
                  <a:pt x="23903" y="6526"/>
                  <a:pt x="23838" y="6551"/>
                </a:cubicBezTo>
                <a:cubicBezTo>
                  <a:pt x="23823" y="6556"/>
                  <a:pt x="23800" y="6562"/>
                  <a:pt x="23783" y="6562"/>
                </a:cubicBezTo>
                <a:cubicBezTo>
                  <a:pt x="23774" y="6562"/>
                  <a:pt x="23766" y="6560"/>
                  <a:pt x="23762" y="6556"/>
                </a:cubicBezTo>
                <a:cubicBezTo>
                  <a:pt x="23745" y="6538"/>
                  <a:pt x="23731" y="6531"/>
                  <a:pt x="23717" y="6531"/>
                </a:cubicBezTo>
                <a:cubicBezTo>
                  <a:pt x="23697" y="6531"/>
                  <a:pt x="23679" y="6546"/>
                  <a:pt x="23658" y="6562"/>
                </a:cubicBezTo>
                <a:cubicBezTo>
                  <a:pt x="23640" y="6575"/>
                  <a:pt x="23614" y="6577"/>
                  <a:pt x="23576" y="6588"/>
                </a:cubicBezTo>
                <a:cubicBezTo>
                  <a:pt x="23604" y="6539"/>
                  <a:pt x="23624" y="6505"/>
                  <a:pt x="23661" y="6441"/>
                </a:cubicBezTo>
                <a:lnTo>
                  <a:pt x="23661" y="6441"/>
                </a:lnTo>
                <a:cubicBezTo>
                  <a:pt x="23481" y="6492"/>
                  <a:pt x="23306" y="6508"/>
                  <a:pt x="23135" y="6508"/>
                </a:cubicBezTo>
                <a:cubicBezTo>
                  <a:pt x="22944" y="6508"/>
                  <a:pt x="22757" y="6488"/>
                  <a:pt x="22570" y="6474"/>
                </a:cubicBezTo>
                <a:cubicBezTo>
                  <a:pt x="22616" y="6395"/>
                  <a:pt x="22656" y="6320"/>
                  <a:pt x="22704" y="6248"/>
                </a:cubicBezTo>
                <a:cubicBezTo>
                  <a:pt x="22769" y="6147"/>
                  <a:pt x="22754" y="6027"/>
                  <a:pt x="22786" y="5920"/>
                </a:cubicBezTo>
                <a:cubicBezTo>
                  <a:pt x="22833" y="5765"/>
                  <a:pt x="22913" y="5621"/>
                  <a:pt x="22972" y="5468"/>
                </a:cubicBezTo>
                <a:cubicBezTo>
                  <a:pt x="23006" y="5379"/>
                  <a:pt x="23029" y="5287"/>
                  <a:pt x="23049" y="5194"/>
                </a:cubicBezTo>
                <a:cubicBezTo>
                  <a:pt x="23061" y="5144"/>
                  <a:pt x="23046" y="5108"/>
                  <a:pt x="22990" y="5108"/>
                </a:cubicBezTo>
                <a:cubicBezTo>
                  <a:pt x="22986" y="5108"/>
                  <a:pt x="22981" y="5108"/>
                  <a:pt x="22976" y="5109"/>
                </a:cubicBezTo>
                <a:cubicBezTo>
                  <a:pt x="22823" y="5123"/>
                  <a:pt x="22669" y="5124"/>
                  <a:pt x="22518" y="5149"/>
                </a:cubicBezTo>
                <a:cubicBezTo>
                  <a:pt x="22359" y="5175"/>
                  <a:pt x="22204" y="5221"/>
                  <a:pt x="22044" y="5260"/>
                </a:cubicBezTo>
                <a:cubicBezTo>
                  <a:pt x="22031" y="5119"/>
                  <a:pt x="22006" y="5061"/>
                  <a:pt x="21933" y="5061"/>
                </a:cubicBezTo>
                <a:cubicBezTo>
                  <a:pt x="21901" y="5061"/>
                  <a:pt x="21860" y="5073"/>
                  <a:pt x="21806" y="5093"/>
                </a:cubicBezTo>
                <a:cubicBezTo>
                  <a:pt x="21679" y="5142"/>
                  <a:pt x="21551" y="5189"/>
                  <a:pt x="21429" y="5245"/>
                </a:cubicBezTo>
                <a:cubicBezTo>
                  <a:pt x="21259" y="5324"/>
                  <a:pt x="21064" y="5368"/>
                  <a:pt x="20978" y="5544"/>
                </a:cubicBezTo>
                <a:cubicBezTo>
                  <a:pt x="20945" y="5448"/>
                  <a:pt x="20908" y="5350"/>
                  <a:pt x="20877" y="5250"/>
                </a:cubicBezTo>
                <a:cubicBezTo>
                  <a:pt x="20857" y="5180"/>
                  <a:pt x="20849" y="5150"/>
                  <a:pt x="20826" y="5150"/>
                </a:cubicBezTo>
                <a:cubicBezTo>
                  <a:pt x="20808" y="5150"/>
                  <a:pt x="20782" y="5167"/>
                  <a:pt x="20736" y="5196"/>
                </a:cubicBezTo>
                <a:cubicBezTo>
                  <a:pt x="20703" y="5217"/>
                  <a:pt x="20676" y="5240"/>
                  <a:pt x="20642" y="5266"/>
                </a:cubicBezTo>
                <a:cubicBezTo>
                  <a:pt x="20641" y="5266"/>
                  <a:pt x="20640" y="5266"/>
                  <a:pt x="20639" y="5266"/>
                </a:cubicBezTo>
                <a:cubicBezTo>
                  <a:pt x="20631" y="5266"/>
                  <a:pt x="20619" y="5264"/>
                  <a:pt x="20607" y="5264"/>
                </a:cubicBezTo>
                <a:cubicBezTo>
                  <a:pt x="20597" y="5264"/>
                  <a:pt x="20588" y="5265"/>
                  <a:pt x="20582" y="5271"/>
                </a:cubicBezTo>
                <a:cubicBezTo>
                  <a:pt x="20454" y="5383"/>
                  <a:pt x="20325" y="5493"/>
                  <a:pt x="20207" y="5617"/>
                </a:cubicBezTo>
                <a:cubicBezTo>
                  <a:pt x="20141" y="5689"/>
                  <a:pt x="20094" y="5781"/>
                  <a:pt x="20039" y="5864"/>
                </a:cubicBezTo>
                <a:cubicBezTo>
                  <a:pt x="20038" y="5818"/>
                  <a:pt x="20050" y="5776"/>
                  <a:pt x="20070" y="5740"/>
                </a:cubicBezTo>
                <a:cubicBezTo>
                  <a:pt x="20323" y="5280"/>
                  <a:pt x="20570" y="4815"/>
                  <a:pt x="20832" y="4361"/>
                </a:cubicBezTo>
                <a:cubicBezTo>
                  <a:pt x="21194" y="3734"/>
                  <a:pt x="21565" y="3113"/>
                  <a:pt x="21938" y="2494"/>
                </a:cubicBezTo>
                <a:cubicBezTo>
                  <a:pt x="22098" y="2230"/>
                  <a:pt x="22282" y="1979"/>
                  <a:pt x="22439" y="1713"/>
                </a:cubicBezTo>
                <a:cubicBezTo>
                  <a:pt x="22491" y="1628"/>
                  <a:pt x="22496" y="1512"/>
                  <a:pt x="22517" y="1409"/>
                </a:cubicBezTo>
                <a:cubicBezTo>
                  <a:pt x="22519" y="1394"/>
                  <a:pt x="22499" y="1369"/>
                  <a:pt x="22483" y="1357"/>
                </a:cubicBezTo>
                <a:cubicBezTo>
                  <a:pt x="22388" y="1289"/>
                  <a:pt x="22288" y="1223"/>
                  <a:pt x="22173" y="1142"/>
                </a:cubicBezTo>
                <a:cubicBezTo>
                  <a:pt x="21815" y="1705"/>
                  <a:pt x="21437" y="2264"/>
                  <a:pt x="21100" y="2848"/>
                </a:cubicBezTo>
                <a:cubicBezTo>
                  <a:pt x="20765" y="3428"/>
                  <a:pt x="20436" y="4011"/>
                  <a:pt x="20122" y="4601"/>
                </a:cubicBezTo>
                <a:cubicBezTo>
                  <a:pt x="19807" y="5195"/>
                  <a:pt x="19512" y="5801"/>
                  <a:pt x="19206" y="6402"/>
                </a:cubicBezTo>
                <a:cubicBezTo>
                  <a:pt x="19190" y="6371"/>
                  <a:pt x="19189" y="6346"/>
                  <a:pt x="19190" y="6322"/>
                </a:cubicBezTo>
                <a:cubicBezTo>
                  <a:pt x="19200" y="6076"/>
                  <a:pt x="19211" y="5829"/>
                  <a:pt x="19225" y="5582"/>
                </a:cubicBezTo>
                <a:cubicBezTo>
                  <a:pt x="19240" y="5325"/>
                  <a:pt x="19247" y="5065"/>
                  <a:pt x="19283" y="4809"/>
                </a:cubicBezTo>
                <a:cubicBezTo>
                  <a:pt x="19318" y="4561"/>
                  <a:pt x="19325" y="4314"/>
                  <a:pt x="19306" y="4066"/>
                </a:cubicBezTo>
                <a:cubicBezTo>
                  <a:pt x="19299" y="3991"/>
                  <a:pt x="19270" y="3917"/>
                  <a:pt x="19247" y="3843"/>
                </a:cubicBezTo>
                <a:cubicBezTo>
                  <a:pt x="19234" y="3803"/>
                  <a:pt x="19215" y="3780"/>
                  <a:pt x="19187" y="3780"/>
                </a:cubicBezTo>
                <a:cubicBezTo>
                  <a:pt x="19171" y="3780"/>
                  <a:pt x="19152" y="3788"/>
                  <a:pt x="19129" y="3804"/>
                </a:cubicBezTo>
                <a:cubicBezTo>
                  <a:pt x="19073" y="3843"/>
                  <a:pt x="19010" y="3874"/>
                  <a:pt x="18936" y="3917"/>
                </a:cubicBezTo>
                <a:cubicBezTo>
                  <a:pt x="18877" y="3631"/>
                  <a:pt x="18823" y="3360"/>
                  <a:pt x="18766" y="3089"/>
                </a:cubicBezTo>
                <a:cubicBezTo>
                  <a:pt x="18746" y="2998"/>
                  <a:pt x="18726" y="2907"/>
                  <a:pt x="18695" y="2821"/>
                </a:cubicBezTo>
                <a:cubicBezTo>
                  <a:pt x="18676" y="2769"/>
                  <a:pt x="18659" y="2744"/>
                  <a:pt x="18635" y="2744"/>
                </a:cubicBezTo>
                <a:cubicBezTo>
                  <a:pt x="18615" y="2744"/>
                  <a:pt x="18591" y="2759"/>
                  <a:pt x="18558" y="2787"/>
                </a:cubicBezTo>
                <a:cubicBezTo>
                  <a:pt x="18515" y="2825"/>
                  <a:pt x="18474" y="2864"/>
                  <a:pt x="18432" y="2902"/>
                </a:cubicBezTo>
                <a:cubicBezTo>
                  <a:pt x="18404" y="2876"/>
                  <a:pt x="18381" y="2855"/>
                  <a:pt x="18350" y="2828"/>
                </a:cubicBezTo>
                <a:lnTo>
                  <a:pt x="18350" y="2828"/>
                </a:lnTo>
                <a:cubicBezTo>
                  <a:pt x="18377" y="2829"/>
                  <a:pt x="18394" y="2829"/>
                  <a:pt x="18417" y="2830"/>
                </a:cubicBezTo>
                <a:cubicBezTo>
                  <a:pt x="18365" y="2658"/>
                  <a:pt x="18278" y="2515"/>
                  <a:pt x="18160" y="2390"/>
                </a:cubicBezTo>
                <a:cubicBezTo>
                  <a:pt x="18146" y="2375"/>
                  <a:pt x="18125" y="2356"/>
                  <a:pt x="18109" y="2356"/>
                </a:cubicBezTo>
                <a:cubicBezTo>
                  <a:pt x="18108" y="2356"/>
                  <a:pt x="18108" y="2356"/>
                  <a:pt x="18108" y="2356"/>
                </a:cubicBezTo>
                <a:cubicBezTo>
                  <a:pt x="18103" y="2357"/>
                  <a:pt x="18098" y="2357"/>
                  <a:pt x="18093" y="2357"/>
                </a:cubicBezTo>
                <a:cubicBezTo>
                  <a:pt x="18023" y="2357"/>
                  <a:pt x="17994" y="2299"/>
                  <a:pt x="17955" y="2256"/>
                </a:cubicBezTo>
                <a:cubicBezTo>
                  <a:pt x="17859" y="2145"/>
                  <a:pt x="17773" y="2029"/>
                  <a:pt x="17634" y="1967"/>
                </a:cubicBezTo>
                <a:cubicBezTo>
                  <a:pt x="17609" y="1956"/>
                  <a:pt x="17588" y="1949"/>
                  <a:pt x="17570" y="1949"/>
                </a:cubicBezTo>
                <a:cubicBezTo>
                  <a:pt x="17541" y="1949"/>
                  <a:pt x="17520" y="1966"/>
                  <a:pt x="17502" y="2009"/>
                </a:cubicBezTo>
                <a:cubicBezTo>
                  <a:pt x="17434" y="2168"/>
                  <a:pt x="17360" y="2324"/>
                  <a:pt x="17290" y="2483"/>
                </a:cubicBezTo>
                <a:cubicBezTo>
                  <a:pt x="17285" y="2479"/>
                  <a:pt x="17266" y="2462"/>
                  <a:pt x="17246" y="2446"/>
                </a:cubicBezTo>
                <a:cubicBezTo>
                  <a:pt x="17216" y="2511"/>
                  <a:pt x="17187" y="2571"/>
                  <a:pt x="17153" y="2641"/>
                </a:cubicBezTo>
                <a:lnTo>
                  <a:pt x="17153" y="2641"/>
                </a:lnTo>
                <a:cubicBezTo>
                  <a:pt x="17150" y="2641"/>
                  <a:pt x="17134" y="2639"/>
                  <a:pt x="17120" y="2638"/>
                </a:cubicBezTo>
                <a:cubicBezTo>
                  <a:pt x="17102" y="2777"/>
                  <a:pt x="17087" y="2911"/>
                  <a:pt x="17069" y="3064"/>
                </a:cubicBezTo>
                <a:cubicBezTo>
                  <a:pt x="17043" y="3017"/>
                  <a:pt x="17022" y="2981"/>
                  <a:pt x="17003" y="2945"/>
                </a:cubicBezTo>
                <a:cubicBezTo>
                  <a:pt x="16886" y="2727"/>
                  <a:pt x="16785" y="2500"/>
                  <a:pt x="16652" y="2295"/>
                </a:cubicBezTo>
                <a:cubicBezTo>
                  <a:pt x="16469" y="2012"/>
                  <a:pt x="16266" y="1742"/>
                  <a:pt x="16065" y="1474"/>
                </a:cubicBezTo>
                <a:cubicBezTo>
                  <a:pt x="16017" y="1410"/>
                  <a:pt x="15942" y="1371"/>
                  <a:pt x="15861" y="1307"/>
                </a:cubicBezTo>
                <a:cubicBezTo>
                  <a:pt x="15860" y="1353"/>
                  <a:pt x="15860" y="1368"/>
                  <a:pt x="15860" y="1384"/>
                </a:cubicBezTo>
                <a:cubicBezTo>
                  <a:pt x="15840" y="1376"/>
                  <a:pt x="15820" y="1367"/>
                  <a:pt x="15799" y="1357"/>
                </a:cubicBezTo>
                <a:cubicBezTo>
                  <a:pt x="15763" y="1454"/>
                  <a:pt x="15731" y="1543"/>
                  <a:pt x="15698" y="1631"/>
                </a:cubicBezTo>
                <a:cubicBezTo>
                  <a:pt x="15665" y="1566"/>
                  <a:pt x="15635" y="1500"/>
                  <a:pt x="15598" y="1439"/>
                </a:cubicBezTo>
                <a:cubicBezTo>
                  <a:pt x="15558" y="1373"/>
                  <a:pt x="15512" y="1310"/>
                  <a:pt x="15464" y="1249"/>
                </a:cubicBezTo>
                <a:cubicBezTo>
                  <a:pt x="15418" y="1191"/>
                  <a:pt x="15395" y="1164"/>
                  <a:pt x="15370" y="1164"/>
                </a:cubicBezTo>
                <a:cubicBezTo>
                  <a:pt x="15350" y="1164"/>
                  <a:pt x="15328" y="1184"/>
                  <a:pt x="15290" y="1219"/>
                </a:cubicBezTo>
                <a:cubicBezTo>
                  <a:pt x="15145" y="1131"/>
                  <a:pt x="15008" y="1039"/>
                  <a:pt x="14863" y="962"/>
                </a:cubicBezTo>
                <a:cubicBezTo>
                  <a:pt x="14808" y="933"/>
                  <a:pt x="14775" y="917"/>
                  <a:pt x="14750" y="917"/>
                </a:cubicBezTo>
                <a:cubicBezTo>
                  <a:pt x="14714" y="917"/>
                  <a:pt x="14697" y="950"/>
                  <a:pt x="14661" y="1028"/>
                </a:cubicBezTo>
                <a:cubicBezTo>
                  <a:pt x="14610" y="1135"/>
                  <a:pt x="14573" y="1248"/>
                  <a:pt x="14533" y="1360"/>
                </a:cubicBezTo>
                <a:cubicBezTo>
                  <a:pt x="14523" y="1388"/>
                  <a:pt x="14528" y="1423"/>
                  <a:pt x="14526" y="1454"/>
                </a:cubicBezTo>
                <a:cubicBezTo>
                  <a:pt x="14503" y="1480"/>
                  <a:pt x="14496" y="1510"/>
                  <a:pt x="14488" y="1538"/>
                </a:cubicBezTo>
                <a:cubicBezTo>
                  <a:pt x="14486" y="1548"/>
                  <a:pt x="14490" y="1562"/>
                  <a:pt x="14485" y="1566"/>
                </a:cubicBezTo>
                <a:cubicBezTo>
                  <a:pt x="14429" y="1603"/>
                  <a:pt x="14398" y="1650"/>
                  <a:pt x="14419" y="1718"/>
                </a:cubicBezTo>
                <a:cubicBezTo>
                  <a:pt x="14398" y="1723"/>
                  <a:pt x="14374" y="1735"/>
                  <a:pt x="14355" y="1735"/>
                </a:cubicBezTo>
                <a:cubicBezTo>
                  <a:pt x="14350" y="1735"/>
                  <a:pt x="14346" y="1734"/>
                  <a:pt x="14342" y="1733"/>
                </a:cubicBezTo>
                <a:cubicBezTo>
                  <a:pt x="14312" y="1723"/>
                  <a:pt x="14291" y="1690"/>
                  <a:pt x="14264" y="1674"/>
                </a:cubicBezTo>
                <a:cubicBezTo>
                  <a:pt x="14155" y="1615"/>
                  <a:pt x="14034" y="1580"/>
                  <a:pt x="13932" y="1506"/>
                </a:cubicBezTo>
                <a:cubicBezTo>
                  <a:pt x="13854" y="1449"/>
                  <a:pt x="13765" y="1408"/>
                  <a:pt x="13683" y="1353"/>
                </a:cubicBezTo>
                <a:cubicBezTo>
                  <a:pt x="13583" y="1288"/>
                  <a:pt x="13489" y="1212"/>
                  <a:pt x="13386" y="1151"/>
                </a:cubicBezTo>
                <a:cubicBezTo>
                  <a:pt x="13364" y="1137"/>
                  <a:pt x="13344" y="1131"/>
                  <a:pt x="13326" y="1131"/>
                </a:cubicBezTo>
                <a:cubicBezTo>
                  <a:pt x="13287" y="1131"/>
                  <a:pt x="13261" y="1162"/>
                  <a:pt x="13248" y="1219"/>
                </a:cubicBezTo>
                <a:cubicBezTo>
                  <a:pt x="13236" y="1278"/>
                  <a:pt x="13222" y="1336"/>
                  <a:pt x="13212" y="1386"/>
                </a:cubicBezTo>
                <a:cubicBezTo>
                  <a:pt x="13171" y="1351"/>
                  <a:pt x="13138" y="1310"/>
                  <a:pt x="13093" y="1288"/>
                </a:cubicBezTo>
                <a:cubicBezTo>
                  <a:pt x="12898" y="1194"/>
                  <a:pt x="12705" y="1101"/>
                  <a:pt x="12506" y="1017"/>
                </a:cubicBezTo>
                <a:cubicBezTo>
                  <a:pt x="12438" y="988"/>
                  <a:pt x="12358" y="980"/>
                  <a:pt x="12283" y="973"/>
                </a:cubicBezTo>
                <a:cubicBezTo>
                  <a:pt x="12278" y="972"/>
                  <a:pt x="12273" y="972"/>
                  <a:pt x="12268" y="972"/>
                </a:cubicBezTo>
                <a:cubicBezTo>
                  <a:pt x="12220" y="972"/>
                  <a:pt x="12181" y="988"/>
                  <a:pt x="12191" y="1063"/>
                </a:cubicBezTo>
                <a:cubicBezTo>
                  <a:pt x="12201" y="1132"/>
                  <a:pt x="12188" y="1204"/>
                  <a:pt x="12187" y="1265"/>
                </a:cubicBezTo>
                <a:cubicBezTo>
                  <a:pt x="12096" y="1199"/>
                  <a:pt x="12011" y="1134"/>
                  <a:pt x="11921" y="1077"/>
                </a:cubicBezTo>
                <a:cubicBezTo>
                  <a:pt x="11812" y="1009"/>
                  <a:pt x="11700" y="944"/>
                  <a:pt x="11584" y="887"/>
                </a:cubicBezTo>
                <a:cubicBezTo>
                  <a:pt x="11477" y="834"/>
                  <a:pt x="11365" y="787"/>
                  <a:pt x="11252" y="748"/>
                </a:cubicBezTo>
                <a:cubicBezTo>
                  <a:pt x="11231" y="740"/>
                  <a:pt x="11211" y="736"/>
                  <a:pt x="11192" y="736"/>
                </a:cubicBezTo>
                <a:cubicBezTo>
                  <a:pt x="11145" y="736"/>
                  <a:pt x="11110" y="764"/>
                  <a:pt x="11106" y="841"/>
                </a:cubicBezTo>
                <a:cubicBezTo>
                  <a:pt x="10882" y="709"/>
                  <a:pt x="10665" y="582"/>
                  <a:pt x="10447" y="455"/>
                </a:cubicBezTo>
                <a:cubicBezTo>
                  <a:pt x="10422" y="440"/>
                  <a:pt x="10396" y="423"/>
                  <a:pt x="10374" y="423"/>
                </a:cubicBezTo>
                <a:cubicBezTo>
                  <a:pt x="10353" y="423"/>
                  <a:pt x="10335" y="439"/>
                  <a:pt x="10323" y="488"/>
                </a:cubicBezTo>
                <a:cubicBezTo>
                  <a:pt x="10297" y="458"/>
                  <a:pt x="10284" y="436"/>
                  <a:pt x="10264" y="422"/>
                </a:cubicBezTo>
                <a:cubicBezTo>
                  <a:pt x="10095" y="291"/>
                  <a:pt x="9928" y="155"/>
                  <a:pt x="9750" y="34"/>
                </a:cubicBezTo>
                <a:cubicBezTo>
                  <a:pt x="9702" y="0"/>
                  <a:pt x="9623" y="11"/>
                  <a:pt x="9559" y="2"/>
                </a:cubicBezTo>
                <a:close/>
              </a:path>
            </a:pathLst>
          </a:custGeom>
          <a:solidFill>
            <a:srgbClr val="003100">
              <a:alpha val="51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2143350" flipH="1">
            <a:off x="7706865" y="3356831"/>
            <a:ext cx="2854284" cy="2576584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10800000">
            <a:off x="8437406" y="1366853"/>
            <a:ext cx="580544" cy="507823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-8656650" flipH="1">
            <a:off x="-1464047" y="-831181"/>
            <a:ext cx="2854284" cy="2576584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-2101084" flipH="1">
            <a:off x="472517" y="4778557"/>
            <a:ext cx="4922096" cy="2499617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003100">
              <a:alpha val="51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 rot="-10539163" flipH="1">
            <a:off x="96890" y="4045098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689A69">
              <a:alpha val="4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541375" y="4371957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80B31A">
              <a:alpha val="51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4225933">
            <a:off x="7171406" y="621285"/>
            <a:ext cx="4922068" cy="2499603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689A69">
              <a:alpha val="4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7802917">
            <a:off x="1702640" y="104218"/>
            <a:ext cx="806911" cy="705782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FFFFFF">
              <a:alpha val="2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1152844">
            <a:off x="7063365" y="95914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1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 txBox="1">
            <a:spLocks noGrp="1"/>
          </p:cNvSpPr>
          <p:nvPr>
            <p:ph type="title" hasCustomPrompt="1"/>
          </p:nvPr>
        </p:nvSpPr>
        <p:spPr>
          <a:xfrm>
            <a:off x="4411825" y="1917463"/>
            <a:ext cx="3629700" cy="94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111" name="Google Shape;111;p11"/>
          <p:cNvSpPr txBox="1">
            <a:spLocks noGrp="1"/>
          </p:cNvSpPr>
          <p:nvPr>
            <p:ph type="subTitle" idx="1"/>
          </p:nvPr>
        </p:nvSpPr>
        <p:spPr>
          <a:xfrm>
            <a:off x="4411825" y="2790312"/>
            <a:ext cx="3629700" cy="43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1"/>
          <p:cNvSpPr>
            <a:spLocks noGrp="1"/>
          </p:cNvSpPr>
          <p:nvPr>
            <p:ph type="pic" idx="2"/>
          </p:nvPr>
        </p:nvSpPr>
        <p:spPr>
          <a:xfrm>
            <a:off x="694175" y="923200"/>
            <a:ext cx="3297000" cy="3297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13" name="Google Shape;113;p11"/>
          <p:cNvSpPr/>
          <p:nvPr/>
        </p:nvSpPr>
        <p:spPr>
          <a:xfrm rot="-6390818">
            <a:off x="89223" y="4515151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1"/>
          <p:cNvSpPr/>
          <p:nvPr/>
        </p:nvSpPr>
        <p:spPr>
          <a:xfrm rot="10800000">
            <a:off x="1305350" y="4293925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1"/>
          <p:cNvSpPr/>
          <p:nvPr/>
        </p:nvSpPr>
        <p:spPr>
          <a:xfrm rot="-8100000">
            <a:off x="4359437" y="4400119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1"/>
          <p:cNvSpPr/>
          <p:nvPr/>
        </p:nvSpPr>
        <p:spPr>
          <a:xfrm rot="6874880">
            <a:off x="-2952476" y="789667"/>
            <a:ext cx="4922058" cy="2499598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11"/>
          <p:cNvSpPr/>
          <p:nvPr/>
        </p:nvSpPr>
        <p:spPr>
          <a:xfrm rot="-9647156">
            <a:off x="171378" y="343192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1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1"/>
          <p:cNvSpPr/>
          <p:nvPr/>
        </p:nvSpPr>
        <p:spPr>
          <a:xfrm rot="-10539163" flipH="1">
            <a:off x="5191152" y="20486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1"/>
          <p:cNvSpPr/>
          <p:nvPr/>
        </p:nvSpPr>
        <p:spPr>
          <a:xfrm rot="-4190590">
            <a:off x="2380635" y="-276898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2"/>
          </p:nvPr>
        </p:nvSpPr>
        <p:spPr>
          <a:xfrm>
            <a:off x="1872325" y="1433963"/>
            <a:ext cx="1790100" cy="7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title" idx="3"/>
          </p:nvPr>
        </p:nvSpPr>
        <p:spPr>
          <a:xfrm>
            <a:off x="5616056" y="1433963"/>
            <a:ext cx="1790100" cy="7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subTitle" idx="1"/>
          </p:nvPr>
        </p:nvSpPr>
        <p:spPr>
          <a:xfrm>
            <a:off x="1872326" y="2133563"/>
            <a:ext cx="1790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3"/>
          <p:cNvSpPr txBox="1">
            <a:spLocks noGrp="1"/>
          </p:cNvSpPr>
          <p:nvPr>
            <p:ph type="subTitle" idx="4"/>
          </p:nvPr>
        </p:nvSpPr>
        <p:spPr>
          <a:xfrm>
            <a:off x="5616057" y="2133563"/>
            <a:ext cx="1790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5"/>
          </p:nvPr>
        </p:nvSpPr>
        <p:spPr>
          <a:xfrm>
            <a:off x="1872325" y="2960850"/>
            <a:ext cx="1790100" cy="7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title" idx="6"/>
          </p:nvPr>
        </p:nvSpPr>
        <p:spPr>
          <a:xfrm>
            <a:off x="5616050" y="2960850"/>
            <a:ext cx="1790100" cy="7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3"/>
          <p:cNvSpPr txBox="1">
            <a:spLocks noGrp="1"/>
          </p:cNvSpPr>
          <p:nvPr>
            <p:ph type="subTitle" idx="7"/>
          </p:nvPr>
        </p:nvSpPr>
        <p:spPr>
          <a:xfrm>
            <a:off x="1872346" y="3660450"/>
            <a:ext cx="1790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3"/>
          <p:cNvSpPr txBox="1">
            <a:spLocks noGrp="1"/>
          </p:cNvSpPr>
          <p:nvPr>
            <p:ph type="subTitle" idx="8"/>
          </p:nvPr>
        </p:nvSpPr>
        <p:spPr>
          <a:xfrm>
            <a:off x="5616060" y="3660450"/>
            <a:ext cx="1790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title" idx="9" hasCustomPrompt="1"/>
          </p:nvPr>
        </p:nvSpPr>
        <p:spPr>
          <a:xfrm>
            <a:off x="944025" y="1816175"/>
            <a:ext cx="775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32" name="Google Shape;132;p13"/>
          <p:cNvSpPr txBox="1">
            <a:spLocks noGrp="1"/>
          </p:cNvSpPr>
          <p:nvPr>
            <p:ph type="title" idx="13" hasCustomPrompt="1"/>
          </p:nvPr>
        </p:nvSpPr>
        <p:spPr>
          <a:xfrm>
            <a:off x="944025" y="3343049"/>
            <a:ext cx="775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14" hasCustomPrompt="1"/>
          </p:nvPr>
        </p:nvSpPr>
        <p:spPr>
          <a:xfrm>
            <a:off x="4687875" y="1816150"/>
            <a:ext cx="775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34" name="Google Shape;134;p13"/>
          <p:cNvSpPr txBox="1">
            <a:spLocks noGrp="1"/>
          </p:cNvSpPr>
          <p:nvPr>
            <p:ph type="title" idx="15" hasCustomPrompt="1"/>
          </p:nvPr>
        </p:nvSpPr>
        <p:spPr>
          <a:xfrm>
            <a:off x="4687875" y="3343050"/>
            <a:ext cx="775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35" name="Google Shape;135;p13"/>
          <p:cNvSpPr/>
          <p:nvPr/>
        </p:nvSpPr>
        <p:spPr>
          <a:xfrm rot="-10539163" flipH="1">
            <a:off x="6058802" y="4592486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3"/>
          <p:cNvSpPr/>
          <p:nvPr/>
        </p:nvSpPr>
        <p:spPr>
          <a:xfrm rot="-6390628">
            <a:off x="90380" y="4469923"/>
            <a:ext cx="884455" cy="867329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3"/>
          <p:cNvSpPr/>
          <p:nvPr/>
        </p:nvSpPr>
        <p:spPr>
          <a:xfrm rot="10800000">
            <a:off x="0" y="-486775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3"/>
          <p:cNvSpPr/>
          <p:nvPr/>
        </p:nvSpPr>
        <p:spPr>
          <a:xfrm rot="-8100000">
            <a:off x="8218212" y="1006619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3"/>
          <p:cNvSpPr/>
          <p:nvPr/>
        </p:nvSpPr>
        <p:spPr>
          <a:xfrm rot="10799607" flipH="1">
            <a:off x="-2134372" y="1159921"/>
            <a:ext cx="2854364" cy="2576574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3"/>
          <p:cNvSpPr/>
          <p:nvPr/>
        </p:nvSpPr>
        <p:spPr>
          <a:xfrm rot="3632915">
            <a:off x="6956795" y="-138305"/>
            <a:ext cx="4921996" cy="2499566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3"/>
          <p:cNvSpPr/>
          <p:nvPr/>
        </p:nvSpPr>
        <p:spPr>
          <a:xfrm rot="-9647156">
            <a:off x="6350403" y="6505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1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3"/>
          <p:cNvSpPr/>
          <p:nvPr/>
        </p:nvSpPr>
        <p:spPr>
          <a:xfrm>
            <a:off x="8355387" y="1701807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4"/>
          <p:cNvSpPr txBox="1">
            <a:spLocks noGrp="1"/>
          </p:cNvSpPr>
          <p:nvPr>
            <p:ph type="title" hasCustomPrompt="1"/>
          </p:nvPr>
        </p:nvSpPr>
        <p:spPr>
          <a:xfrm>
            <a:off x="6648175" y="937000"/>
            <a:ext cx="1782600" cy="80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1"/>
          </p:nvPr>
        </p:nvSpPr>
        <p:spPr>
          <a:xfrm>
            <a:off x="6648175" y="1653225"/>
            <a:ext cx="1782600" cy="5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2886775"/>
            <a:ext cx="1782600" cy="80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147" name="Google Shape;147;p14"/>
          <p:cNvSpPr txBox="1">
            <a:spLocks noGrp="1"/>
          </p:cNvSpPr>
          <p:nvPr>
            <p:ph type="subTitle" idx="3"/>
          </p:nvPr>
        </p:nvSpPr>
        <p:spPr>
          <a:xfrm>
            <a:off x="713225" y="3603176"/>
            <a:ext cx="1782600" cy="5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4"/>
          <p:cNvSpPr txBox="1">
            <a:spLocks noGrp="1"/>
          </p:cNvSpPr>
          <p:nvPr>
            <p:ph type="title" idx="4" hasCustomPrompt="1"/>
          </p:nvPr>
        </p:nvSpPr>
        <p:spPr>
          <a:xfrm>
            <a:off x="713225" y="937000"/>
            <a:ext cx="1782600" cy="80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149" name="Google Shape;149;p14"/>
          <p:cNvSpPr txBox="1">
            <a:spLocks noGrp="1"/>
          </p:cNvSpPr>
          <p:nvPr>
            <p:ph type="subTitle" idx="5"/>
          </p:nvPr>
        </p:nvSpPr>
        <p:spPr>
          <a:xfrm>
            <a:off x="713225" y="1653319"/>
            <a:ext cx="1782600" cy="5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4"/>
          <p:cNvSpPr txBox="1">
            <a:spLocks noGrp="1"/>
          </p:cNvSpPr>
          <p:nvPr>
            <p:ph type="title" idx="6" hasCustomPrompt="1"/>
          </p:nvPr>
        </p:nvSpPr>
        <p:spPr>
          <a:xfrm>
            <a:off x="6648175" y="2886775"/>
            <a:ext cx="1782600" cy="80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151" name="Google Shape;151;p14"/>
          <p:cNvSpPr txBox="1">
            <a:spLocks noGrp="1"/>
          </p:cNvSpPr>
          <p:nvPr>
            <p:ph type="subTitle" idx="7"/>
          </p:nvPr>
        </p:nvSpPr>
        <p:spPr>
          <a:xfrm>
            <a:off x="6648175" y="3603176"/>
            <a:ext cx="1782600" cy="5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4"/>
          <p:cNvSpPr>
            <a:spLocks noGrp="1"/>
          </p:cNvSpPr>
          <p:nvPr>
            <p:ph type="pic" idx="8"/>
          </p:nvPr>
        </p:nvSpPr>
        <p:spPr>
          <a:xfrm>
            <a:off x="3160350" y="1160088"/>
            <a:ext cx="2823300" cy="2823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14"/>
          <p:cNvSpPr/>
          <p:nvPr/>
        </p:nvSpPr>
        <p:spPr>
          <a:xfrm rot="-8100695" flipH="1">
            <a:off x="4154313" y="-1400081"/>
            <a:ext cx="2854360" cy="2576491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A2D78D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4"/>
          <p:cNvSpPr/>
          <p:nvPr/>
        </p:nvSpPr>
        <p:spPr>
          <a:xfrm rot="-6390818">
            <a:off x="8674173" y="882526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4"/>
          <p:cNvSpPr/>
          <p:nvPr/>
        </p:nvSpPr>
        <p:spPr>
          <a:xfrm>
            <a:off x="2041012" y="4524907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4"/>
          <p:cNvSpPr/>
          <p:nvPr/>
        </p:nvSpPr>
        <p:spPr>
          <a:xfrm rot="10800000">
            <a:off x="2753150" y="-178025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4"/>
          <p:cNvSpPr/>
          <p:nvPr/>
        </p:nvSpPr>
        <p:spPr>
          <a:xfrm rot="-8100000">
            <a:off x="8091962" y="79419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4"/>
          <p:cNvSpPr/>
          <p:nvPr/>
        </p:nvSpPr>
        <p:spPr>
          <a:xfrm rot="6874880">
            <a:off x="6319749" y="3161417"/>
            <a:ext cx="4922058" cy="2499598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4"/>
          <p:cNvSpPr/>
          <p:nvPr/>
        </p:nvSpPr>
        <p:spPr>
          <a:xfrm rot="-9647156">
            <a:off x="738865" y="4855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1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4"/>
          <p:cNvSpPr/>
          <p:nvPr/>
        </p:nvSpPr>
        <p:spPr>
          <a:xfrm rot="1269657">
            <a:off x="-1484261" y="4080528"/>
            <a:ext cx="4922594" cy="2499870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4"/>
          <p:cNvSpPr/>
          <p:nvPr/>
        </p:nvSpPr>
        <p:spPr>
          <a:xfrm rot="-9647156">
            <a:off x="3373253" y="435907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1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4"/>
          <p:cNvSpPr/>
          <p:nvPr/>
        </p:nvSpPr>
        <p:spPr>
          <a:xfrm rot="-4190590">
            <a:off x="5828685" y="4155777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4"/>
          <p:cNvSpPr/>
          <p:nvPr/>
        </p:nvSpPr>
        <p:spPr>
          <a:xfrm rot="-10539163" flipH="1">
            <a:off x="18152" y="559986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5"/>
          <p:cNvSpPr txBox="1">
            <a:spLocks noGrp="1"/>
          </p:cNvSpPr>
          <p:nvPr>
            <p:ph type="title"/>
          </p:nvPr>
        </p:nvSpPr>
        <p:spPr>
          <a:xfrm>
            <a:off x="720007" y="1960850"/>
            <a:ext cx="3018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15"/>
          <p:cNvSpPr txBox="1">
            <a:spLocks noGrp="1"/>
          </p:cNvSpPr>
          <p:nvPr>
            <p:ph type="title" idx="2"/>
          </p:nvPr>
        </p:nvSpPr>
        <p:spPr>
          <a:xfrm>
            <a:off x="4670406" y="3756273"/>
            <a:ext cx="3018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5"/>
          <p:cNvSpPr txBox="1">
            <a:spLocks noGrp="1"/>
          </p:cNvSpPr>
          <p:nvPr>
            <p:ph type="subTitle" idx="1"/>
          </p:nvPr>
        </p:nvSpPr>
        <p:spPr>
          <a:xfrm>
            <a:off x="720000" y="2278250"/>
            <a:ext cx="3018300" cy="53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5"/>
          <p:cNvSpPr txBox="1">
            <a:spLocks noGrp="1"/>
          </p:cNvSpPr>
          <p:nvPr>
            <p:ph type="subTitle" idx="3"/>
          </p:nvPr>
        </p:nvSpPr>
        <p:spPr>
          <a:xfrm>
            <a:off x="4670400" y="4073675"/>
            <a:ext cx="3018300" cy="53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5"/>
          <p:cNvSpPr txBox="1">
            <a:spLocks noGrp="1"/>
          </p:cNvSpPr>
          <p:nvPr>
            <p:ph type="title" idx="4"/>
          </p:nvPr>
        </p:nvSpPr>
        <p:spPr>
          <a:xfrm>
            <a:off x="720007" y="3756275"/>
            <a:ext cx="3018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5"/>
          <p:cNvSpPr txBox="1">
            <a:spLocks noGrp="1"/>
          </p:cNvSpPr>
          <p:nvPr>
            <p:ph type="title" idx="5"/>
          </p:nvPr>
        </p:nvSpPr>
        <p:spPr>
          <a:xfrm>
            <a:off x="4670406" y="1960850"/>
            <a:ext cx="3018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5"/>
          <p:cNvSpPr txBox="1">
            <a:spLocks noGrp="1"/>
          </p:cNvSpPr>
          <p:nvPr>
            <p:ph type="subTitle" idx="6"/>
          </p:nvPr>
        </p:nvSpPr>
        <p:spPr>
          <a:xfrm>
            <a:off x="720000" y="4073675"/>
            <a:ext cx="3018300" cy="53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15"/>
          <p:cNvSpPr txBox="1">
            <a:spLocks noGrp="1"/>
          </p:cNvSpPr>
          <p:nvPr>
            <p:ph type="subTitle" idx="7"/>
          </p:nvPr>
        </p:nvSpPr>
        <p:spPr>
          <a:xfrm>
            <a:off x="4670401" y="2278252"/>
            <a:ext cx="3018300" cy="53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5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5"/>
          <p:cNvSpPr/>
          <p:nvPr/>
        </p:nvSpPr>
        <p:spPr>
          <a:xfrm rot="-6390628">
            <a:off x="8523242" y="979948"/>
            <a:ext cx="884455" cy="867329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5"/>
          <p:cNvSpPr/>
          <p:nvPr/>
        </p:nvSpPr>
        <p:spPr>
          <a:xfrm>
            <a:off x="3254162" y="4527907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5"/>
          <p:cNvSpPr/>
          <p:nvPr/>
        </p:nvSpPr>
        <p:spPr>
          <a:xfrm rot="10800000">
            <a:off x="-499825" y="947713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51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5"/>
          <p:cNvSpPr/>
          <p:nvPr/>
        </p:nvSpPr>
        <p:spPr>
          <a:xfrm rot="-8100000">
            <a:off x="8509137" y="89244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5"/>
          <p:cNvSpPr/>
          <p:nvPr/>
        </p:nvSpPr>
        <p:spPr>
          <a:xfrm rot="-9647156">
            <a:off x="271953" y="25180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1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5"/>
          <p:cNvSpPr/>
          <p:nvPr/>
        </p:nvSpPr>
        <p:spPr>
          <a:xfrm rot="-6478235">
            <a:off x="-1739753" y="2941770"/>
            <a:ext cx="3982776" cy="2022597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5"/>
          <p:cNvSpPr/>
          <p:nvPr/>
        </p:nvSpPr>
        <p:spPr>
          <a:xfrm rot="-10539163" flipH="1">
            <a:off x="7165927" y="-75564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6"/>
          <p:cNvSpPr txBox="1">
            <a:spLocks noGrp="1"/>
          </p:cNvSpPr>
          <p:nvPr>
            <p:ph type="body" idx="1"/>
          </p:nvPr>
        </p:nvSpPr>
        <p:spPr>
          <a:xfrm>
            <a:off x="720000" y="1017725"/>
            <a:ext cx="7704000" cy="358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○"/>
              <a:defRPr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■"/>
              <a:defRPr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●"/>
              <a:defRPr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○"/>
              <a:defRPr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■"/>
              <a:defRPr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●"/>
              <a:defRPr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○"/>
              <a:defRPr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■"/>
              <a:defRPr/>
            </a:lvl9pPr>
          </a:lstStyle>
          <a:p>
            <a:endParaRPr/>
          </a:p>
        </p:txBody>
      </p:sp>
      <p:sp>
        <p:nvSpPr>
          <p:cNvPr id="184" name="Google Shape;184;p16"/>
          <p:cNvSpPr/>
          <p:nvPr/>
        </p:nvSpPr>
        <p:spPr>
          <a:xfrm rot="4190831" flipH="1">
            <a:off x="3273785" y="4276907"/>
            <a:ext cx="2854385" cy="2576416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A2D78D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6"/>
          <p:cNvSpPr/>
          <p:nvPr/>
        </p:nvSpPr>
        <p:spPr>
          <a:xfrm rot="-10539163" flipH="1">
            <a:off x="880302" y="-61077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6"/>
          <p:cNvSpPr/>
          <p:nvPr/>
        </p:nvSpPr>
        <p:spPr>
          <a:xfrm rot="-6390818">
            <a:off x="-145977" y="3071101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6"/>
          <p:cNvSpPr/>
          <p:nvPr/>
        </p:nvSpPr>
        <p:spPr>
          <a:xfrm>
            <a:off x="6949487" y="-300555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6"/>
          <p:cNvSpPr/>
          <p:nvPr/>
        </p:nvSpPr>
        <p:spPr>
          <a:xfrm rot="-8100000">
            <a:off x="6294962" y="331044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6"/>
          <p:cNvSpPr/>
          <p:nvPr/>
        </p:nvSpPr>
        <p:spPr>
          <a:xfrm rot="-9647156">
            <a:off x="171390" y="210992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1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6"/>
          <p:cNvSpPr/>
          <p:nvPr/>
        </p:nvSpPr>
        <p:spPr>
          <a:xfrm rot="-9647156">
            <a:off x="8134328" y="426792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1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6"/>
          <p:cNvSpPr/>
          <p:nvPr/>
        </p:nvSpPr>
        <p:spPr>
          <a:xfrm rot="-4190590">
            <a:off x="4628535" y="-276898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17"/>
          <p:cNvSpPr/>
          <p:nvPr/>
        </p:nvSpPr>
        <p:spPr>
          <a:xfrm rot="-10119564">
            <a:off x="9648091" y="3957590"/>
            <a:ext cx="475945" cy="484026"/>
          </a:xfrm>
          <a:custGeom>
            <a:avLst/>
            <a:gdLst/>
            <a:ahLst/>
            <a:cxnLst/>
            <a:rect l="l" t="t" r="r" b="b"/>
            <a:pathLst>
              <a:path w="34631" h="35219" extrusionOk="0">
                <a:moveTo>
                  <a:pt x="20921" y="1"/>
                </a:moveTo>
                <a:cubicBezTo>
                  <a:pt x="20896" y="1"/>
                  <a:pt x="20861" y="9"/>
                  <a:pt x="20852" y="25"/>
                </a:cubicBezTo>
                <a:cubicBezTo>
                  <a:pt x="20790" y="144"/>
                  <a:pt x="20703" y="259"/>
                  <a:pt x="20682" y="385"/>
                </a:cubicBezTo>
                <a:cubicBezTo>
                  <a:pt x="20622" y="771"/>
                  <a:pt x="20599" y="1162"/>
                  <a:pt x="20540" y="1548"/>
                </a:cubicBezTo>
                <a:cubicBezTo>
                  <a:pt x="20406" y="2450"/>
                  <a:pt x="20267" y="3355"/>
                  <a:pt x="20113" y="4255"/>
                </a:cubicBezTo>
                <a:cubicBezTo>
                  <a:pt x="20003" y="4908"/>
                  <a:pt x="19869" y="5559"/>
                  <a:pt x="19745" y="6211"/>
                </a:cubicBezTo>
                <a:cubicBezTo>
                  <a:pt x="19735" y="6262"/>
                  <a:pt x="19714" y="6312"/>
                  <a:pt x="19675" y="6356"/>
                </a:cubicBezTo>
                <a:cubicBezTo>
                  <a:pt x="19688" y="6232"/>
                  <a:pt x="19719" y="6104"/>
                  <a:pt x="19710" y="5981"/>
                </a:cubicBezTo>
                <a:cubicBezTo>
                  <a:pt x="19695" y="5767"/>
                  <a:pt x="19659" y="5554"/>
                  <a:pt x="19625" y="5342"/>
                </a:cubicBezTo>
                <a:cubicBezTo>
                  <a:pt x="19621" y="5317"/>
                  <a:pt x="19582" y="5299"/>
                  <a:pt x="19570" y="5288"/>
                </a:cubicBezTo>
                <a:cubicBezTo>
                  <a:pt x="19558" y="5237"/>
                  <a:pt x="19549" y="5190"/>
                  <a:pt x="19535" y="5145"/>
                </a:cubicBezTo>
                <a:cubicBezTo>
                  <a:pt x="19507" y="5058"/>
                  <a:pt x="19496" y="5022"/>
                  <a:pt x="19468" y="5022"/>
                </a:cubicBezTo>
                <a:cubicBezTo>
                  <a:pt x="19445" y="5022"/>
                  <a:pt x="19413" y="5044"/>
                  <a:pt x="19355" y="5082"/>
                </a:cubicBezTo>
                <a:cubicBezTo>
                  <a:pt x="19244" y="5155"/>
                  <a:pt x="19129" y="5222"/>
                  <a:pt x="19021" y="5288"/>
                </a:cubicBezTo>
                <a:cubicBezTo>
                  <a:pt x="19078" y="5047"/>
                  <a:pt x="18923" y="4847"/>
                  <a:pt x="18821" y="4633"/>
                </a:cubicBezTo>
                <a:cubicBezTo>
                  <a:pt x="18748" y="4478"/>
                  <a:pt x="18662" y="4331"/>
                  <a:pt x="18577" y="4182"/>
                </a:cubicBezTo>
                <a:cubicBezTo>
                  <a:pt x="18516" y="4074"/>
                  <a:pt x="18468" y="4022"/>
                  <a:pt x="18411" y="4022"/>
                </a:cubicBezTo>
                <a:cubicBezTo>
                  <a:pt x="18358" y="4022"/>
                  <a:pt x="18298" y="4066"/>
                  <a:pt x="18212" y="4152"/>
                </a:cubicBezTo>
                <a:cubicBezTo>
                  <a:pt x="18088" y="3987"/>
                  <a:pt x="17973" y="3815"/>
                  <a:pt x="17838" y="3660"/>
                </a:cubicBezTo>
                <a:cubicBezTo>
                  <a:pt x="17713" y="3515"/>
                  <a:pt x="17564" y="3390"/>
                  <a:pt x="17426" y="3253"/>
                </a:cubicBezTo>
                <a:cubicBezTo>
                  <a:pt x="17401" y="3228"/>
                  <a:pt x="17378" y="3217"/>
                  <a:pt x="17358" y="3217"/>
                </a:cubicBezTo>
                <a:cubicBezTo>
                  <a:pt x="17329" y="3217"/>
                  <a:pt x="17305" y="3240"/>
                  <a:pt x="17287" y="3277"/>
                </a:cubicBezTo>
                <a:cubicBezTo>
                  <a:pt x="17232" y="3384"/>
                  <a:pt x="17180" y="3493"/>
                  <a:pt x="17142" y="3606"/>
                </a:cubicBezTo>
                <a:cubicBezTo>
                  <a:pt x="17076" y="3801"/>
                  <a:pt x="17037" y="4008"/>
                  <a:pt x="16958" y="4197"/>
                </a:cubicBezTo>
                <a:cubicBezTo>
                  <a:pt x="16903" y="4327"/>
                  <a:pt x="16792" y="4430"/>
                  <a:pt x="16775" y="4581"/>
                </a:cubicBezTo>
                <a:cubicBezTo>
                  <a:pt x="16763" y="4688"/>
                  <a:pt x="16742" y="4795"/>
                  <a:pt x="16722" y="4909"/>
                </a:cubicBezTo>
                <a:cubicBezTo>
                  <a:pt x="16355" y="4648"/>
                  <a:pt x="15970" y="4409"/>
                  <a:pt x="15686" y="3999"/>
                </a:cubicBezTo>
                <a:cubicBezTo>
                  <a:pt x="15671" y="4091"/>
                  <a:pt x="15662" y="4142"/>
                  <a:pt x="15651" y="4211"/>
                </a:cubicBezTo>
                <a:cubicBezTo>
                  <a:pt x="15622" y="4169"/>
                  <a:pt x="15599" y="4147"/>
                  <a:pt x="15591" y="4120"/>
                </a:cubicBezTo>
                <a:cubicBezTo>
                  <a:pt x="15580" y="4070"/>
                  <a:pt x="15574" y="4028"/>
                  <a:pt x="15514" y="4028"/>
                </a:cubicBezTo>
                <a:cubicBezTo>
                  <a:pt x="15508" y="4028"/>
                  <a:pt x="15502" y="4028"/>
                  <a:pt x="15496" y="4029"/>
                </a:cubicBezTo>
                <a:cubicBezTo>
                  <a:pt x="15495" y="4029"/>
                  <a:pt x="15495" y="4029"/>
                  <a:pt x="15494" y="4029"/>
                </a:cubicBezTo>
                <a:cubicBezTo>
                  <a:pt x="15473" y="4029"/>
                  <a:pt x="15441" y="3989"/>
                  <a:pt x="15426" y="3962"/>
                </a:cubicBezTo>
                <a:cubicBezTo>
                  <a:pt x="15333" y="3795"/>
                  <a:pt x="15180" y="3695"/>
                  <a:pt x="15018" y="3619"/>
                </a:cubicBezTo>
                <a:cubicBezTo>
                  <a:pt x="14900" y="3564"/>
                  <a:pt x="14794" y="3490"/>
                  <a:pt x="14679" y="3433"/>
                </a:cubicBezTo>
                <a:cubicBezTo>
                  <a:pt x="14642" y="3415"/>
                  <a:pt x="14615" y="3406"/>
                  <a:pt x="14593" y="3406"/>
                </a:cubicBezTo>
                <a:cubicBezTo>
                  <a:pt x="14554" y="3406"/>
                  <a:pt x="14534" y="3438"/>
                  <a:pt x="14515" y="3510"/>
                </a:cubicBezTo>
                <a:cubicBezTo>
                  <a:pt x="14506" y="3547"/>
                  <a:pt x="14493" y="3583"/>
                  <a:pt x="14472" y="3646"/>
                </a:cubicBezTo>
                <a:cubicBezTo>
                  <a:pt x="14377" y="3587"/>
                  <a:pt x="14292" y="3542"/>
                  <a:pt x="14217" y="3483"/>
                </a:cubicBezTo>
                <a:cubicBezTo>
                  <a:pt x="14071" y="3366"/>
                  <a:pt x="13933" y="3239"/>
                  <a:pt x="13788" y="3121"/>
                </a:cubicBezTo>
                <a:cubicBezTo>
                  <a:pt x="13753" y="3094"/>
                  <a:pt x="13719" y="3075"/>
                  <a:pt x="13686" y="3075"/>
                </a:cubicBezTo>
                <a:cubicBezTo>
                  <a:pt x="13650" y="3075"/>
                  <a:pt x="13617" y="3097"/>
                  <a:pt x="13589" y="3154"/>
                </a:cubicBezTo>
                <a:cubicBezTo>
                  <a:pt x="13568" y="3197"/>
                  <a:pt x="13540" y="3217"/>
                  <a:pt x="13506" y="3217"/>
                </a:cubicBezTo>
                <a:cubicBezTo>
                  <a:pt x="13482" y="3217"/>
                  <a:pt x="13455" y="3207"/>
                  <a:pt x="13426" y="3188"/>
                </a:cubicBezTo>
                <a:cubicBezTo>
                  <a:pt x="13275" y="3089"/>
                  <a:pt x="13117" y="3008"/>
                  <a:pt x="12931" y="2995"/>
                </a:cubicBezTo>
                <a:cubicBezTo>
                  <a:pt x="12912" y="2993"/>
                  <a:pt x="12895" y="2993"/>
                  <a:pt x="12880" y="2993"/>
                </a:cubicBezTo>
                <a:cubicBezTo>
                  <a:pt x="12784" y="2993"/>
                  <a:pt x="12738" y="3021"/>
                  <a:pt x="12719" y="3135"/>
                </a:cubicBezTo>
                <a:cubicBezTo>
                  <a:pt x="12677" y="3371"/>
                  <a:pt x="12649" y="3612"/>
                  <a:pt x="12625" y="3852"/>
                </a:cubicBezTo>
                <a:cubicBezTo>
                  <a:pt x="12618" y="3921"/>
                  <a:pt x="12614" y="3964"/>
                  <a:pt x="12566" y="3964"/>
                </a:cubicBezTo>
                <a:cubicBezTo>
                  <a:pt x="12549" y="3964"/>
                  <a:pt x="12527" y="3958"/>
                  <a:pt x="12496" y="3946"/>
                </a:cubicBezTo>
                <a:cubicBezTo>
                  <a:pt x="12390" y="3903"/>
                  <a:pt x="12273" y="3888"/>
                  <a:pt x="12160" y="3874"/>
                </a:cubicBezTo>
                <a:cubicBezTo>
                  <a:pt x="11965" y="3850"/>
                  <a:pt x="11819" y="3730"/>
                  <a:pt x="11658" y="3639"/>
                </a:cubicBezTo>
                <a:cubicBezTo>
                  <a:pt x="11530" y="3567"/>
                  <a:pt x="11398" y="3500"/>
                  <a:pt x="11259" y="3455"/>
                </a:cubicBezTo>
                <a:cubicBezTo>
                  <a:pt x="11224" y="3443"/>
                  <a:pt x="11194" y="3438"/>
                  <a:pt x="11168" y="3438"/>
                </a:cubicBezTo>
                <a:cubicBezTo>
                  <a:pt x="11075" y="3438"/>
                  <a:pt x="11034" y="3508"/>
                  <a:pt x="11039" y="3638"/>
                </a:cubicBezTo>
                <a:cubicBezTo>
                  <a:pt x="11042" y="3684"/>
                  <a:pt x="11042" y="3730"/>
                  <a:pt x="11044" y="3803"/>
                </a:cubicBezTo>
                <a:cubicBezTo>
                  <a:pt x="10915" y="3751"/>
                  <a:pt x="10802" y="3708"/>
                  <a:pt x="10692" y="3656"/>
                </a:cubicBezTo>
                <a:cubicBezTo>
                  <a:pt x="10593" y="3612"/>
                  <a:pt x="10500" y="3553"/>
                  <a:pt x="10403" y="3505"/>
                </a:cubicBezTo>
                <a:cubicBezTo>
                  <a:pt x="10337" y="3473"/>
                  <a:pt x="10289" y="3455"/>
                  <a:pt x="10248" y="3455"/>
                </a:cubicBezTo>
                <a:cubicBezTo>
                  <a:pt x="10181" y="3455"/>
                  <a:pt x="10132" y="3502"/>
                  <a:pt x="10058" y="3614"/>
                </a:cubicBezTo>
                <a:cubicBezTo>
                  <a:pt x="9848" y="3561"/>
                  <a:pt x="9627" y="3508"/>
                  <a:pt x="9407" y="3448"/>
                </a:cubicBezTo>
                <a:cubicBezTo>
                  <a:pt x="9400" y="3447"/>
                  <a:pt x="9394" y="3446"/>
                  <a:pt x="9387" y="3446"/>
                </a:cubicBezTo>
                <a:cubicBezTo>
                  <a:pt x="9307" y="3446"/>
                  <a:pt x="9196" y="3554"/>
                  <a:pt x="9210" y="3634"/>
                </a:cubicBezTo>
                <a:cubicBezTo>
                  <a:pt x="9226" y="3718"/>
                  <a:pt x="9242" y="3802"/>
                  <a:pt x="9257" y="3887"/>
                </a:cubicBezTo>
                <a:cubicBezTo>
                  <a:pt x="9258" y="3901"/>
                  <a:pt x="9250" y="3917"/>
                  <a:pt x="9245" y="3942"/>
                </a:cubicBezTo>
                <a:cubicBezTo>
                  <a:pt x="9205" y="3938"/>
                  <a:pt x="9166" y="3938"/>
                  <a:pt x="9130" y="3929"/>
                </a:cubicBezTo>
                <a:cubicBezTo>
                  <a:pt x="8931" y="3876"/>
                  <a:pt x="8732" y="3821"/>
                  <a:pt x="8532" y="3767"/>
                </a:cubicBezTo>
                <a:cubicBezTo>
                  <a:pt x="8502" y="3759"/>
                  <a:pt x="8471" y="3752"/>
                  <a:pt x="8441" y="3748"/>
                </a:cubicBezTo>
                <a:cubicBezTo>
                  <a:pt x="8418" y="3745"/>
                  <a:pt x="8399" y="3743"/>
                  <a:pt x="8382" y="3743"/>
                </a:cubicBezTo>
                <a:cubicBezTo>
                  <a:pt x="8293" y="3743"/>
                  <a:pt x="8265" y="3787"/>
                  <a:pt x="8225" y="3937"/>
                </a:cubicBezTo>
                <a:cubicBezTo>
                  <a:pt x="8110" y="3920"/>
                  <a:pt x="7996" y="3902"/>
                  <a:pt x="7883" y="3881"/>
                </a:cubicBezTo>
                <a:cubicBezTo>
                  <a:pt x="7764" y="3859"/>
                  <a:pt x="7647" y="3825"/>
                  <a:pt x="7528" y="3806"/>
                </a:cubicBezTo>
                <a:cubicBezTo>
                  <a:pt x="7499" y="3802"/>
                  <a:pt x="7473" y="3800"/>
                  <a:pt x="7450" y="3800"/>
                </a:cubicBezTo>
                <a:cubicBezTo>
                  <a:pt x="7317" y="3800"/>
                  <a:pt x="7262" y="3874"/>
                  <a:pt x="7256" y="4048"/>
                </a:cubicBezTo>
                <a:cubicBezTo>
                  <a:pt x="7216" y="4046"/>
                  <a:pt x="7175" y="4049"/>
                  <a:pt x="7136" y="4044"/>
                </a:cubicBezTo>
                <a:cubicBezTo>
                  <a:pt x="6969" y="4023"/>
                  <a:pt x="6804" y="4000"/>
                  <a:pt x="6639" y="3976"/>
                </a:cubicBezTo>
                <a:cubicBezTo>
                  <a:pt x="6540" y="3961"/>
                  <a:pt x="6439" y="3945"/>
                  <a:pt x="6341" y="3925"/>
                </a:cubicBezTo>
                <a:cubicBezTo>
                  <a:pt x="6293" y="3915"/>
                  <a:pt x="6247" y="3898"/>
                  <a:pt x="6201" y="3898"/>
                </a:cubicBezTo>
                <a:cubicBezTo>
                  <a:pt x="6163" y="3898"/>
                  <a:pt x="6126" y="3909"/>
                  <a:pt x="6089" y="3945"/>
                </a:cubicBezTo>
                <a:cubicBezTo>
                  <a:pt x="6083" y="3951"/>
                  <a:pt x="6073" y="3953"/>
                  <a:pt x="6061" y="3953"/>
                </a:cubicBezTo>
                <a:cubicBezTo>
                  <a:pt x="6039" y="3953"/>
                  <a:pt x="6010" y="3946"/>
                  <a:pt x="5989" y="3942"/>
                </a:cubicBezTo>
                <a:cubicBezTo>
                  <a:pt x="5838" y="3914"/>
                  <a:pt x="5688" y="3901"/>
                  <a:pt x="5539" y="3901"/>
                </a:cubicBezTo>
                <a:cubicBezTo>
                  <a:pt x="5290" y="3901"/>
                  <a:pt x="5042" y="3937"/>
                  <a:pt x="4794" y="3998"/>
                </a:cubicBezTo>
                <a:cubicBezTo>
                  <a:pt x="4767" y="4004"/>
                  <a:pt x="4742" y="4012"/>
                  <a:pt x="4717" y="4025"/>
                </a:cubicBezTo>
                <a:cubicBezTo>
                  <a:pt x="4600" y="4086"/>
                  <a:pt x="4592" y="4143"/>
                  <a:pt x="4703" y="4215"/>
                </a:cubicBezTo>
                <a:cubicBezTo>
                  <a:pt x="4817" y="4290"/>
                  <a:pt x="4937" y="4352"/>
                  <a:pt x="5058" y="4417"/>
                </a:cubicBezTo>
                <a:cubicBezTo>
                  <a:pt x="5230" y="4512"/>
                  <a:pt x="5407" y="4605"/>
                  <a:pt x="5582" y="4700"/>
                </a:cubicBezTo>
                <a:cubicBezTo>
                  <a:pt x="5601" y="4710"/>
                  <a:pt x="5632" y="4734"/>
                  <a:pt x="5630" y="4745"/>
                </a:cubicBezTo>
                <a:cubicBezTo>
                  <a:pt x="5603" y="4868"/>
                  <a:pt x="5702" y="4898"/>
                  <a:pt x="5776" y="4940"/>
                </a:cubicBezTo>
                <a:cubicBezTo>
                  <a:pt x="6035" y="5090"/>
                  <a:pt x="6294" y="5237"/>
                  <a:pt x="6542" y="5378"/>
                </a:cubicBezTo>
                <a:cubicBezTo>
                  <a:pt x="6544" y="5406"/>
                  <a:pt x="6545" y="5412"/>
                  <a:pt x="6544" y="5414"/>
                </a:cubicBezTo>
                <a:cubicBezTo>
                  <a:pt x="6423" y="5600"/>
                  <a:pt x="6428" y="5650"/>
                  <a:pt x="6602" y="5809"/>
                </a:cubicBezTo>
                <a:cubicBezTo>
                  <a:pt x="6746" y="5939"/>
                  <a:pt x="6894" y="6066"/>
                  <a:pt x="7035" y="6200"/>
                </a:cubicBezTo>
                <a:cubicBezTo>
                  <a:pt x="7064" y="6226"/>
                  <a:pt x="7067" y="6278"/>
                  <a:pt x="7086" y="6317"/>
                </a:cubicBezTo>
                <a:cubicBezTo>
                  <a:pt x="7106" y="6360"/>
                  <a:pt x="7122" y="6412"/>
                  <a:pt x="7154" y="6441"/>
                </a:cubicBezTo>
                <a:cubicBezTo>
                  <a:pt x="7286" y="6557"/>
                  <a:pt x="7424" y="6665"/>
                  <a:pt x="7568" y="6783"/>
                </a:cubicBezTo>
                <a:cubicBezTo>
                  <a:pt x="7483" y="6874"/>
                  <a:pt x="7394" y="6970"/>
                  <a:pt x="7304" y="7064"/>
                </a:cubicBezTo>
                <a:cubicBezTo>
                  <a:pt x="7251" y="7121"/>
                  <a:pt x="7198" y="7177"/>
                  <a:pt x="7139" y="7230"/>
                </a:cubicBezTo>
                <a:cubicBezTo>
                  <a:pt x="7062" y="7301"/>
                  <a:pt x="7075" y="7366"/>
                  <a:pt x="7148" y="7425"/>
                </a:cubicBezTo>
                <a:cubicBezTo>
                  <a:pt x="7211" y="7475"/>
                  <a:pt x="7280" y="7522"/>
                  <a:pt x="7349" y="7565"/>
                </a:cubicBezTo>
                <a:cubicBezTo>
                  <a:pt x="7596" y="7722"/>
                  <a:pt x="7843" y="7877"/>
                  <a:pt x="8090" y="8032"/>
                </a:cubicBezTo>
                <a:cubicBezTo>
                  <a:pt x="8105" y="8042"/>
                  <a:pt x="8119" y="8058"/>
                  <a:pt x="8131" y="8069"/>
                </a:cubicBezTo>
                <a:cubicBezTo>
                  <a:pt x="8064" y="8210"/>
                  <a:pt x="8080" y="8269"/>
                  <a:pt x="8229" y="8329"/>
                </a:cubicBezTo>
                <a:cubicBezTo>
                  <a:pt x="8361" y="8383"/>
                  <a:pt x="8502" y="8421"/>
                  <a:pt x="8641" y="8458"/>
                </a:cubicBezTo>
                <a:cubicBezTo>
                  <a:pt x="8967" y="8546"/>
                  <a:pt x="9228" y="8759"/>
                  <a:pt x="9524" y="8907"/>
                </a:cubicBezTo>
                <a:cubicBezTo>
                  <a:pt x="9647" y="8968"/>
                  <a:pt x="9778" y="9014"/>
                  <a:pt x="9909" y="9067"/>
                </a:cubicBezTo>
                <a:cubicBezTo>
                  <a:pt x="9907" y="9071"/>
                  <a:pt x="9909" y="9083"/>
                  <a:pt x="9905" y="9086"/>
                </a:cubicBezTo>
                <a:cubicBezTo>
                  <a:pt x="9638" y="9222"/>
                  <a:pt x="9377" y="9374"/>
                  <a:pt x="9102" y="9489"/>
                </a:cubicBezTo>
                <a:cubicBezTo>
                  <a:pt x="8685" y="9666"/>
                  <a:pt x="8243" y="9735"/>
                  <a:pt x="7794" y="9774"/>
                </a:cubicBezTo>
                <a:cubicBezTo>
                  <a:pt x="7749" y="9777"/>
                  <a:pt x="7703" y="9793"/>
                  <a:pt x="7661" y="9811"/>
                </a:cubicBezTo>
                <a:cubicBezTo>
                  <a:pt x="7467" y="9889"/>
                  <a:pt x="7461" y="9906"/>
                  <a:pt x="7554" y="10090"/>
                </a:cubicBezTo>
                <a:cubicBezTo>
                  <a:pt x="7559" y="10099"/>
                  <a:pt x="7559" y="10111"/>
                  <a:pt x="7565" y="10142"/>
                </a:cubicBezTo>
                <a:cubicBezTo>
                  <a:pt x="7443" y="10167"/>
                  <a:pt x="7323" y="10192"/>
                  <a:pt x="7203" y="10216"/>
                </a:cubicBezTo>
                <a:cubicBezTo>
                  <a:pt x="7142" y="10228"/>
                  <a:pt x="7080" y="10237"/>
                  <a:pt x="7020" y="10252"/>
                </a:cubicBezTo>
                <a:cubicBezTo>
                  <a:pt x="6927" y="10275"/>
                  <a:pt x="6858" y="10319"/>
                  <a:pt x="6902" y="10439"/>
                </a:cubicBezTo>
                <a:cubicBezTo>
                  <a:pt x="6752" y="10485"/>
                  <a:pt x="6602" y="10517"/>
                  <a:pt x="6464" y="10574"/>
                </a:cubicBezTo>
                <a:cubicBezTo>
                  <a:pt x="6318" y="10636"/>
                  <a:pt x="6180" y="10719"/>
                  <a:pt x="6043" y="10801"/>
                </a:cubicBezTo>
                <a:cubicBezTo>
                  <a:pt x="5960" y="10851"/>
                  <a:pt x="5954" y="10919"/>
                  <a:pt x="6035" y="10989"/>
                </a:cubicBezTo>
                <a:cubicBezTo>
                  <a:pt x="6149" y="11087"/>
                  <a:pt x="6261" y="11190"/>
                  <a:pt x="6392" y="11305"/>
                </a:cubicBezTo>
                <a:cubicBezTo>
                  <a:pt x="6265" y="11386"/>
                  <a:pt x="6148" y="11442"/>
                  <a:pt x="6016" y="11447"/>
                </a:cubicBezTo>
                <a:cubicBezTo>
                  <a:pt x="5981" y="11448"/>
                  <a:pt x="5947" y="11449"/>
                  <a:pt x="5913" y="11449"/>
                </a:cubicBezTo>
                <a:cubicBezTo>
                  <a:pt x="5795" y="11449"/>
                  <a:pt x="5678" y="11442"/>
                  <a:pt x="5560" y="11441"/>
                </a:cubicBezTo>
                <a:cubicBezTo>
                  <a:pt x="5526" y="11441"/>
                  <a:pt x="5490" y="11441"/>
                  <a:pt x="5455" y="11444"/>
                </a:cubicBezTo>
                <a:cubicBezTo>
                  <a:pt x="5307" y="11461"/>
                  <a:pt x="5279" y="11506"/>
                  <a:pt x="5326" y="11641"/>
                </a:cubicBezTo>
                <a:cubicBezTo>
                  <a:pt x="5330" y="11652"/>
                  <a:pt x="5325" y="11664"/>
                  <a:pt x="5323" y="11683"/>
                </a:cubicBezTo>
                <a:cubicBezTo>
                  <a:pt x="5218" y="11685"/>
                  <a:pt x="5112" y="11683"/>
                  <a:pt x="5009" y="11694"/>
                </a:cubicBezTo>
                <a:cubicBezTo>
                  <a:pt x="4728" y="11727"/>
                  <a:pt x="4472" y="11822"/>
                  <a:pt x="4268" y="12029"/>
                </a:cubicBezTo>
                <a:cubicBezTo>
                  <a:pt x="4194" y="12107"/>
                  <a:pt x="4176" y="12174"/>
                  <a:pt x="4262" y="12257"/>
                </a:cubicBezTo>
                <a:cubicBezTo>
                  <a:pt x="4320" y="12313"/>
                  <a:pt x="4365" y="12383"/>
                  <a:pt x="4427" y="12457"/>
                </a:cubicBezTo>
                <a:cubicBezTo>
                  <a:pt x="4345" y="12481"/>
                  <a:pt x="4274" y="12497"/>
                  <a:pt x="4206" y="12522"/>
                </a:cubicBezTo>
                <a:cubicBezTo>
                  <a:pt x="4021" y="12590"/>
                  <a:pt x="3829" y="12650"/>
                  <a:pt x="3653" y="12737"/>
                </a:cubicBezTo>
                <a:cubicBezTo>
                  <a:pt x="3411" y="12857"/>
                  <a:pt x="3411" y="12898"/>
                  <a:pt x="3605" y="13092"/>
                </a:cubicBezTo>
                <a:cubicBezTo>
                  <a:pt x="3545" y="13124"/>
                  <a:pt x="3487" y="13154"/>
                  <a:pt x="3430" y="13185"/>
                </a:cubicBezTo>
                <a:cubicBezTo>
                  <a:pt x="3352" y="13226"/>
                  <a:pt x="3269" y="13263"/>
                  <a:pt x="3195" y="13311"/>
                </a:cubicBezTo>
                <a:cubicBezTo>
                  <a:pt x="3108" y="13370"/>
                  <a:pt x="3041" y="13442"/>
                  <a:pt x="3126" y="13551"/>
                </a:cubicBezTo>
                <a:cubicBezTo>
                  <a:pt x="3054" y="13623"/>
                  <a:pt x="2980" y="13686"/>
                  <a:pt x="2919" y="13761"/>
                </a:cubicBezTo>
                <a:cubicBezTo>
                  <a:pt x="2835" y="13861"/>
                  <a:pt x="2849" y="13907"/>
                  <a:pt x="2964" y="13967"/>
                </a:cubicBezTo>
                <a:cubicBezTo>
                  <a:pt x="3109" y="14042"/>
                  <a:pt x="3253" y="14119"/>
                  <a:pt x="3396" y="14198"/>
                </a:cubicBezTo>
                <a:cubicBezTo>
                  <a:pt x="3413" y="14206"/>
                  <a:pt x="3435" y="14229"/>
                  <a:pt x="3438" y="14247"/>
                </a:cubicBezTo>
                <a:cubicBezTo>
                  <a:pt x="3476" y="14522"/>
                  <a:pt x="3681" y="14697"/>
                  <a:pt x="3839" y="14896"/>
                </a:cubicBezTo>
                <a:cubicBezTo>
                  <a:pt x="3927" y="15007"/>
                  <a:pt x="4046" y="15093"/>
                  <a:pt x="4138" y="15177"/>
                </a:cubicBezTo>
                <a:cubicBezTo>
                  <a:pt x="3917" y="15358"/>
                  <a:pt x="3694" y="15538"/>
                  <a:pt x="3475" y="15723"/>
                </a:cubicBezTo>
                <a:cubicBezTo>
                  <a:pt x="3415" y="15774"/>
                  <a:pt x="3371" y="15848"/>
                  <a:pt x="3309" y="15896"/>
                </a:cubicBezTo>
                <a:cubicBezTo>
                  <a:pt x="3216" y="15965"/>
                  <a:pt x="3106" y="16014"/>
                  <a:pt x="3016" y="16086"/>
                </a:cubicBezTo>
                <a:cubicBezTo>
                  <a:pt x="2904" y="16175"/>
                  <a:pt x="2792" y="16268"/>
                  <a:pt x="2703" y="16377"/>
                </a:cubicBezTo>
                <a:cubicBezTo>
                  <a:pt x="2610" y="16490"/>
                  <a:pt x="2633" y="16551"/>
                  <a:pt x="2755" y="16634"/>
                </a:cubicBezTo>
                <a:cubicBezTo>
                  <a:pt x="2802" y="16665"/>
                  <a:pt x="2849" y="16700"/>
                  <a:pt x="2902" y="16740"/>
                </a:cubicBezTo>
                <a:cubicBezTo>
                  <a:pt x="2779" y="16868"/>
                  <a:pt x="2662" y="16984"/>
                  <a:pt x="2549" y="17107"/>
                </a:cubicBezTo>
                <a:cubicBezTo>
                  <a:pt x="2373" y="17298"/>
                  <a:pt x="2198" y="17493"/>
                  <a:pt x="2023" y="17686"/>
                </a:cubicBezTo>
                <a:cubicBezTo>
                  <a:pt x="1940" y="17779"/>
                  <a:pt x="1946" y="17800"/>
                  <a:pt x="2091" y="17941"/>
                </a:cubicBezTo>
                <a:cubicBezTo>
                  <a:pt x="2043" y="18026"/>
                  <a:pt x="1983" y="18108"/>
                  <a:pt x="1943" y="18198"/>
                </a:cubicBezTo>
                <a:cubicBezTo>
                  <a:pt x="1889" y="18325"/>
                  <a:pt x="1837" y="18455"/>
                  <a:pt x="1799" y="18587"/>
                </a:cubicBezTo>
                <a:cubicBezTo>
                  <a:pt x="1767" y="18701"/>
                  <a:pt x="1828" y="18759"/>
                  <a:pt x="1937" y="18805"/>
                </a:cubicBezTo>
                <a:cubicBezTo>
                  <a:pt x="2096" y="18871"/>
                  <a:pt x="2247" y="18964"/>
                  <a:pt x="2398" y="19050"/>
                </a:cubicBezTo>
                <a:cubicBezTo>
                  <a:pt x="2471" y="19093"/>
                  <a:pt x="2455" y="19135"/>
                  <a:pt x="2399" y="19197"/>
                </a:cubicBezTo>
                <a:cubicBezTo>
                  <a:pt x="2228" y="19389"/>
                  <a:pt x="2069" y="19591"/>
                  <a:pt x="1906" y="19790"/>
                </a:cubicBezTo>
                <a:cubicBezTo>
                  <a:pt x="1830" y="19884"/>
                  <a:pt x="1760" y="19982"/>
                  <a:pt x="1688" y="20079"/>
                </a:cubicBezTo>
                <a:cubicBezTo>
                  <a:pt x="1640" y="20143"/>
                  <a:pt x="1603" y="20204"/>
                  <a:pt x="1700" y="20265"/>
                </a:cubicBezTo>
                <a:cubicBezTo>
                  <a:pt x="1719" y="20276"/>
                  <a:pt x="1720" y="20348"/>
                  <a:pt x="1703" y="20379"/>
                </a:cubicBezTo>
                <a:cubicBezTo>
                  <a:pt x="1635" y="20506"/>
                  <a:pt x="1544" y="20622"/>
                  <a:pt x="1485" y="20752"/>
                </a:cubicBezTo>
                <a:cubicBezTo>
                  <a:pt x="1432" y="20872"/>
                  <a:pt x="1402" y="21004"/>
                  <a:pt x="1376" y="21133"/>
                </a:cubicBezTo>
                <a:cubicBezTo>
                  <a:pt x="1357" y="21229"/>
                  <a:pt x="1390" y="21310"/>
                  <a:pt x="1508" y="21325"/>
                </a:cubicBezTo>
                <a:cubicBezTo>
                  <a:pt x="1534" y="21329"/>
                  <a:pt x="1556" y="21345"/>
                  <a:pt x="1591" y="21359"/>
                </a:cubicBezTo>
                <a:cubicBezTo>
                  <a:pt x="1523" y="21475"/>
                  <a:pt x="1462" y="21587"/>
                  <a:pt x="1395" y="21695"/>
                </a:cubicBezTo>
                <a:cubicBezTo>
                  <a:pt x="1195" y="22016"/>
                  <a:pt x="986" y="22333"/>
                  <a:pt x="798" y="22659"/>
                </a:cubicBezTo>
                <a:cubicBezTo>
                  <a:pt x="592" y="23014"/>
                  <a:pt x="350" y="23346"/>
                  <a:pt x="131" y="23693"/>
                </a:cubicBezTo>
                <a:cubicBezTo>
                  <a:pt x="79" y="23778"/>
                  <a:pt x="43" y="23875"/>
                  <a:pt x="16" y="23971"/>
                </a:cubicBezTo>
                <a:cubicBezTo>
                  <a:pt x="0" y="24028"/>
                  <a:pt x="21" y="24067"/>
                  <a:pt x="67" y="24067"/>
                </a:cubicBezTo>
                <a:cubicBezTo>
                  <a:pt x="81" y="24067"/>
                  <a:pt x="97" y="24064"/>
                  <a:pt x="115" y="24056"/>
                </a:cubicBezTo>
                <a:cubicBezTo>
                  <a:pt x="235" y="24005"/>
                  <a:pt x="354" y="23948"/>
                  <a:pt x="470" y="23887"/>
                </a:cubicBezTo>
                <a:cubicBezTo>
                  <a:pt x="696" y="23768"/>
                  <a:pt x="917" y="23636"/>
                  <a:pt x="1149" y="23525"/>
                </a:cubicBezTo>
                <a:cubicBezTo>
                  <a:pt x="1372" y="23417"/>
                  <a:pt x="1606" y="23325"/>
                  <a:pt x="1834" y="23230"/>
                </a:cubicBezTo>
                <a:cubicBezTo>
                  <a:pt x="1947" y="23183"/>
                  <a:pt x="2064" y="23142"/>
                  <a:pt x="2179" y="23099"/>
                </a:cubicBezTo>
                <a:cubicBezTo>
                  <a:pt x="2225" y="23233"/>
                  <a:pt x="2245" y="23277"/>
                  <a:pt x="2319" y="23277"/>
                </a:cubicBezTo>
                <a:cubicBezTo>
                  <a:pt x="2346" y="23277"/>
                  <a:pt x="2378" y="23271"/>
                  <a:pt x="2422" y="23263"/>
                </a:cubicBezTo>
                <a:cubicBezTo>
                  <a:pt x="2545" y="23238"/>
                  <a:pt x="2669" y="23192"/>
                  <a:pt x="2785" y="23140"/>
                </a:cubicBezTo>
                <a:cubicBezTo>
                  <a:pt x="3168" y="22967"/>
                  <a:pt x="3550" y="22789"/>
                  <a:pt x="3932" y="22615"/>
                </a:cubicBezTo>
                <a:cubicBezTo>
                  <a:pt x="3941" y="22609"/>
                  <a:pt x="3954" y="22610"/>
                  <a:pt x="3967" y="22607"/>
                </a:cubicBezTo>
                <a:cubicBezTo>
                  <a:pt x="3982" y="22741"/>
                  <a:pt x="3995" y="22873"/>
                  <a:pt x="4011" y="23003"/>
                </a:cubicBezTo>
                <a:cubicBezTo>
                  <a:pt x="4024" y="23104"/>
                  <a:pt x="4092" y="23156"/>
                  <a:pt x="4208" y="23156"/>
                </a:cubicBezTo>
                <a:cubicBezTo>
                  <a:pt x="4210" y="23156"/>
                  <a:pt x="4211" y="23156"/>
                  <a:pt x="4212" y="23156"/>
                </a:cubicBezTo>
                <a:cubicBezTo>
                  <a:pt x="4377" y="23153"/>
                  <a:pt x="4512" y="23079"/>
                  <a:pt x="4638" y="22982"/>
                </a:cubicBezTo>
                <a:cubicBezTo>
                  <a:pt x="4678" y="22951"/>
                  <a:pt x="4716" y="22919"/>
                  <a:pt x="4764" y="22882"/>
                </a:cubicBezTo>
                <a:cubicBezTo>
                  <a:pt x="4801" y="22962"/>
                  <a:pt x="4850" y="22992"/>
                  <a:pt x="4906" y="22992"/>
                </a:cubicBezTo>
                <a:cubicBezTo>
                  <a:pt x="4939" y="22992"/>
                  <a:pt x="4974" y="22981"/>
                  <a:pt x="5011" y="22964"/>
                </a:cubicBezTo>
                <a:cubicBezTo>
                  <a:pt x="5241" y="22856"/>
                  <a:pt x="5471" y="22744"/>
                  <a:pt x="5701" y="22635"/>
                </a:cubicBezTo>
                <a:cubicBezTo>
                  <a:pt x="5722" y="22689"/>
                  <a:pt x="5755" y="22746"/>
                  <a:pt x="5771" y="22810"/>
                </a:cubicBezTo>
                <a:cubicBezTo>
                  <a:pt x="5789" y="22882"/>
                  <a:pt x="5828" y="22919"/>
                  <a:pt x="5880" y="22919"/>
                </a:cubicBezTo>
                <a:cubicBezTo>
                  <a:pt x="5912" y="22919"/>
                  <a:pt x="5949" y="22905"/>
                  <a:pt x="5989" y="22878"/>
                </a:cubicBezTo>
                <a:cubicBezTo>
                  <a:pt x="6133" y="22780"/>
                  <a:pt x="6270" y="22671"/>
                  <a:pt x="6403" y="22559"/>
                </a:cubicBezTo>
                <a:cubicBezTo>
                  <a:pt x="6684" y="22326"/>
                  <a:pt x="6961" y="22088"/>
                  <a:pt x="7239" y="21851"/>
                </a:cubicBezTo>
                <a:cubicBezTo>
                  <a:pt x="7280" y="21817"/>
                  <a:pt x="7321" y="21781"/>
                  <a:pt x="7364" y="21742"/>
                </a:cubicBezTo>
                <a:cubicBezTo>
                  <a:pt x="7434" y="21954"/>
                  <a:pt x="7506" y="22164"/>
                  <a:pt x="7571" y="22376"/>
                </a:cubicBezTo>
                <a:cubicBezTo>
                  <a:pt x="7590" y="22436"/>
                  <a:pt x="7618" y="22466"/>
                  <a:pt x="7668" y="22466"/>
                </a:cubicBezTo>
                <a:cubicBezTo>
                  <a:pt x="7680" y="22466"/>
                  <a:pt x="7694" y="22464"/>
                  <a:pt x="7709" y="22460"/>
                </a:cubicBezTo>
                <a:cubicBezTo>
                  <a:pt x="7935" y="22405"/>
                  <a:pt x="8130" y="22298"/>
                  <a:pt x="8265" y="22102"/>
                </a:cubicBezTo>
                <a:cubicBezTo>
                  <a:pt x="8318" y="22146"/>
                  <a:pt x="8357" y="22168"/>
                  <a:pt x="8393" y="22168"/>
                </a:cubicBezTo>
                <a:cubicBezTo>
                  <a:pt x="8436" y="22168"/>
                  <a:pt x="8473" y="22136"/>
                  <a:pt x="8521" y="22070"/>
                </a:cubicBezTo>
                <a:cubicBezTo>
                  <a:pt x="8635" y="21915"/>
                  <a:pt x="8752" y="21758"/>
                  <a:pt x="8862" y="21609"/>
                </a:cubicBezTo>
                <a:cubicBezTo>
                  <a:pt x="8888" y="21616"/>
                  <a:pt x="8898" y="21616"/>
                  <a:pt x="8903" y="21620"/>
                </a:cubicBezTo>
                <a:cubicBezTo>
                  <a:pt x="8971" y="21696"/>
                  <a:pt x="9011" y="21735"/>
                  <a:pt x="9048" y="21735"/>
                </a:cubicBezTo>
                <a:cubicBezTo>
                  <a:pt x="9088" y="21735"/>
                  <a:pt x="9125" y="21693"/>
                  <a:pt x="9191" y="21608"/>
                </a:cubicBezTo>
                <a:cubicBezTo>
                  <a:pt x="9359" y="21390"/>
                  <a:pt x="9533" y="21175"/>
                  <a:pt x="9695" y="20953"/>
                </a:cubicBezTo>
                <a:cubicBezTo>
                  <a:pt x="9761" y="20863"/>
                  <a:pt x="9801" y="20758"/>
                  <a:pt x="9857" y="20649"/>
                </a:cubicBezTo>
                <a:cubicBezTo>
                  <a:pt x="9904" y="20730"/>
                  <a:pt x="9943" y="20799"/>
                  <a:pt x="9982" y="20867"/>
                </a:cubicBezTo>
                <a:cubicBezTo>
                  <a:pt x="10016" y="20928"/>
                  <a:pt x="10051" y="20961"/>
                  <a:pt x="10089" y="20961"/>
                </a:cubicBezTo>
                <a:cubicBezTo>
                  <a:pt x="10119" y="20961"/>
                  <a:pt x="10152" y="20940"/>
                  <a:pt x="10189" y="20897"/>
                </a:cubicBezTo>
                <a:cubicBezTo>
                  <a:pt x="10321" y="20744"/>
                  <a:pt x="10445" y="20585"/>
                  <a:pt x="10559" y="20419"/>
                </a:cubicBezTo>
                <a:cubicBezTo>
                  <a:pt x="10675" y="20253"/>
                  <a:pt x="10811" y="20115"/>
                  <a:pt x="10977" y="19996"/>
                </a:cubicBezTo>
                <a:cubicBezTo>
                  <a:pt x="11110" y="19901"/>
                  <a:pt x="11226" y="19781"/>
                  <a:pt x="11331" y="19656"/>
                </a:cubicBezTo>
                <a:cubicBezTo>
                  <a:pt x="11411" y="19562"/>
                  <a:pt x="11453" y="19437"/>
                  <a:pt x="11529" y="19341"/>
                </a:cubicBezTo>
                <a:cubicBezTo>
                  <a:pt x="11612" y="19237"/>
                  <a:pt x="11722" y="19155"/>
                  <a:pt x="11804" y="19053"/>
                </a:cubicBezTo>
                <a:cubicBezTo>
                  <a:pt x="11905" y="18929"/>
                  <a:pt x="11979" y="18784"/>
                  <a:pt x="12081" y="18664"/>
                </a:cubicBezTo>
                <a:cubicBezTo>
                  <a:pt x="12250" y="18464"/>
                  <a:pt x="12432" y="18278"/>
                  <a:pt x="12606" y="18083"/>
                </a:cubicBezTo>
                <a:cubicBezTo>
                  <a:pt x="12741" y="17930"/>
                  <a:pt x="12873" y="17774"/>
                  <a:pt x="13007" y="17617"/>
                </a:cubicBezTo>
                <a:cubicBezTo>
                  <a:pt x="13017" y="17622"/>
                  <a:pt x="13028" y="17626"/>
                  <a:pt x="13040" y="17632"/>
                </a:cubicBezTo>
                <a:cubicBezTo>
                  <a:pt x="12986" y="17823"/>
                  <a:pt x="12947" y="18018"/>
                  <a:pt x="12875" y="18203"/>
                </a:cubicBezTo>
                <a:cubicBezTo>
                  <a:pt x="12776" y="18458"/>
                  <a:pt x="12658" y="18705"/>
                  <a:pt x="12539" y="18950"/>
                </a:cubicBezTo>
                <a:cubicBezTo>
                  <a:pt x="12421" y="19190"/>
                  <a:pt x="12301" y="19431"/>
                  <a:pt x="12168" y="19664"/>
                </a:cubicBezTo>
                <a:cubicBezTo>
                  <a:pt x="12016" y="19931"/>
                  <a:pt x="11851" y="20193"/>
                  <a:pt x="11692" y="20456"/>
                </a:cubicBezTo>
                <a:cubicBezTo>
                  <a:pt x="11682" y="20472"/>
                  <a:pt x="11675" y="20491"/>
                  <a:pt x="11668" y="20508"/>
                </a:cubicBezTo>
                <a:cubicBezTo>
                  <a:pt x="11613" y="20642"/>
                  <a:pt x="11628" y="20675"/>
                  <a:pt x="11773" y="20722"/>
                </a:cubicBezTo>
                <a:cubicBezTo>
                  <a:pt x="11784" y="20903"/>
                  <a:pt x="11650" y="21026"/>
                  <a:pt x="11581" y="21174"/>
                </a:cubicBezTo>
                <a:cubicBezTo>
                  <a:pt x="11552" y="21234"/>
                  <a:pt x="11509" y="21285"/>
                  <a:pt x="11474" y="21342"/>
                </a:cubicBezTo>
                <a:cubicBezTo>
                  <a:pt x="11418" y="21433"/>
                  <a:pt x="11401" y="21526"/>
                  <a:pt x="11390" y="21637"/>
                </a:cubicBezTo>
                <a:cubicBezTo>
                  <a:pt x="11375" y="21810"/>
                  <a:pt x="11308" y="21982"/>
                  <a:pt x="11246" y="22148"/>
                </a:cubicBezTo>
                <a:cubicBezTo>
                  <a:pt x="11207" y="22252"/>
                  <a:pt x="11128" y="22343"/>
                  <a:pt x="11089" y="22447"/>
                </a:cubicBezTo>
                <a:cubicBezTo>
                  <a:pt x="11046" y="22564"/>
                  <a:pt x="11079" y="22599"/>
                  <a:pt x="11203" y="22611"/>
                </a:cubicBezTo>
                <a:cubicBezTo>
                  <a:pt x="11257" y="22617"/>
                  <a:pt x="11309" y="22628"/>
                  <a:pt x="11382" y="22640"/>
                </a:cubicBezTo>
                <a:cubicBezTo>
                  <a:pt x="11329" y="22745"/>
                  <a:pt x="11289" y="22838"/>
                  <a:pt x="11237" y="22924"/>
                </a:cubicBezTo>
                <a:cubicBezTo>
                  <a:pt x="11129" y="23105"/>
                  <a:pt x="11018" y="23284"/>
                  <a:pt x="10903" y="23460"/>
                </a:cubicBezTo>
                <a:cubicBezTo>
                  <a:pt x="10841" y="23556"/>
                  <a:pt x="10764" y="23639"/>
                  <a:pt x="10699" y="23732"/>
                </a:cubicBezTo>
                <a:cubicBezTo>
                  <a:pt x="10650" y="23805"/>
                  <a:pt x="10590" y="23883"/>
                  <a:pt x="10704" y="23962"/>
                </a:cubicBezTo>
                <a:cubicBezTo>
                  <a:pt x="10722" y="23974"/>
                  <a:pt x="10712" y="24040"/>
                  <a:pt x="10699" y="24076"/>
                </a:cubicBezTo>
                <a:cubicBezTo>
                  <a:pt x="10626" y="24289"/>
                  <a:pt x="10547" y="24499"/>
                  <a:pt x="10471" y="24713"/>
                </a:cubicBezTo>
                <a:cubicBezTo>
                  <a:pt x="10456" y="24753"/>
                  <a:pt x="10446" y="24797"/>
                  <a:pt x="10447" y="24839"/>
                </a:cubicBezTo>
                <a:cubicBezTo>
                  <a:pt x="10450" y="24984"/>
                  <a:pt x="10492" y="25126"/>
                  <a:pt x="10668" y="25126"/>
                </a:cubicBezTo>
                <a:cubicBezTo>
                  <a:pt x="10688" y="25126"/>
                  <a:pt x="10711" y="25124"/>
                  <a:pt x="10735" y="25120"/>
                </a:cubicBezTo>
                <a:cubicBezTo>
                  <a:pt x="10765" y="25115"/>
                  <a:pt x="10796" y="25116"/>
                  <a:pt x="10835" y="25113"/>
                </a:cubicBezTo>
                <a:lnTo>
                  <a:pt x="10835" y="25113"/>
                </a:lnTo>
                <a:cubicBezTo>
                  <a:pt x="10830" y="25161"/>
                  <a:pt x="10822" y="25203"/>
                  <a:pt x="10820" y="25244"/>
                </a:cubicBezTo>
                <a:cubicBezTo>
                  <a:pt x="10811" y="25400"/>
                  <a:pt x="10778" y="25548"/>
                  <a:pt x="10805" y="25714"/>
                </a:cubicBezTo>
                <a:cubicBezTo>
                  <a:pt x="10832" y="25877"/>
                  <a:pt x="10755" y="26057"/>
                  <a:pt x="10722" y="26229"/>
                </a:cubicBezTo>
                <a:cubicBezTo>
                  <a:pt x="10713" y="26268"/>
                  <a:pt x="10698" y="26304"/>
                  <a:pt x="10692" y="26342"/>
                </a:cubicBezTo>
                <a:cubicBezTo>
                  <a:pt x="10671" y="26466"/>
                  <a:pt x="10691" y="26493"/>
                  <a:pt x="10822" y="26516"/>
                </a:cubicBezTo>
                <a:cubicBezTo>
                  <a:pt x="10799" y="26666"/>
                  <a:pt x="10774" y="26818"/>
                  <a:pt x="10748" y="26969"/>
                </a:cubicBezTo>
                <a:cubicBezTo>
                  <a:pt x="10728" y="27095"/>
                  <a:pt x="10686" y="27222"/>
                  <a:pt x="10688" y="27348"/>
                </a:cubicBezTo>
                <a:cubicBezTo>
                  <a:pt x="10691" y="27484"/>
                  <a:pt x="10717" y="27548"/>
                  <a:pt x="10792" y="27548"/>
                </a:cubicBezTo>
                <a:cubicBezTo>
                  <a:pt x="10823" y="27548"/>
                  <a:pt x="10863" y="27536"/>
                  <a:pt x="10913" y="27514"/>
                </a:cubicBezTo>
                <a:cubicBezTo>
                  <a:pt x="11100" y="27431"/>
                  <a:pt x="11288" y="27342"/>
                  <a:pt x="11475" y="27256"/>
                </a:cubicBezTo>
                <a:cubicBezTo>
                  <a:pt x="11527" y="27231"/>
                  <a:pt x="11579" y="27206"/>
                  <a:pt x="11632" y="27183"/>
                </a:cubicBezTo>
                <a:cubicBezTo>
                  <a:pt x="11686" y="27296"/>
                  <a:pt x="11716" y="27346"/>
                  <a:pt x="11770" y="27346"/>
                </a:cubicBezTo>
                <a:cubicBezTo>
                  <a:pt x="11808" y="27346"/>
                  <a:pt x="11857" y="27322"/>
                  <a:pt x="11933" y="27278"/>
                </a:cubicBezTo>
                <a:cubicBezTo>
                  <a:pt x="12159" y="27149"/>
                  <a:pt x="12381" y="27013"/>
                  <a:pt x="12607" y="26880"/>
                </a:cubicBezTo>
                <a:cubicBezTo>
                  <a:pt x="12632" y="26865"/>
                  <a:pt x="12659" y="26851"/>
                  <a:pt x="12690" y="26836"/>
                </a:cubicBezTo>
                <a:lnTo>
                  <a:pt x="12690" y="26836"/>
                </a:lnTo>
                <a:cubicBezTo>
                  <a:pt x="12661" y="27155"/>
                  <a:pt x="12635" y="27466"/>
                  <a:pt x="12599" y="27774"/>
                </a:cubicBezTo>
                <a:cubicBezTo>
                  <a:pt x="12582" y="27911"/>
                  <a:pt x="12553" y="28049"/>
                  <a:pt x="12518" y="28184"/>
                </a:cubicBezTo>
                <a:cubicBezTo>
                  <a:pt x="12477" y="28347"/>
                  <a:pt x="12422" y="28506"/>
                  <a:pt x="12378" y="28667"/>
                </a:cubicBezTo>
                <a:cubicBezTo>
                  <a:pt x="12365" y="28716"/>
                  <a:pt x="12363" y="28768"/>
                  <a:pt x="12361" y="28819"/>
                </a:cubicBezTo>
                <a:cubicBezTo>
                  <a:pt x="12359" y="28909"/>
                  <a:pt x="12385" y="28972"/>
                  <a:pt x="12478" y="28972"/>
                </a:cubicBezTo>
                <a:cubicBezTo>
                  <a:pt x="12488" y="28972"/>
                  <a:pt x="12498" y="28971"/>
                  <a:pt x="12510" y="28970"/>
                </a:cubicBezTo>
                <a:cubicBezTo>
                  <a:pt x="12516" y="28969"/>
                  <a:pt x="12522" y="28969"/>
                  <a:pt x="12528" y="28969"/>
                </a:cubicBezTo>
                <a:cubicBezTo>
                  <a:pt x="12557" y="28969"/>
                  <a:pt x="12587" y="28977"/>
                  <a:pt x="12625" y="28981"/>
                </a:cubicBezTo>
                <a:cubicBezTo>
                  <a:pt x="12623" y="29030"/>
                  <a:pt x="12626" y="29071"/>
                  <a:pt x="12621" y="29112"/>
                </a:cubicBezTo>
                <a:cubicBezTo>
                  <a:pt x="12589" y="29398"/>
                  <a:pt x="12554" y="29685"/>
                  <a:pt x="12520" y="29972"/>
                </a:cubicBezTo>
                <a:cubicBezTo>
                  <a:pt x="12515" y="30012"/>
                  <a:pt x="12510" y="30050"/>
                  <a:pt x="12509" y="30089"/>
                </a:cubicBezTo>
                <a:cubicBezTo>
                  <a:pt x="12505" y="30251"/>
                  <a:pt x="12522" y="30270"/>
                  <a:pt x="12683" y="30296"/>
                </a:cubicBezTo>
                <a:cubicBezTo>
                  <a:pt x="12700" y="30507"/>
                  <a:pt x="12714" y="30720"/>
                  <a:pt x="12740" y="30931"/>
                </a:cubicBezTo>
                <a:cubicBezTo>
                  <a:pt x="12752" y="31031"/>
                  <a:pt x="12785" y="31129"/>
                  <a:pt x="12817" y="31223"/>
                </a:cubicBezTo>
                <a:cubicBezTo>
                  <a:pt x="12842" y="31292"/>
                  <a:pt x="12885" y="31322"/>
                  <a:pt x="12941" y="31322"/>
                </a:cubicBezTo>
                <a:cubicBezTo>
                  <a:pt x="12967" y="31322"/>
                  <a:pt x="12995" y="31316"/>
                  <a:pt x="13026" y="31303"/>
                </a:cubicBezTo>
                <a:cubicBezTo>
                  <a:pt x="13395" y="31156"/>
                  <a:pt x="13764" y="31012"/>
                  <a:pt x="14133" y="30867"/>
                </a:cubicBezTo>
                <a:cubicBezTo>
                  <a:pt x="14154" y="30859"/>
                  <a:pt x="14177" y="30854"/>
                  <a:pt x="14194" y="30851"/>
                </a:cubicBezTo>
                <a:cubicBezTo>
                  <a:pt x="14221" y="31126"/>
                  <a:pt x="14244" y="31397"/>
                  <a:pt x="14276" y="31666"/>
                </a:cubicBezTo>
                <a:cubicBezTo>
                  <a:pt x="14280" y="31705"/>
                  <a:pt x="14329" y="31737"/>
                  <a:pt x="14356" y="31773"/>
                </a:cubicBezTo>
                <a:cubicBezTo>
                  <a:pt x="14377" y="31799"/>
                  <a:pt x="14411" y="31825"/>
                  <a:pt x="14416" y="31855"/>
                </a:cubicBezTo>
                <a:cubicBezTo>
                  <a:pt x="14442" y="31993"/>
                  <a:pt x="14459" y="32132"/>
                  <a:pt x="14482" y="32271"/>
                </a:cubicBezTo>
                <a:cubicBezTo>
                  <a:pt x="14494" y="32344"/>
                  <a:pt x="14506" y="32417"/>
                  <a:pt x="14531" y="32487"/>
                </a:cubicBezTo>
                <a:cubicBezTo>
                  <a:pt x="14583" y="32630"/>
                  <a:pt x="14629" y="32682"/>
                  <a:pt x="14745" y="32682"/>
                </a:cubicBezTo>
                <a:cubicBezTo>
                  <a:pt x="14779" y="32682"/>
                  <a:pt x="14819" y="32677"/>
                  <a:pt x="14866" y="32670"/>
                </a:cubicBezTo>
                <a:cubicBezTo>
                  <a:pt x="14871" y="32914"/>
                  <a:pt x="14890" y="33153"/>
                  <a:pt x="14879" y="33392"/>
                </a:cubicBezTo>
                <a:cubicBezTo>
                  <a:pt x="14863" y="33753"/>
                  <a:pt x="14823" y="34113"/>
                  <a:pt x="14799" y="34474"/>
                </a:cubicBezTo>
                <a:cubicBezTo>
                  <a:pt x="14789" y="34630"/>
                  <a:pt x="14791" y="34787"/>
                  <a:pt x="14802" y="34943"/>
                </a:cubicBezTo>
                <a:cubicBezTo>
                  <a:pt x="14807" y="35021"/>
                  <a:pt x="14839" y="35102"/>
                  <a:pt x="14878" y="35172"/>
                </a:cubicBezTo>
                <a:cubicBezTo>
                  <a:pt x="14896" y="35204"/>
                  <a:pt x="14919" y="35219"/>
                  <a:pt x="14942" y="35219"/>
                </a:cubicBezTo>
                <a:cubicBezTo>
                  <a:pt x="14969" y="35219"/>
                  <a:pt x="14995" y="35197"/>
                  <a:pt x="15009" y="35159"/>
                </a:cubicBezTo>
                <a:cubicBezTo>
                  <a:pt x="15064" y="35013"/>
                  <a:pt x="15186" y="34902"/>
                  <a:pt x="15200" y="34733"/>
                </a:cubicBezTo>
                <a:cubicBezTo>
                  <a:pt x="15208" y="34658"/>
                  <a:pt x="15279" y="34588"/>
                  <a:pt x="15319" y="34514"/>
                </a:cubicBezTo>
                <a:cubicBezTo>
                  <a:pt x="15548" y="34085"/>
                  <a:pt x="15770" y="33652"/>
                  <a:pt x="16006" y="33227"/>
                </a:cubicBezTo>
                <a:cubicBezTo>
                  <a:pt x="16073" y="33106"/>
                  <a:pt x="16175" y="33006"/>
                  <a:pt x="16269" y="32884"/>
                </a:cubicBezTo>
                <a:cubicBezTo>
                  <a:pt x="16301" y="32919"/>
                  <a:pt x="16335" y="32950"/>
                  <a:pt x="16361" y="32986"/>
                </a:cubicBezTo>
                <a:cubicBezTo>
                  <a:pt x="16396" y="33036"/>
                  <a:pt x="16435" y="33059"/>
                  <a:pt x="16477" y="33059"/>
                </a:cubicBezTo>
                <a:cubicBezTo>
                  <a:pt x="16510" y="33059"/>
                  <a:pt x="16545" y="33044"/>
                  <a:pt x="16581" y="33018"/>
                </a:cubicBezTo>
                <a:cubicBezTo>
                  <a:pt x="16646" y="32968"/>
                  <a:pt x="16721" y="32924"/>
                  <a:pt x="16763" y="32858"/>
                </a:cubicBezTo>
                <a:cubicBezTo>
                  <a:pt x="16954" y="32570"/>
                  <a:pt x="17153" y="32288"/>
                  <a:pt x="17260" y="31952"/>
                </a:cubicBezTo>
                <a:cubicBezTo>
                  <a:pt x="17303" y="31813"/>
                  <a:pt x="17394" y="31689"/>
                  <a:pt x="17464" y="31557"/>
                </a:cubicBezTo>
                <a:cubicBezTo>
                  <a:pt x="17626" y="31702"/>
                  <a:pt x="17796" y="31849"/>
                  <a:pt x="17962" y="32001"/>
                </a:cubicBezTo>
                <a:cubicBezTo>
                  <a:pt x="17999" y="32035"/>
                  <a:pt x="18032" y="32053"/>
                  <a:pt x="18068" y="32053"/>
                </a:cubicBezTo>
                <a:cubicBezTo>
                  <a:pt x="18098" y="32053"/>
                  <a:pt x="18130" y="32040"/>
                  <a:pt x="18167" y="32013"/>
                </a:cubicBezTo>
                <a:cubicBezTo>
                  <a:pt x="18313" y="31907"/>
                  <a:pt x="18387" y="31757"/>
                  <a:pt x="18450" y="31598"/>
                </a:cubicBezTo>
                <a:cubicBezTo>
                  <a:pt x="18514" y="31433"/>
                  <a:pt x="18578" y="31267"/>
                  <a:pt x="18638" y="31100"/>
                </a:cubicBezTo>
                <a:cubicBezTo>
                  <a:pt x="18663" y="31034"/>
                  <a:pt x="18677" y="30965"/>
                  <a:pt x="18698" y="30888"/>
                </a:cubicBezTo>
                <a:cubicBezTo>
                  <a:pt x="18725" y="30892"/>
                  <a:pt x="18759" y="30895"/>
                  <a:pt x="18791" y="30903"/>
                </a:cubicBezTo>
                <a:cubicBezTo>
                  <a:pt x="18828" y="30911"/>
                  <a:pt x="18858" y="30916"/>
                  <a:pt x="18882" y="30916"/>
                </a:cubicBezTo>
                <a:cubicBezTo>
                  <a:pt x="18950" y="30916"/>
                  <a:pt x="18975" y="30880"/>
                  <a:pt x="19004" y="30782"/>
                </a:cubicBezTo>
                <a:cubicBezTo>
                  <a:pt x="19067" y="30565"/>
                  <a:pt x="19162" y="30365"/>
                  <a:pt x="19304" y="30187"/>
                </a:cubicBezTo>
                <a:cubicBezTo>
                  <a:pt x="19342" y="30137"/>
                  <a:pt x="19342" y="30056"/>
                  <a:pt x="19360" y="29994"/>
                </a:cubicBezTo>
                <a:cubicBezTo>
                  <a:pt x="19442" y="30036"/>
                  <a:pt x="19530" y="30086"/>
                  <a:pt x="19621" y="30131"/>
                </a:cubicBezTo>
                <a:cubicBezTo>
                  <a:pt x="19645" y="30142"/>
                  <a:pt x="19668" y="30147"/>
                  <a:pt x="19691" y="30147"/>
                </a:cubicBezTo>
                <a:cubicBezTo>
                  <a:pt x="19735" y="30147"/>
                  <a:pt x="19775" y="30125"/>
                  <a:pt x="19804" y="30080"/>
                </a:cubicBezTo>
                <a:cubicBezTo>
                  <a:pt x="19849" y="30008"/>
                  <a:pt x="19891" y="29932"/>
                  <a:pt x="19922" y="29854"/>
                </a:cubicBezTo>
                <a:cubicBezTo>
                  <a:pt x="19990" y="29680"/>
                  <a:pt x="20052" y="29504"/>
                  <a:pt x="20116" y="29329"/>
                </a:cubicBezTo>
                <a:cubicBezTo>
                  <a:pt x="20119" y="29318"/>
                  <a:pt x="20128" y="29307"/>
                  <a:pt x="20128" y="29295"/>
                </a:cubicBezTo>
                <a:cubicBezTo>
                  <a:pt x="20131" y="29169"/>
                  <a:pt x="20143" y="29053"/>
                  <a:pt x="20265" y="28968"/>
                </a:cubicBezTo>
                <a:cubicBezTo>
                  <a:pt x="20303" y="28940"/>
                  <a:pt x="20287" y="28836"/>
                  <a:pt x="20296" y="28768"/>
                </a:cubicBezTo>
                <a:cubicBezTo>
                  <a:pt x="20308" y="28686"/>
                  <a:pt x="20319" y="28603"/>
                  <a:pt x="20333" y="28502"/>
                </a:cubicBezTo>
                <a:cubicBezTo>
                  <a:pt x="20544" y="28680"/>
                  <a:pt x="20732" y="28842"/>
                  <a:pt x="20929" y="28995"/>
                </a:cubicBezTo>
                <a:cubicBezTo>
                  <a:pt x="20937" y="29001"/>
                  <a:pt x="20947" y="29003"/>
                  <a:pt x="20960" y="29003"/>
                </a:cubicBezTo>
                <a:cubicBezTo>
                  <a:pt x="20993" y="29003"/>
                  <a:pt x="21037" y="28987"/>
                  <a:pt x="21070" y="28984"/>
                </a:cubicBezTo>
                <a:cubicBezTo>
                  <a:pt x="21302" y="29104"/>
                  <a:pt x="21538" y="29226"/>
                  <a:pt x="21779" y="29344"/>
                </a:cubicBezTo>
                <a:cubicBezTo>
                  <a:pt x="21786" y="29347"/>
                  <a:pt x="21794" y="29349"/>
                  <a:pt x="21803" y="29349"/>
                </a:cubicBezTo>
                <a:cubicBezTo>
                  <a:pt x="21827" y="29349"/>
                  <a:pt x="21857" y="29339"/>
                  <a:pt x="21876" y="29326"/>
                </a:cubicBezTo>
                <a:cubicBezTo>
                  <a:pt x="21981" y="29253"/>
                  <a:pt x="22051" y="29158"/>
                  <a:pt x="22075" y="29024"/>
                </a:cubicBezTo>
                <a:cubicBezTo>
                  <a:pt x="22099" y="28893"/>
                  <a:pt x="22149" y="28768"/>
                  <a:pt x="22185" y="28640"/>
                </a:cubicBezTo>
                <a:cubicBezTo>
                  <a:pt x="22204" y="28574"/>
                  <a:pt x="22217" y="28506"/>
                  <a:pt x="22233" y="28439"/>
                </a:cubicBezTo>
                <a:cubicBezTo>
                  <a:pt x="22263" y="28448"/>
                  <a:pt x="22289" y="28453"/>
                  <a:pt x="22311" y="28453"/>
                </a:cubicBezTo>
                <a:cubicBezTo>
                  <a:pt x="22376" y="28453"/>
                  <a:pt x="22410" y="28411"/>
                  <a:pt x="22422" y="28307"/>
                </a:cubicBezTo>
                <a:cubicBezTo>
                  <a:pt x="22454" y="28037"/>
                  <a:pt x="22474" y="27764"/>
                  <a:pt x="22498" y="27500"/>
                </a:cubicBezTo>
                <a:cubicBezTo>
                  <a:pt x="22572" y="27534"/>
                  <a:pt x="22670" y="27576"/>
                  <a:pt x="22768" y="27618"/>
                </a:cubicBezTo>
                <a:cubicBezTo>
                  <a:pt x="22801" y="27632"/>
                  <a:pt x="22831" y="27640"/>
                  <a:pt x="22858" y="27640"/>
                </a:cubicBezTo>
                <a:cubicBezTo>
                  <a:pt x="22916" y="27640"/>
                  <a:pt x="22958" y="27606"/>
                  <a:pt x="22980" y="27534"/>
                </a:cubicBezTo>
                <a:cubicBezTo>
                  <a:pt x="23027" y="27379"/>
                  <a:pt x="23073" y="27220"/>
                  <a:pt x="23085" y="27060"/>
                </a:cubicBezTo>
                <a:cubicBezTo>
                  <a:pt x="23101" y="26829"/>
                  <a:pt x="23091" y="26594"/>
                  <a:pt x="23087" y="26362"/>
                </a:cubicBezTo>
                <a:cubicBezTo>
                  <a:pt x="23086" y="26286"/>
                  <a:pt x="23066" y="26211"/>
                  <a:pt x="23054" y="26130"/>
                </a:cubicBezTo>
                <a:cubicBezTo>
                  <a:pt x="23177" y="26066"/>
                  <a:pt x="23188" y="26033"/>
                  <a:pt x="23120" y="25814"/>
                </a:cubicBezTo>
                <a:cubicBezTo>
                  <a:pt x="23070" y="25656"/>
                  <a:pt x="23005" y="25502"/>
                  <a:pt x="22962" y="25342"/>
                </a:cubicBezTo>
                <a:cubicBezTo>
                  <a:pt x="22922" y="25200"/>
                  <a:pt x="22902" y="25055"/>
                  <a:pt x="22873" y="24909"/>
                </a:cubicBezTo>
                <a:lnTo>
                  <a:pt x="22873" y="24909"/>
                </a:lnTo>
                <a:cubicBezTo>
                  <a:pt x="22986" y="24938"/>
                  <a:pt x="23096" y="24967"/>
                  <a:pt x="23207" y="24998"/>
                </a:cubicBezTo>
                <a:cubicBezTo>
                  <a:pt x="23227" y="25004"/>
                  <a:pt x="23245" y="25007"/>
                  <a:pt x="23261" y="25007"/>
                </a:cubicBezTo>
                <a:cubicBezTo>
                  <a:pt x="23324" y="25007"/>
                  <a:pt x="23364" y="24967"/>
                  <a:pt x="23368" y="24896"/>
                </a:cubicBezTo>
                <a:cubicBezTo>
                  <a:pt x="23377" y="24722"/>
                  <a:pt x="23373" y="24549"/>
                  <a:pt x="23369" y="24375"/>
                </a:cubicBezTo>
                <a:cubicBezTo>
                  <a:pt x="23366" y="24272"/>
                  <a:pt x="23368" y="24166"/>
                  <a:pt x="23348" y="24066"/>
                </a:cubicBezTo>
                <a:cubicBezTo>
                  <a:pt x="23300" y="23804"/>
                  <a:pt x="23241" y="23543"/>
                  <a:pt x="23186" y="23278"/>
                </a:cubicBezTo>
                <a:lnTo>
                  <a:pt x="23186" y="23278"/>
                </a:lnTo>
                <a:cubicBezTo>
                  <a:pt x="23196" y="23280"/>
                  <a:pt x="23214" y="23290"/>
                  <a:pt x="23231" y="23290"/>
                </a:cubicBezTo>
                <a:cubicBezTo>
                  <a:pt x="23234" y="23290"/>
                  <a:pt x="23236" y="23290"/>
                  <a:pt x="23239" y="23289"/>
                </a:cubicBezTo>
                <a:cubicBezTo>
                  <a:pt x="23275" y="23283"/>
                  <a:pt x="23322" y="23278"/>
                  <a:pt x="23340" y="23253"/>
                </a:cubicBezTo>
                <a:cubicBezTo>
                  <a:pt x="23366" y="23219"/>
                  <a:pt x="23380" y="23168"/>
                  <a:pt x="23375" y="23127"/>
                </a:cubicBezTo>
                <a:cubicBezTo>
                  <a:pt x="23369" y="23083"/>
                  <a:pt x="23337" y="23041"/>
                  <a:pt x="23314" y="22998"/>
                </a:cubicBezTo>
                <a:cubicBezTo>
                  <a:pt x="23208" y="22797"/>
                  <a:pt x="23182" y="22579"/>
                  <a:pt x="23167" y="22352"/>
                </a:cubicBezTo>
                <a:cubicBezTo>
                  <a:pt x="23149" y="22088"/>
                  <a:pt x="23098" y="21825"/>
                  <a:pt x="23075" y="21562"/>
                </a:cubicBezTo>
                <a:cubicBezTo>
                  <a:pt x="23070" y="21493"/>
                  <a:pt x="23095" y="21425"/>
                  <a:pt x="23001" y="21425"/>
                </a:cubicBezTo>
                <a:cubicBezTo>
                  <a:pt x="22996" y="21425"/>
                  <a:pt x="22990" y="21426"/>
                  <a:pt x="22984" y="21426"/>
                </a:cubicBezTo>
                <a:cubicBezTo>
                  <a:pt x="23056" y="21321"/>
                  <a:pt x="23046" y="21197"/>
                  <a:pt x="22966" y="21102"/>
                </a:cubicBezTo>
                <a:cubicBezTo>
                  <a:pt x="22946" y="21077"/>
                  <a:pt x="22942" y="21036"/>
                  <a:pt x="22936" y="21002"/>
                </a:cubicBezTo>
                <a:cubicBezTo>
                  <a:pt x="22914" y="20897"/>
                  <a:pt x="22898" y="20791"/>
                  <a:pt x="22873" y="20687"/>
                </a:cubicBezTo>
                <a:cubicBezTo>
                  <a:pt x="22850" y="20599"/>
                  <a:pt x="22818" y="20514"/>
                  <a:pt x="22786" y="20434"/>
                </a:cubicBezTo>
                <a:cubicBezTo>
                  <a:pt x="22775" y="20375"/>
                  <a:pt x="22778" y="20307"/>
                  <a:pt x="22747" y="20260"/>
                </a:cubicBezTo>
                <a:cubicBezTo>
                  <a:pt x="22714" y="20209"/>
                  <a:pt x="22859" y="20120"/>
                  <a:pt x="22744" y="20117"/>
                </a:cubicBezTo>
                <a:cubicBezTo>
                  <a:pt x="22729" y="20055"/>
                  <a:pt x="22695" y="19996"/>
                  <a:pt x="22711" y="19970"/>
                </a:cubicBezTo>
                <a:cubicBezTo>
                  <a:pt x="22771" y="19881"/>
                  <a:pt x="22708" y="19803"/>
                  <a:pt x="22711" y="19721"/>
                </a:cubicBezTo>
                <a:cubicBezTo>
                  <a:pt x="22720" y="19500"/>
                  <a:pt x="22744" y="19281"/>
                  <a:pt x="22762" y="19060"/>
                </a:cubicBezTo>
                <a:cubicBezTo>
                  <a:pt x="22766" y="19019"/>
                  <a:pt x="22774" y="18977"/>
                  <a:pt x="22807" y="18932"/>
                </a:cubicBezTo>
                <a:cubicBezTo>
                  <a:pt x="22875" y="19073"/>
                  <a:pt x="22944" y="19215"/>
                  <a:pt x="23011" y="19356"/>
                </a:cubicBezTo>
                <a:cubicBezTo>
                  <a:pt x="23108" y="19565"/>
                  <a:pt x="23206" y="19772"/>
                  <a:pt x="23304" y="19981"/>
                </a:cubicBezTo>
                <a:cubicBezTo>
                  <a:pt x="23374" y="20128"/>
                  <a:pt x="23432" y="20282"/>
                  <a:pt x="23514" y="20424"/>
                </a:cubicBezTo>
                <a:cubicBezTo>
                  <a:pt x="23674" y="20704"/>
                  <a:pt x="23856" y="20973"/>
                  <a:pt x="24011" y="21257"/>
                </a:cubicBezTo>
                <a:cubicBezTo>
                  <a:pt x="24131" y="21479"/>
                  <a:pt x="24226" y="21715"/>
                  <a:pt x="24332" y="21946"/>
                </a:cubicBezTo>
                <a:cubicBezTo>
                  <a:pt x="24362" y="22010"/>
                  <a:pt x="24388" y="22075"/>
                  <a:pt x="24427" y="22133"/>
                </a:cubicBezTo>
                <a:cubicBezTo>
                  <a:pt x="24446" y="22162"/>
                  <a:pt x="24491" y="22172"/>
                  <a:pt x="24535" y="22178"/>
                </a:cubicBezTo>
                <a:cubicBezTo>
                  <a:pt x="24641" y="22416"/>
                  <a:pt x="24810" y="22620"/>
                  <a:pt x="24990" y="22815"/>
                </a:cubicBezTo>
                <a:cubicBezTo>
                  <a:pt x="25058" y="22888"/>
                  <a:pt x="25106" y="22981"/>
                  <a:pt x="25161" y="23065"/>
                </a:cubicBezTo>
                <a:cubicBezTo>
                  <a:pt x="25175" y="23089"/>
                  <a:pt x="25185" y="23116"/>
                  <a:pt x="25199" y="23139"/>
                </a:cubicBezTo>
                <a:cubicBezTo>
                  <a:pt x="25255" y="23233"/>
                  <a:pt x="25303" y="23280"/>
                  <a:pt x="25354" y="23280"/>
                </a:cubicBezTo>
                <a:cubicBezTo>
                  <a:pt x="25401" y="23280"/>
                  <a:pt x="25449" y="23241"/>
                  <a:pt x="25506" y="23165"/>
                </a:cubicBezTo>
                <a:cubicBezTo>
                  <a:pt x="25520" y="23146"/>
                  <a:pt x="25533" y="23127"/>
                  <a:pt x="25539" y="23120"/>
                </a:cubicBezTo>
                <a:cubicBezTo>
                  <a:pt x="25710" y="23346"/>
                  <a:pt x="25896" y="23562"/>
                  <a:pt x="26051" y="23798"/>
                </a:cubicBezTo>
                <a:cubicBezTo>
                  <a:pt x="26164" y="23969"/>
                  <a:pt x="26240" y="24164"/>
                  <a:pt x="26333" y="24349"/>
                </a:cubicBezTo>
                <a:cubicBezTo>
                  <a:pt x="26352" y="24387"/>
                  <a:pt x="26365" y="24428"/>
                  <a:pt x="26387" y="24467"/>
                </a:cubicBezTo>
                <a:cubicBezTo>
                  <a:pt x="26445" y="24566"/>
                  <a:pt x="26484" y="24611"/>
                  <a:pt x="26537" y="24611"/>
                </a:cubicBezTo>
                <a:cubicBezTo>
                  <a:pt x="26576" y="24611"/>
                  <a:pt x="26623" y="24586"/>
                  <a:pt x="26691" y="24540"/>
                </a:cubicBezTo>
                <a:cubicBezTo>
                  <a:pt x="26823" y="24797"/>
                  <a:pt x="27052" y="24958"/>
                  <a:pt x="27279" y="25118"/>
                </a:cubicBezTo>
                <a:cubicBezTo>
                  <a:pt x="27345" y="25164"/>
                  <a:pt x="27402" y="25186"/>
                  <a:pt x="27455" y="25186"/>
                </a:cubicBezTo>
                <a:cubicBezTo>
                  <a:pt x="27531" y="25186"/>
                  <a:pt x="27597" y="25138"/>
                  <a:pt x="27664" y="25043"/>
                </a:cubicBezTo>
                <a:cubicBezTo>
                  <a:pt x="27727" y="24953"/>
                  <a:pt x="27794" y="24867"/>
                  <a:pt x="27851" y="24774"/>
                </a:cubicBezTo>
                <a:cubicBezTo>
                  <a:pt x="27896" y="24700"/>
                  <a:pt x="27927" y="24617"/>
                  <a:pt x="27963" y="24537"/>
                </a:cubicBezTo>
                <a:cubicBezTo>
                  <a:pt x="28126" y="24817"/>
                  <a:pt x="28412" y="24982"/>
                  <a:pt x="28647" y="25201"/>
                </a:cubicBezTo>
                <a:cubicBezTo>
                  <a:pt x="28817" y="25363"/>
                  <a:pt x="28972" y="25538"/>
                  <a:pt x="29132" y="25707"/>
                </a:cubicBezTo>
                <a:cubicBezTo>
                  <a:pt x="29235" y="25815"/>
                  <a:pt x="29296" y="25871"/>
                  <a:pt x="29353" y="25871"/>
                </a:cubicBezTo>
                <a:cubicBezTo>
                  <a:pt x="29413" y="25871"/>
                  <a:pt x="29468" y="25809"/>
                  <a:pt x="29562" y="25683"/>
                </a:cubicBezTo>
                <a:cubicBezTo>
                  <a:pt x="29723" y="25832"/>
                  <a:pt x="29888" y="25977"/>
                  <a:pt x="30046" y="26129"/>
                </a:cubicBezTo>
                <a:cubicBezTo>
                  <a:pt x="30115" y="26195"/>
                  <a:pt x="30152" y="26227"/>
                  <a:pt x="30186" y="26227"/>
                </a:cubicBezTo>
                <a:cubicBezTo>
                  <a:pt x="30216" y="26227"/>
                  <a:pt x="30245" y="26203"/>
                  <a:pt x="30290" y="26158"/>
                </a:cubicBezTo>
                <a:cubicBezTo>
                  <a:pt x="30503" y="26309"/>
                  <a:pt x="30706" y="26466"/>
                  <a:pt x="30922" y="26600"/>
                </a:cubicBezTo>
                <a:cubicBezTo>
                  <a:pt x="30963" y="26626"/>
                  <a:pt x="30996" y="26638"/>
                  <a:pt x="31024" y="26638"/>
                </a:cubicBezTo>
                <a:cubicBezTo>
                  <a:pt x="31080" y="26638"/>
                  <a:pt x="31118" y="26590"/>
                  <a:pt x="31164" y="26496"/>
                </a:cubicBezTo>
                <a:cubicBezTo>
                  <a:pt x="31223" y="26376"/>
                  <a:pt x="31291" y="26260"/>
                  <a:pt x="31358" y="26136"/>
                </a:cubicBezTo>
                <a:cubicBezTo>
                  <a:pt x="31594" y="26334"/>
                  <a:pt x="31837" y="26538"/>
                  <a:pt x="32088" y="26748"/>
                </a:cubicBezTo>
                <a:cubicBezTo>
                  <a:pt x="32108" y="26719"/>
                  <a:pt x="32127" y="26692"/>
                  <a:pt x="32137" y="26680"/>
                </a:cubicBezTo>
                <a:cubicBezTo>
                  <a:pt x="32413" y="26804"/>
                  <a:pt x="32608" y="27068"/>
                  <a:pt x="32931" y="27104"/>
                </a:cubicBezTo>
                <a:cubicBezTo>
                  <a:pt x="32958" y="27106"/>
                  <a:pt x="32979" y="27109"/>
                  <a:pt x="32994" y="27109"/>
                </a:cubicBezTo>
                <a:cubicBezTo>
                  <a:pt x="33038" y="27109"/>
                  <a:pt x="33044" y="27091"/>
                  <a:pt x="33063" y="27022"/>
                </a:cubicBezTo>
                <a:cubicBezTo>
                  <a:pt x="33344" y="27213"/>
                  <a:pt x="33627" y="27402"/>
                  <a:pt x="33907" y="27596"/>
                </a:cubicBezTo>
                <a:cubicBezTo>
                  <a:pt x="34066" y="27709"/>
                  <a:pt x="34218" y="27833"/>
                  <a:pt x="34380" y="27940"/>
                </a:cubicBezTo>
                <a:cubicBezTo>
                  <a:pt x="34442" y="27981"/>
                  <a:pt x="34526" y="27989"/>
                  <a:pt x="34600" y="28013"/>
                </a:cubicBezTo>
                <a:cubicBezTo>
                  <a:pt x="34604" y="27945"/>
                  <a:pt x="34631" y="27866"/>
                  <a:pt x="34608" y="27807"/>
                </a:cubicBezTo>
                <a:cubicBezTo>
                  <a:pt x="34527" y="27597"/>
                  <a:pt x="34435" y="27392"/>
                  <a:pt x="34338" y="27190"/>
                </a:cubicBezTo>
                <a:cubicBezTo>
                  <a:pt x="34239" y="26984"/>
                  <a:pt x="34126" y="26785"/>
                  <a:pt x="34018" y="26583"/>
                </a:cubicBezTo>
                <a:lnTo>
                  <a:pt x="34053" y="26583"/>
                </a:lnTo>
                <a:cubicBezTo>
                  <a:pt x="34063" y="26543"/>
                  <a:pt x="34092" y="26495"/>
                  <a:pt x="34079" y="26465"/>
                </a:cubicBezTo>
                <a:cubicBezTo>
                  <a:pt x="33997" y="26265"/>
                  <a:pt x="33900" y="26073"/>
                  <a:pt x="33817" y="25873"/>
                </a:cubicBezTo>
                <a:cubicBezTo>
                  <a:pt x="33791" y="25811"/>
                  <a:pt x="33806" y="25731"/>
                  <a:pt x="33780" y="25668"/>
                </a:cubicBezTo>
                <a:cubicBezTo>
                  <a:pt x="33730" y="25544"/>
                  <a:pt x="33664" y="25424"/>
                  <a:pt x="33602" y="25294"/>
                </a:cubicBezTo>
                <a:cubicBezTo>
                  <a:pt x="33629" y="25293"/>
                  <a:pt x="33653" y="25292"/>
                  <a:pt x="33679" y="25292"/>
                </a:cubicBezTo>
                <a:cubicBezTo>
                  <a:pt x="33851" y="25291"/>
                  <a:pt x="33917" y="25217"/>
                  <a:pt x="33882" y="25047"/>
                </a:cubicBezTo>
                <a:cubicBezTo>
                  <a:pt x="33826" y="24782"/>
                  <a:pt x="33764" y="24519"/>
                  <a:pt x="33698" y="24257"/>
                </a:cubicBezTo>
                <a:cubicBezTo>
                  <a:pt x="33678" y="24176"/>
                  <a:pt x="33637" y="24103"/>
                  <a:pt x="33602" y="24020"/>
                </a:cubicBezTo>
                <a:lnTo>
                  <a:pt x="33602" y="24020"/>
                </a:lnTo>
                <a:cubicBezTo>
                  <a:pt x="33635" y="24021"/>
                  <a:pt x="33674" y="24023"/>
                  <a:pt x="33714" y="24023"/>
                </a:cubicBezTo>
                <a:cubicBezTo>
                  <a:pt x="33716" y="24023"/>
                  <a:pt x="33718" y="24023"/>
                  <a:pt x="33719" y="24023"/>
                </a:cubicBezTo>
                <a:cubicBezTo>
                  <a:pt x="33804" y="24023"/>
                  <a:pt x="33840" y="23975"/>
                  <a:pt x="33802" y="23899"/>
                </a:cubicBezTo>
                <a:cubicBezTo>
                  <a:pt x="33753" y="23802"/>
                  <a:pt x="33688" y="23713"/>
                  <a:pt x="33640" y="23617"/>
                </a:cubicBezTo>
                <a:cubicBezTo>
                  <a:pt x="33586" y="23511"/>
                  <a:pt x="33534" y="23403"/>
                  <a:pt x="33496" y="23289"/>
                </a:cubicBezTo>
                <a:cubicBezTo>
                  <a:pt x="33426" y="23085"/>
                  <a:pt x="33367" y="22875"/>
                  <a:pt x="33311" y="22689"/>
                </a:cubicBezTo>
                <a:cubicBezTo>
                  <a:pt x="33538" y="22599"/>
                  <a:pt x="33774" y="22508"/>
                  <a:pt x="34005" y="22408"/>
                </a:cubicBezTo>
                <a:cubicBezTo>
                  <a:pt x="34039" y="22394"/>
                  <a:pt x="34082" y="22331"/>
                  <a:pt x="34075" y="22299"/>
                </a:cubicBezTo>
                <a:cubicBezTo>
                  <a:pt x="34046" y="22143"/>
                  <a:pt x="34002" y="21992"/>
                  <a:pt x="33961" y="21827"/>
                </a:cubicBezTo>
                <a:cubicBezTo>
                  <a:pt x="34037" y="21782"/>
                  <a:pt x="34037" y="21757"/>
                  <a:pt x="33960" y="21653"/>
                </a:cubicBezTo>
                <a:cubicBezTo>
                  <a:pt x="33869" y="21529"/>
                  <a:pt x="33786" y="21398"/>
                  <a:pt x="33687" y="21253"/>
                </a:cubicBezTo>
                <a:cubicBezTo>
                  <a:pt x="33842" y="21201"/>
                  <a:pt x="33855" y="21162"/>
                  <a:pt x="33750" y="21043"/>
                </a:cubicBezTo>
                <a:cubicBezTo>
                  <a:pt x="33588" y="20861"/>
                  <a:pt x="33418" y="20687"/>
                  <a:pt x="33256" y="20505"/>
                </a:cubicBezTo>
                <a:cubicBezTo>
                  <a:pt x="33207" y="20450"/>
                  <a:pt x="33176" y="20379"/>
                  <a:pt x="33139" y="20317"/>
                </a:cubicBezTo>
                <a:cubicBezTo>
                  <a:pt x="33256" y="20294"/>
                  <a:pt x="33360" y="20274"/>
                  <a:pt x="33464" y="20251"/>
                </a:cubicBezTo>
                <a:cubicBezTo>
                  <a:pt x="33559" y="20233"/>
                  <a:pt x="33582" y="20169"/>
                  <a:pt x="33546" y="20091"/>
                </a:cubicBezTo>
                <a:cubicBezTo>
                  <a:pt x="33515" y="20022"/>
                  <a:pt x="33479" y="19947"/>
                  <a:pt x="33423" y="19896"/>
                </a:cubicBezTo>
                <a:cubicBezTo>
                  <a:pt x="33204" y="19698"/>
                  <a:pt x="33067" y="19438"/>
                  <a:pt x="32901" y="19200"/>
                </a:cubicBezTo>
                <a:cubicBezTo>
                  <a:pt x="32772" y="19013"/>
                  <a:pt x="32607" y="18850"/>
                  <a:pt x="32453" y="18681"/>
                </a:cubicBezTo>
                <a:cubicBezTo>
                  <a:pt x="32388" y="18610"/>
                  <a:pt x="32312" y="18550"/>
                  <a:pt x="32257" y="18500"/>
                </a:cubicBezTo>
                <a:cubicBezTo>
                  <a:pt x="32415" y="18464"/>
                  <a:pt x="32584" y="18429"/>
                  <a:pt x="32752" y="18386"/>
                </a:cubicBezTo>
                <a:cubicBezTo>
                  <a:pt x="32872" y="18353"/>
                  <a:pt x="32990" y="18310"/>
                  <a:pt x="33108" y="18270"/>
                </a:cubicBezTo>
                <a:cubicBezTo>
                  <a:pt x="33241" y="18224"/>
                  <a:pt x="33248" y="18206"/>
                  <a:pt x="33199" y="18078"/>
                </a:cubicBezTo>
                <a:cubicBezTo>
                  <a:pt x="33189" y="18058"/>
                  <a:pt x="33181" y="18037"/>
                  <a:pt x="33169" y="18002"/>
                </a:cubicBezTo>
                <a:lnTo>
                  <a:pt x="33169" y="18002"/>
                </a:lnTo>
                <a:cubicBezTo>
                  <a:pt x="33188" y="18004"/>
                  <a:pt x="33208" y="18006"/>
                  <a:pt x="33226" y="18006"/>
                </a:cubicBezTo>
                <a:cubicBezTo>
                  <a:pt x="33443" y="18006"/>
                  <a:pt x="33593" y="17850"/>
                  <a:pt x="33776" y="17777"/>
                </a:cubicBezTo>
                <a:cubicBezTo>
                  <a:pt x="33798" y="17769"/>
                  <a:pt x="33821" y="17707"/>
                  <a:pt x="33812" y="17681"/>
                </a:cubicBezTo>
                <a:cubicBezTo>
                  <a:pt x="33749" y="17507"/>
                  <a:pt x="33685" y="17332"/>
                  <a:pt x="33603" y="17168"/>
                </a:cubicBezTo>
                <a:cubicBezTo>
                  <a:pt x="33560" y="17082"/>
                  <a:pt x="33477" y="17018"/>
                  <a:pt x="33392" y="16922"/>
                </a:cubicBezTo>
                <a:lnTo>
                  <a:pt x="33392" y="16922"/>
                </a:lnTo>
                <a:cubicBezTo>
                  <a:pt x="33394" y="16922"/>
                  <a:pt x="33398" y="16923"/>
                  <a:pt x="33403" y="16923"/>
                </a:cubicBezTo>
                <a:cubicBezTo>
                  <a:pt x="33410" y="16923"/>
                  <a:pt x="33419" y="16922"/>
                  <a:pt x="33426" y="16918"/>
                </a:cubicBezTo>
                <a:cubicBezTo>
                  <a:pt x="33559" y="16842"/>
                  <a:pt x="33560" y="16772"/>
                  <a:pt x="33442" y="16676"/>
                </a:cubicBezTo>
                <a:cubicBezTo>
                  <a:pt x="33278" y="16541"/>
                  <a:pt x="33119" y="16398"/>
                  <a:pt x="32957" y="16261"/>
                </a:cubicBezTo>
                <a:cubicBezTo>
                  <a:pt x="32916" y="16226"/>
                  <a:pt x="32866" y="16201"/>
                  <a:pt x="32826" y="16175"/>
                </a:cubicBezTo>
                <a:cubicBezTo>
                  <a:pt x="32885" y="16124"/>
                  <a:pt x="32947" y="16073"/>
                  <a:pt x="33006" y="16019"/>
                </a:cubicBezTo>
                <a:cubicBezTo>
                  <a:pt x="33070" y="15964"/>
                  <a:pt x="33065" y="15914"/>
                  <a:pt x="33006" y="15852"/>
                </a:cubicBezTo>
                <a:cubicBezTo>
                  <a:pt x="32800" y="15626"/>
                  <a:pt x="32556" y="15479"/>
                  <a:pt x="32250" y="15433"/>
                </a:cubicBezTo>
                <a:cubicBezTo>
                  <a:pt x="32233" y="15430"/>
                  <a:pt x="32214" y="15421"/>
                  <a:pt x="32192" y="15413"/>
                </a:cubicBezTo>
                <a:cubicBezTo>
                  <a:pt x="32198" y="15399"/>
                  <a:pt x="32199" y="15389"/>
                  <a:pt x="32204" y="15379"/>
                </a:cubicBezTo>
                <a:cubicBezTo>
                  <a:pt x="32228" y="15342"/>
                  <a:pt x="32252" y="15306"/>
                  <a:pt x="32276" y="15270"/>
                </a:cubicBezTo>
                <a:cubicBezTo>
                  <a:pt x="32239" y="15248"/>
                  <a:pt x="32203" y="15210"/>
                  <a:pt x="32162" y="15203"/>
                </a:cubicBezTo>
                <a:cubicBezTo>
                  <a:pt x="31956" y="15173"/>
                  <a:pt x="31801" y="15057"/>
                  <a:pt x="31661" y="14915"/>
                </a:cubicBezTo>
                <a:cubicBezTo>
                  <a:pt x="31619" y="14872"/>
                  <a:pt x="31571" y="14832"/>
                  <a:pt x="31533" y="14796"/>
                </a:cubicBezTo>
                <a:cubicBezTo>
                  <a:pt x="31624" y="14716"/>
                  <a:pt x="31710" y="14636"/>
                  <a:pt x="31805" y="14561"/>
                </a:cubicBezTo>
                <a:cubicBezTo>
                  <a:pt x="31877" y="14505"/>
                  <a:pt x="31858" y="14443"/>
                  <a:pt x="31813" y="14396"/>
                </a:cubicBezTo>
                <a:cubicBezTo>
                  <a:pt x="31610" y="14181"/>
                  <a:pt x="31391" y="13989"/>
                  <a:pt x="31096" y="13905"/>
                </a:cubicBezTo>
                <a:cubicBezTo>
                  <a:pt x="30984" y="13872"/>
                  <a:pt x="30884" y="13813"/>
                  <a:pt x="30731" y="13747"/>
                </a:cubicBezTo>
                <a:cubicBezTo>
                  <a:pt x="30777" y="13736"/>
                  <a:pt x="30817" y="13727"/>
                  <a:pt x="30854" y="13720"/>
                </a:cubicBezTo>
                <a:cubicBezTo>
                  <a:pt x="30798" y="13465"/>
                  <a:pt x="30562" y="13475"/>
                  <a:pt x="30405" y="13383"/>
                </a:cubicBezTo>
                <a:cubicBezTo>
                  <a:pt x="30208" y="13270"/>
                  <a:pt x="29995" y="13188"/>
                  <a:pt x="29793" y="13085"/>
                </a:cubicBezTo>
                <a:cubicBezTo>
                  <a:pt x="29580" y="12977"/>
                  <a:pt x="29367" y="12871"/>
                  <a:pt x="29164" y="12748"/>
                </a:cubicBezTo>
                <a:cubicBezTo>
                  <a:pt x="29028" y="12663"/>
                  <a:pt x="28909" y="12550"/>
                  <a:pt x="28782" y="12451"/>
                </a:cubicBezTo>
                <a:cubicBezTo>
                  <a:pt x="28735" y="12415"/>
                  <a:pt x="28689" y="12380"/>
                  <a:pt x="28626" y="12333"/>
                </a:cubicBezTo>
                <a:cubicBezTo>
                  <a:pt x="28671" y="12329"/>
                  <a:pt x="28693" y="12328"/>
                  <a:pt x="28718" y="12324"/>
                </a:cubicBezTo>
                <a:cubicBezTo>
                  <a:pt x="28882" y="12300"/>
                  <a:pt x="29049" y="12280"/>
                  <a:pt x="29213" y="12248"/>
                </a:cubicBezTo>
                <a:cubicBezTo>
                  <a:pt x="29352" y="12220"/>
                  <a:pt x="29485" y="12171"/>
                  <a:pt x="29624" y="12141"/>
                </a:cubicBezTo>
                <a:cubicBezTo>
                  <a:pt x="29829" y="12097"/>
                  <a:pt x="30036" y="12066"/>
                  <a:pt x="30241" y="12024"/>
                </a:cubicBezTo>
                <a:cubicBezTo>
                  <a:pt x="30280" y="12015"/>
                  <a:pt x="30316" y="11982"/>
                  <a:pt x="30354" y="11958"/>
                </a:cubicBezTo>
                <a:cubicBezTo>
                  <a:pt x="30332" y="11921"/>
                  <a:pt x="30309" y="11884"/>
                  <a:pt x="30285" y="11847"/>
                </a:cubicBezTo>
                <a:cubicBezTo>
                  <a:pt x="30435" y="11830"/>
                  <a:pt x="30589" y="11801"/>
                  <a:pt x="30658" y="11675"/>
                </a:cubicBezTo>
                <a:cubicBezTo>
                  <a:pt x="30770" y="11648"/>
                  <a:pt x="30860" y="11634"/>
                  <a:pt x="30941" y="11600"/>
                </a:cubicBezTo>
                <a:cubicBezTo>
                  <a:pt x="31095" y="11534"/>
                  <a:pt x="31246" y="11462"/>
                  <a:pt x="31391" y="11380"/>
                </a:cubicBezTo>
                <a:cubicBezTo>
                  <a:pt x="31515" y="11310"/>
                  <a:pt x="31516" y="11264"/>
                  <a:pt x="31442" y="11146"/>
                </a:cubicBezTo>
                <a:cubicBezTo>
                  <a:pt x="31383" y="11048"/>
                  <a:pt x="31328" y="10945"/>
                  <a:pt x="31269" y="10841"/>
                </a:cubicBezTo>
                <a:cubicBezTo>
                  <a:pt x="31624" y="10760"/>
                  <a:pt x="31950" y="10594"/>
                  <a:pt x="32258" y="10392"/>
                </a:cubicBezTo>
                <a:cubicBezTo>
                  <a:pt x="32334" y="10342"/>
                  <a:pt x="32434" y="10327"/>
                  <a:pt x="32510" y="10276"/>
                </a:cubicBezTo>
                <a:cubicBezTo>
                  <a:pt x="32655" y="10181"/>
                  <a:pt x="32654" y="10156"/>
                  <a:pt x="32546" y="10019"/>
                </a:cubicBezTo>
                <a:cubicBezTo>
                  <a:pt x="32738" y="9965"/>
                  <a:pt x="32926" y="9911"/>
                  <a:pt x="33113" y="9858"/>
                </a:cubicBezTo>
                <a:cubicBezTo>
                  <a:pt x="33159" y="9847"/>
                  <a:pt x="33205" y="9839"/>
                  <a:pt x="33251" y="9829"/>
                </a:cubicBezTo>
                <a:cubicBezTo>
                  <a:pt x="33324" y="9813"/>
                  <a:pt x="33381" y="9786"/>
                  <a:pt x="33334" y="9708"/>
                </a:cubicBezTo>
                <a:cubicBezTo>
                  <a:pt x="33435" y="9679"/>
                  <a:pt x="33535" y="9663"/>
                  <a:pt x="33626" y="9625"/>
                </a:cubicBezTo>
                <a:cubicBezTo>
                  <a:pt x="33894" y="9510"/>
                  <a:pt x="34161" y="9393"/>
                  <a:pt x="34423" y="9265"/>
                </a:cubicBezTo>
                <a:cubicBezTo>
                  <a:pt x="34490" y="9232"/>
                  <a:pt x="34536" y="9155"/>
                  <a:pt x="34592" y="9098"/>
                </a:cubicBezTo>
                <a:cubicBezTo>
                  <a:pt x="34521" y="9055"/>
                  <a:pt x="34453" y="8982"/>
                  <a:pt x="34379" y="8975"/>
                </a:cubicBezTo>
                <a:cubicBezTo>
                  <a:pt x="34109" y="8951"/>
                  <a:pt x="33838" y="8947"/>
                  <a:pt x="33566" y="8938"/>
                </a:cubicBezTo>
                <a:cubicBezTo>
                  <a:pt x="33565" y="8937"/>
                  <a:pt x="33563" y="8937"/>
                  <a:pt x="33562" y="8937"/>
                </a:cubicBezTo>
                <a:cubicBezTo>
                  <a:pt x="33532" y="8937"/>
                  <a:pt x="33502" y="8948"/>
                  <a:pt x="33457" y="8956"/>
                </a:cubicBezTo>
                <a:cubicBezTo>
                  <a:pt x="33515" y="8838"/>
                  <a:pt x="33435" y="8835"/>
                  <a:pt x="33363" y="8823"/>
                </a:cubicBezTo>
                <a:cubicBezTo>
                  <a:pt x="33049" y="8772"/>
                  <a:pt x="32736" y="8719"/>
                  <a:pt x="32412" y="8666"/>
                </a:cubicBezTo>
                <a:cubicBezTo>
                  <a:pt x="32493" y="8557"/>
                  <a:pt x="32436" y="8491"/>
                  <a:pt x="32344" y="8457"/>
                </a:cubicBezTo>
                <a:cubicBezTo>
                  <a:pt x="32202" y="8404"/>
                  <a:pt x="32057" y="8359"/>
                  <a:pt x="31908" y="8324"/>
                </a:cubicBezTo>
                <a:cubicBezTo>
                  <a:pt x="31750" y="8287"/>
                  <a:pt x="31589" y="8260"/>
                  <a:pt x="31428" y="8238"/>
                </a:cubicBezTo>
                <a:cubicBezTo>
                  <a:pt x="31294" y="8220"/>
                  <a:pt x="31158" y="8216"/>
                  <a:pt x="31016" y="8206"/>
                </a:cubicBezTo>
                <a:cubicBezTo>
                  <a:pt x="31064" y="8145"/>
                  <a:pt x="31110" y="8066"/>
                  <a:pt x="31176" y="8006"/>
                </a:cubicBezTo>
                <a:cubicBezTo>
                  <a:pt x="31253" y="7935"/>
                  <a:pt x="31215" y="7884"/>
                  <a:pt x="31160" y="7846"/>
                </a:cubicBezTo>
                <a:cubicBezTo>
                  <a:pt x="31081" y="7790"/>
                  <a:pt x="30997" y="7735"/>
                  <a:pt x="30906" y="7708"/>
                </a:cubicBezTo>
                <a:cubicBezTo>
                  <a:pt x="30645" y="7630"/>
                  <a:pt x="30382" y="7564"/>
                  <a:pt x="30117" y="7500"/>
                </a:cubicBezTo>
                <a:cubicBezTo>
                  <a:pt x="30094" y="7495"/>
                  <a:pt x="30071" y="7493"/>
                  <a:pt x="30047" y="7493"/>
                </a:cubicBezTo>
                <a:cubicBezTo>
                  <a:pt x="30006" y="7493"/>
                  <a:pt x="29964" y="7498"/>
                  <a:pt x="29922" y="7498"/>
                </a:cubicBezTo>
                <a:cubicBezTo>
                  <a:pt x="29953" y="7442"/>
                  <a:pt x="29988" y="7375"/>
                  <a:pt x="30020" y="7310"/>
                </a:cubicBezTo>
                <a:cubicBezTo>
                  <a:pt x="30069" y="7213"/>
                  <a:pt x="30047" y="7147"/>
                  <a:pt x="29942" y="7131"/>
                </a:cubicBezTo>
                <a:cubicBezTo>
                  <a:pt x="29793" y="7107"/>
                  <a:pt x="29640" y="7106"/>
                  <a:pt x="29490" y="7090"/>
                </a:cubicBezTo>
                <a:cubicBezTo>
                  <a:pt x="29367" y="7076"/>
                  <a:pt x="29247" y="7044"/>
                  <a:pt x="29124" y="7037"/>
                </a:cubicBezTo>
                <a:cubicBezTo>
                  <a:pt x="28965" y="7028"/>
                  <a:pt x="28819" y="6965"/>
                  <a:pt x="28666" y="6934"/>
                </a:cubicBezTo>
                <a:cubicBezTo>
                  <a:pt x="28657" y="6932"/>
                  <a:pt x="28647" y="6932"/>
                  <a:pt x="28637" y="6932"/>
                </a:cubicBezTo>
                <a:cubicBezTo>
                  <a:pt x="28618" y="6932"/>
                  <a:pt x="28598" y="6934"/>
                  <a:pt x="28579" y="6934"/>
                </a:cubicBezTo>
                <a:cubicBezTo>
                  <a:pt x="28566" y="6934"/>
                  <a:pt x="28554" y="6933"/>
                  <a:pt x="28542" y="6929"/>
                </a:cubicBezTo>
                <a:cubicBezTo>
                  <a:pt x="28516" y="6919"/>
                  <a:pt x="28499" y="6879"/>
                  <a:pt x="28478" y="6852"/>
                </a:cubicBezTo>
                <a:cubicBezTo>
                  <a:pt x="28554" y="6802"/>
                  <a:pt x="28562" y="6732"/>
                  <a:pt x="28538" y="6651"/>
                </a:cubicBezTo>
                <a:cubicBezTo>
                  <a:pt x="28535" y="6644"/>
                  <a:pt x="28550" y="6633"/>
                  <a:pt x="28555" y="6623"/>
                </a:cubicBezTo>
                <a:cubicBezTo>
                  <a:pt x="28573" y="6588"/>
                  <a:pt x="28589" y="6554"/>
                  <a:pt x="28588" y="6509"/>
                </a:cubicBezTo>
                <a:cubicBezTo>
                  <a:pt x="28611" y="6477"/>
                  <a:pt x="28643" y="6448"/>
                  <a:pt x="28656" y="6412"/>
                </a:cubicBezTo>
                <a:cubicBezTo>
                  <a:pt x="28709" y="6272"/>
                  <a:pt x="28763" y="6130"/>
                  <a:pt x="28800" y="5986"/>
                </a:cubicBezTo>
                <a:cubicBezTo>
                  <a:pt x="28847" y="5808"/>
                  <a:pt x="28842" y="5797"/>
                  <a:pt x="28655" y="5758"/>
                </a:cubicBezTo>
                <a:cubicBezTo>
                  <a:pt x="28451" y="5717"/>
                  <a:pt x="28245" y="5696"/>
                  <a:pt x="28033" y="5665"/>
                </a:cubicBezTo>
                <a:cubicBezTo>
                  <a:pt x="28021" y="5568"/>
                  <a:pt x="28015" y="5535"/>
                  <a:pt x="27958" y="5535"/>
                </a:cubicBezTo>
                <a:cubicBezTo>
                  <a:pt x="27931" y="5535"/>
                  <a:pt x="27894" y="5542"/>
                  <a:pt x="27839" y="5554"/>
                </a:cubicBezTo>
                <a:cubicBezTo>
                  <a:pt x="27745" y="5574"/>
                  <a:pt x="27650" y="5599"/>
                  <a:pt x="27557" y="5630"/>
                </a:cubicBezTo>
                <a:cubicBezTo>
                  <a:pt x="27472" y="5660"/>
                  <a:pt x="27390" y="5701"/>
                  <a:pt x="27304" y="5737"/>
                </a:cubicBezTo>
                <a:cubicBezTo>
                  <a:pt x="27344" y="5623"/>
                  <a:pt x="27384" y="5511"/>
                  <a:pt x="27428" y="5389"/>
                </a:cubicBezTo>
                <a:cubicBezTo>
                  <a:pt x="27398" y="5382"/>
                  <a:pt x="27374" y="5373"/>
                  <a:pt x="27345" y="5366"/>
                </a:cubicBezTo>
                <a:cubicBezTo>
                  <a:pt x="27360" y="5351"/>
                  <a:pt x="27370" y="5336"/>
                  <a:pt x="27407" y="5290"/>
                </a:cubicBezTo>
                <a:cubicBezTo>
                  <a:pt x="27322" y="5289"/>
                  <a:pt x="27245" y="5279"/>
                  <a:pt x="27175" y="5279"/>
                </a:cubicBezTo>
                <a:cubicBezTo>
                  <a:pt x="27141" y="5279"/>
                  <a:pt x="27108" y="5281"/>
                  <a:pt x="27077" y="5289"/>
                </a:cubicBezTo>
                <a:cubicBezTo>
                  <a:pt x="26664" y="5389"/>
                  <a:pt x="26250" y="5489"/>
                  <a:pt x="25844" y="5615"/>
                </a:cubicBezTo>
                <a:cubicBezTo>
                  <a:pt x="25549" y="5710"/>
                  <a:pt x="25267" y="5847"/>
                  <a:pt x="24979" y="5964"/>
                </a:cubicBezTo>
                <a:cubicBezTo>
                  <a:pt x="24932" y="5984"/>
                  <a:pt x="24884" y="6001"/>
                  <a:pt x="24818" y="6027"/>
                </a:cubicBezTo>
                <a:cubicBezTo>
                  <a:pt x="24925" y="5864"/>
                  <a:pt x="25016" y="5722"/>
                  <a:pt x="25113" y="5573"/>
                </a:cubicBezTo>
                <a:cubicBezTo>
                  <a:pt x="25095" y="5560"/>
                  <a:pt x="25077" y="5548"/>
                  <a:pt x="25077" y="5548"/>
                </a:cubicBezTo>
                <a:lnTo>
                  <a:pt x="25077" y="5548"/>
                </a:lnTo>
                <a:cubicBezTo>
                  <a:pt x="25077" y="5548"/>
                  <a:pt x="25077" y="5548"/>
                  <a:pt x="25078" y="5548"/>
                </a:cubicBezTo>
                <a:cubicBezTo>
                  <a:pt x="25101" y="5455"/>
                  <a:pt x="25122" y="5372"/>
                  <a:pt x="25144" y="5283"/>
                </a:cubicBezTo>
                <a:cubicBezTo>
                  <a:pt x="25111" y="5283"/>
                  <a:pt x="25078" y="5284"/>
                  <a:pt x="25071" y="5284"/>
                </a:cubicBezTo>
                <a:cubicBezTo>
                  <a:pt x="25129" y="5073"/>
                  <a:pt x="25186" y="4861"/>
                  <a:pt x="25246" y="4651"/>
                </a:cubicBezTo>
                <a:cubicBezTo>
                  <a:pt x="25273" y="4560"/>
                  <a:pt x="25235" y="4528"/>
                  <a:pt x="25152" y="4504"/>
                </a:cubicBezTo>
                <a:cubicBezTo>
                  <a:pt x="25090" y="4487"/>
                  <a:pt x="25029" y="4480"/>
                  <a:pt x="24968" y="4480"/>
                </a:cubicBezTo>
                <a:cubicBezTo>
                  <a:pt x="24847" y="4480"/>
                  <a:pt x="24727" y="4506"/>
                  <a:pt x="24607" y="4525"/>
                </a:cubicBezTo>
                <a:cubicBezTo>
                  <a:pt x="24565" y="4531"/>
                  <a:pt x="24523" y="4545"/>
                  <a:pt x="24481" y="4545"/>
                </a:cubicBezTo>
                <a:cubicBezTo>
                  <a:pt x="24446" y="4545"/>
                  <a:pt x="24411" y="4535"/>
                  <a:pt x="24378" y="4501"/>
                </a:cubicBezTo>
                <a:cubicBezTo>
                  <a:pt x="24370" y="4491"/>
                  <a:pt x="24351" y="4489"/>
                  <a:pt x="24332" y="4489"/>
                </a:cubicBezTo>
                <a:cubicBezTo>
                  <a:pt x="24321" y="4489"/>
                  <a:pt x="24309" y="4490"/>
                  <a:pt x="24300" y="4491"/>
                </a:cubicBezTo>
                <a:cubicBezTo>
                  <a:pt x="24085" y="4514"/>
                  <a:pt x="23886" y="4586"/>
                  <a:pt x="23696" y="4710"/>
                </a:cubicBezTo>
                <a:cubicBezTo>
                  <a:pt x="23720" y="4728"/>
                  <a:pt x="23735" y="4740"/>
                  <a:pt x="23764" y="4761"/>
                </a:cubicBezTo>
                <a:cubicBezTo>
                  <a:pt x="23712" y="4764"/>
                  <a:pt x="23672" y="4766"/>
                  <a:pt x="23625" y="4770"/>
                </a:cubicBezTo>
                <a:cubicBezTo>
                  <a:pt x="23615" y="4699"/>
                  <a:pt x="23605" y="4627"/>
                  <a:pt x="23593" y="4554"/>
                </a:cubicBezTo>
                <a:cubicBezTo>
                  <a:pt x="23580" y="4477"/>
                  <a:pt x="23563" y="4440"/>
                  <a:pt x="23525" y="4440"/>
                </a:cubicBezTo>
                <a:cubicBezTo>
                  <a:pt x="23503" y="4440"/>
                  <a:pt x="23474" y="4452"/>
                  <a:pt x="23434" y="4476"/>
                </a:cubicBezTo>
                <a:cubicBezTo>
                  <a:pt x="23333" y="4535"/>
                  <a:pt x="23240" y="4609"/>
                  <a:pt x="23149" y="4681"/>
                </a:cubicBezTo>
                <a:cubicBezTo>
                  <a:pt x="22875" y="4898"/>
                  <a:pt x="22603" y="5118"/>
                  <a:pt x="22317" y="5350"/>
                </a:cubicBezTo>
                <a:cubicBezTo>
                  <a:pt x="22279" y="5248"/>
                  <a:pt x="22242" y="5168"/>
                  <a:pt x="22219" y="5083"/>
                </a:cubicBezTo>
                <a:cubicBezTo>
                  <a:pt x="22203" y="5026"/>
                  <a:pt x="22177" y="5000"/>
                  <a:pt x="22143" y="5000"/>
                </a:cubicBezTo>
                <a:cubicBezTo>
                  <a:pt x="22122" y="5000"/>
                  <a:pt x="22099" y="5010"/>
                  <a:pt x="22072" y="5027"/>
                </a:cubicBezTo>
                <a:cubicBezTo>
                  <a:pt x="21991" y="5079"/>
                  <a:pt x="21903" y="5129"/>
                  <a:pt x="21836" y="5197"/>
                </a:cubicBezTo>
                <a:cubicBezTo>
                  <a:pt x="21618" y="5422"/>
                  <a:pt x="21427" y="5669"/>
                  <a:pt x="21259" y="5938"/>
                </a:cubicBezTo>
                <a:cubicBezTo>
                  <a:pt x="21088" y="6215"/>
                  <a:pt x="20885" y="6473"/>
                  <a:pt x="20693" y="6737"/>
                </a:cubicBezTo>
                <a:cubicBezTo>
                  <a:pt x="20508" y="6989"/>
                  <a:pt x="20318" y="7236"/>
                  <a:pt x="20131" y="7486"/>
                </a:cubicBezTo>
                <a:cubicBezTo>
                  <a:pt x="20112" y="7510"/>
                  <a:pt x="20092" y="7533"/>
                  <a:pt x="20051" y="7550"/>
                </a:cubicBezTo>
                <a:cubicBezTo>
                  <a:pt x="20239" y="6720"/>
                  <a:pt x="20439" y="5893"/>
                  <a:pt x="20610" y="5060"/>
                </a:cubicBezTo>
                <a:cubicBezTo>
                  <a:pt x="20781" y="4231"/>
                  <a:pt x="20930" y="3400"/>
                  <a:pt x="21072" y="2567"/>
                </a:cubicBezTo>
                <a:cubicBezTo>
                  <a:pt x="21214" y="1726"/>
                  <a:pt x="21299" y="877"/>
                  <a:pt x="21402" y="42"/>
                </a:cubicBezTo>
                <a:cubicBezTo>
                  <a:pt x="21224" y="26"/>
                  <a:pt x="21074" y="11"/>
                  <a:pt x="20925" y="1"/>
                </a:cubicBezTo>
                <a:cubicBezTo>
                  <a:pt x="20924" y="1"/>
                  <a:pt x="20922" y="1"/>
                  <a:pt x="20921" y="1"/>
                </a:cubicBezTo>
                <a:close/>
              </a:path>
            </a:pathLst>
          </a:custGeom>
          <a:solidFill>
            <a:srgbClr val="FCFFD6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7"/>
          <p:cNvSpPr/>
          <p:nvPr/>
        </p:nvSpPr>
        <p:spPr>
          <a:xfrm rot="1152844">
            <a:off x="171390" y="25697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1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7"/>
          <p:cNvSpPr/>
          <p:nvPr/>
        </p:nvSpPr>
        <p:spPr>
          <a:xfrm rot="7657319">
            <a:off x="2163924" y="4720208"/>
            <a:ext cx="1048113" cy="916728"/>
          </a:xfrm>
          <a:custGeom>
            <a:avLst/>
            <a:gdLst/>
            <a:ahLst/>
            <a:cxnLst/>
            <a:rect l="l" t="t" r="r" b="b"/>
            <a:pathLst>
              <a:path w="30370" h="26563" extrusionOk="0">
                <a:moveTo>
                  <a:pt x="9559" y="2"/>
                </a:moveTo>
                <a:lnTo>
                  <a:pt x="9559" y="2"/>
                </a:lnTo>
                <a:cubicBezTo>
                  <a:pt x="9564" y="65"/>
                  <a:pt x="9553" y="134"/>
                  <a:pt x="9578" y="189"/>
                </a:cubicBezTo>
                <a:cubicBezTo>
                  <a:pt x="9673" y="399"/>
                  <a:pt x="9778" y="605"/>
                  <a:pt x="9883" y="811"/>
                </a:cubicBezTo>
                <a:cubicBezTo>
                  <a:pt x="9919" y="880"/>
                  <a:pt x="9970" y="941"/>
                  <a:pt x="10017" y="1009"/>
                </a:cubicBezTo>
                <a:cubicBezTo>
                  <a:pt x="9950" y="1032"/>
                  <a:pt x="9970" y="1077"/>
                  <a:pt x="10007" y="1125"/>
                </a:cubicBezTo>
                <a:cubicBezTo>
                  <a:pt x="10031" y="1155"/>
                  <a:pt x="10055" y="1181"/>
                  <a:pt x="10076" y="1212"/>
                </a:cubicBezTo>
                <a:cubicBezTo>
                  <a:pt x="10164" y="1340"/>
                  <a:pt x="10251" y="1466"/>
                  <a:pt x="10339" y="1597"/>
                </a:cubicBezTo>
                <a:cubicBezTo>
                  <a:pt x="10205" y="1624"/>
                  <a:pt x="10191" y="1640"/>
                  <a:pt x="10231" y="1772"/>
                </a:cubicBezTo>
                <a:cubicBezTo>
                  <a:pt x="10252" y="1841"/>
                  <a:pt x="10304" y="1901"/>
                  <a:pt x="10326" y="1970"/>
                </a:cubicBezTo>
                <a:cubicBezTo>
                  <a:pt x="10413" y="2248"/>
                  <a:pt x="10527" y="2514"/>
                  <a:pt x="10704" y="2742"/>
                </a:cubicBezTo>
                <a:cubicBezTo>
                  <a:pt x="10614" y="2776"/>
                  <a:pt x="10530" y="2811"/>
                  <a:pt x="10443" y="2840"/>
                </a:cubicBezTo>
                <a:cubicBezTo>
                  <a:pt x="10338" y="2875"/>
                  <a:pt x="10316" y="2904"/>
                  <a:pt x="10356" y="3009"/>
                </a:cubicBezTo>
                <a:cubicBezTo>
                  <a:pt x="10403" y="3132"/>
                  <a:pt x="10459" y="3254"/>
                  <a:pt x="10520" y="3370"/>
                </a:cubicBezTo>
                <a:cubicBezTo>
                  <a:pt x="10551" y="3432"/>
                  <a:pt x="10601" y="3485"/>
                  <a:pt x="10654" y="3559"/>
                </a:cubicBezTo>
                <a:cubicBezTo>
                  <a:pt x="10633" y="3670"/>
                  <a:pt x="10712" y="3765"/>
                  <a:pt x="10794" y="3851"/>
                </a:cubicBezTo>
                <a:cubicBezTo>
                  <a:pt x="10762" y="3863"/>
                  <a:pt x="10730" y="3873"/>
                  <a:pt x="10696" y="3884"/>
                </a:cubicBezTo>
                <a:cubicBezTo>
                  <a:pt x="10709" y="3918"/>
                  <a:pt x="10712" y="3956"/>
                  <a:pt x="10732" y="3982"/>
                </a:cubicBezTo>
                <a:cubicBezTo>
                  <a:pt x="10835" y="4111"/>
                  <a:pt x="10947" y="4234"/>
                  <a:pt x="11049" y="4365"/>
                </a:cubicBezTo>
                <a:cubicBezTo>
                  <a:pt x="11118" y="4452"/>
                  <a:pt x="11175" y="4551"/>
                  <a:pt x="11246" y="4637"/>
                </a:cubicBezTo>
                <a:cubicBezTo>
                  <a:pt x="11329" y="4740"/>
                  <a:pt x="11421" y="4835"/>
                  <a:pt x="11509" y="4934"/>
                </a:cubicBezTo>
                <a:cubicBezTo>
                  <a:pt x="11523" y="4948"/>
                  <a:pt x="11537" y="4962"/>
                  <a:pt x="11561" y="4985"/>
                </a:cubicBezTo>
                <a:cubicBezTo>
                  <a:pt x="11498" y="4983"/>
                  <a:pt x="11453" y="4980"/>
                  <a:pt x="11406" y="4979"/>
                </a:cubicBezTo>
                <a:cubicBezTo>
                  <a:pt x="11376" y="4978"/>
                  <a:pt x="11345" y="4978"/>
                  <a:pt x="11314" y="4978"/>
                </a:cubicBezTo>
                <a:cubicBezTo>
                  <a:pt x="11291" y="4978"/>
                  <a:pt x="11267" y="4978"/>
                  <a:pt x="11243" y="4978"/>
                </a:cubicBezTo>
                <a:cubicBezTo>
                  <a:pt x="11170" y="4978"/>
                  <a:pt x="11096" y="4977"/>
                  <a:pt x="11025" y="4967"/>
                </a:cubicBezTo>
                <a:cubicBezTo>
                  <a:pt x="10838" y="4939"/>
                  <a:pt x="10654" y="4896"/>
                  <a:pt x="10470" y="4855"/>
                </a:cubicBezTo>
                <a:cubicBezTo>
                  <a:pt x="10295" y="4814"/>
                  <a:pt x="10123" y="4757"/>
                  <a:pt x="9947" y="4727"/>
                </a:cubicBezTo>
                <a:cubicBezTo>
                  <a:pt x="9852" y="4712"/>
                  <a:pt x="9757" y="4649"/>
                  <a:pt x="9656" y="4649"/>
                </a:cubicBezTo>
                <a:cubicBezTo>
                  <a:pt x="9607" y="4649"/>
                  <a:pt x="9557" y="4664"/>
                  <a:pt x="9505" y="4705"/>
                </a:cubicBezTo>
                <a:cubicBezTo>
                  <a:pt x="9524" y="4728"/>
                  <a:pt x="9543" y="4754"/>
                  <a:pt x="9567" y="4783"/>
                </a:cubicBezTo>
                <a:cubicBezTo>
                  <a:pt x="9440" y="4746"/>
                  <a:pt x="9348" y="4731"/>
                  <a:pt x="9264" y="4695"/>
                </a:cubicBezTo>
                <a:cubicBezTo>
                  <a:pt x="9126" y="4634"/>
                  <a:pt x="8985" y="4614"/>
                  <a:pt x="8842" y="4614"/>
                </a:cubicBezTo>
                <a:cubicBezTo>
                  <a:pt x="8755" y="4614"/>
                  <a:pt x="8667" y="4621"/>
                  <a:pt x="8579" y="4632"/>
                </a:cubicBezTo>
                <a:cubicBezTo>
                  <a:pt x="8528" y="4638"/>
                  <a:pt x="8484" y="4666"/>
                  <a:pt x="8500" y="4737"/>
                </a:cubicBezTo>
                <a:cubicBezTo>
                  <a:pt x="8520" y="4830"/>
                  <a:pt x="8533" y="4923"/>
                  <a:pt x="8548" y="5018"/>
                </a:cubicBezTo>
                <a:cubicBezTo>
                  <a:pt x="8507" y="5020"/>
                  <a:pt x="8458" y="5020"/>
                  <a:pt x="8409" y="5025"/>
                </a:cubicBezTo>
                <a:cubicBezTo>
                  <a:pt x="8367" y="5030"/>
                  <a:pt x="8326" y="5032"/>
                  <a:pt x="8285" y="5032"/>
                </a:cubicBezTo>
                <a:cubicBezTo>
                  <a:pt x="8172" y="5032"/>
                  <a:pt x="8063" y="5012"/>
                  <a:pt x="7959" y="4949"/>
                </a:cubicBezTo>
                <a:cubicBezTo>
                  <a:pt x="7931" y="4933"/>
                  <a:pt x="7890" y="4938"/>
                  <a:pt x="7855" y="4933"/>
                </a:cubicBezTo>
                <a:cubicBezTo>
                  <a:pt x="7851" y="4968"/>
                  <a:pt x="7846" y="5001"/>
                  <a:pt x="7843" y="5036"/>
                </a:cubicBezTo>
                <a:cubicBezTo>
                  <a:pt x="7841" y="5043"/>
                  <a:pt x="7836" y="5050"/>
                  <a:pt x="7833" y="5061"/>
                </a:cubicBezTo>
                <a:cubicBezTo>
                  <a:pt x="7816" y="5055"/>
                  <a:pt x="7800" y="5051"/>
                  <a:pt x="7788" y="5043"/>
                </a:cubicBezTo>
                <a:cubicBezTo>
                  <a:pt x="7629" y="4947"/>
                  <a:pt x="7461" y="4905"/>
                  <a:pt x="7285" y="4905"/>
                </a:cubicBezTo>
                <a:cubicBezTo>
                  <a:pt x="7229" y="4905"/>
                  <a:pt x="7172" y="4909"/>
                  <a:pt x="7115" y="4917"/>
                </a:cubicBezTo>
                <a:cubicBezTo>
                  <a:pt x="7047" y="4927"/>
                  <a:pt x="7020" y="4953"/>
                  <a:pt x="7031" y="5019"/>
                </a:cubicBezTo>
                <a:cubicBezTo>
                  <a:pt x="7041" y="5082"/>
                  <a:pt x="7051" y="5146"/>
                  <a:pt x="7061" y="5205"/>
                </a:cubicBezTo>
                <a:cubicBezTo>
                  <a:pt x="7023" y="5201"/>
                  <a:pt x="6981" y="5192"/>
                  <a:pt x="6939" y="5192"/>
                </a:cubicBezTo>
                <a:cubicBezTo>
                  <a:pt x="6770" y="5194"/>
                  <a:pt x="6602" y="5200"/>
                  <a:pt x="6434" y="5200"/>
                </a:cubicBezTo>
                <a:cubicBezTo>
                  <a:pt x="6312" y="5200"/>
                  <a:pt x="6279" y="5242"/>
                  <a:pt x="6322" y="5356"/>
                </a:cubicBezTo>
                <a:cubicBezTo>
                  <a:pt x="6326" y="5366"/>
                  <a:pt x="6336" y="5374"/>
                  <a:pt x="6339" y="5375"/>
                </a:cubicBezTo>
                <a:lnTo>
                  <a:pt x="6339" y="5375"/>
                </a:lnTo>
                <a:cubicBezTo>
                  <a:pt x="6240" y="5391"/>
                  <a:pt x="6155" y="5388"/>
                  <a:pt x="6086" y="5418"/>
                </a:cubicBezTo>
                <a:cubicBezTo>
                  <a:pt x="5952" y="5478"/>
                  <a:pt x="5825" y="5554"/>
                  <a:pt x="5699" y="5627"/>
                </a:cubicBezTo>
                <a:cubicBezTo>
                  <a:pt x="5681" y="5639"/>
                  <a:pt x="5663" y="5688"/>
                  <a:pt x="5671" y="5704"/>
                </a:cubicBezTo>
                <a:cubicBezTo>
                  <a:pt x="5753" y="5853"/>
                  <a:pt x="5761" y="6041"/>
                  <a:pt x="5928" y="6148"/>
                </a:cubicBezTo>
                <a:cubicBezTo>
                  <a:pt x="5901" y="6163"/>
                  <a:pt x="5886" y="6173"/>
                  <a:pt x="5871" y="6180"/>
                </a:cubicBezTo>
                <a:cubicBezTo>
                  <a:pt x="5777" y="6231"/>
                  <a:pt x="5772" y="6249"/>
                  <a:pt x="5830" y="6342"/>
                </a:cubicBezTo>
                <a:cubicBezTo>
                  <a:pt x="5881" y="6426"/>
                  <a:pt x="5931" y="6512"/>
                  <a:pt x="5988" y="6591"/>
                </a:cubicBezTo>
                <a:cubicBezTo>
                  <a:pt x="6068" y="6703"/>
                  <a:pt x="6154" y="6810"/>
                  <a:pt x="6232" y="6912"/>
                </a:cubicBezTo>
                <a:cubicBezTo>
                  <a:pt x="6174" y="6914"/>
                  <a:pt x="6096" y="6913"/>
                  <a:pt x="6022" y="6924"/>
                </a:cubicBezTo>
                <a:cubicBezTo>
                  <a:pt x="5843" y="6948"/>
                  <a:pt x="5660" y="6964"/>
                  <a:pt x="5486" y="7012"/>
                </a:cubicBezTo>
                <a:cubicBezTo>
                  <a:pt x="5265" y="7074"/>
                  <a:pt x="5052" y="7162"/>
                  <a:pt x="4816" y="7173"/>
                </a:cubicBezTo>
                <a:cubicBezTo>
                  <a:pt x="4758" y="7176"/>
                  <a:pt x="4697" y="7202"/>
                  <a:pt x="4643" y="7229"/>
                </a:cubicBezTo>
                <a:cubicBezTo>
                  <a:pt x="4582" y="7259"/>
                  <a:pt x="4564" y="7309"/>
                  <a:pt x="4612" y="7369"/>
                </a:cubicBezTo>
                <a:cubicBezTo>
                  <a:pt x="4665" y="7434"/>
                  <a:pt x="4718" y="7500"/>
                  <a:pt x="4777" y="7573"/>
                </a:cubicBezTo>
                <a:cubicBezTo>
                  <a:pt x="4724" y="7591"/>
                  <a:pt x="4669" y="7619"/>
                  <a:pt x="4611" y="7628"/>
                </a:cubicBezTo>
                <a:cubicBezTo>
                  <a:pt x="4420" y="7658"/>
                  <a:pt x="4229" y="7678"/>
                  <a:pt x="4039" y="7707"/>
                </a:cubicBezTo>
                <a:cubicBezTo>
                  <a:pt x="3914" y="7726"/>
                  <a:pt x="3904" y="7756"/>
                  <a:pt x="3972" y="7866"/>
                </a:cubicBezTo>
                <a:cubicBezTo>
                  <a:pt x="3848" y="7902"/>
                  <a:pt x="3733" y="7940"/>
                  <a:pt x="3602" y="7966"/>
                </a:cubicBezTo>
                <a:cubicBezTo>
                  <a:pt x="3503" y="7992"/>
                  <a:pt x="3490" y="8007"/>
                  <a:pt x="3514" y="8072"/>
                </a:cubicBezTo>
                <a:cubicBezTo>
                  <a:pt x="3406" y="8152"/>
                  <a:pt x="3303" y="8223"/>
                  <a:pt x="3206" y="8302"/>
                </a:cubicBezTo>
                <a:cubicBezTo>
                  <a:pt x="3186" y="8318"/>
                  <a:pt x="3180" y="8378"/>
                  <a:pt x="3194" y="8404"/>
                </a:cubicBezTo>
                <a:cubicBezTo>
                  <a:pt x="3284" y="8581"/>
                  <a:pt x="3382" y="8755"/>
                  <a:pt x="3475" y="8925"/>
                </a:cubicBezTo>
                <a:cubicBezTo>
                  <a:pt x="3345" y="9010"/>
                  <a:pt x="3205" y="9108"/>
                  <a:pt x="3058" y="9197"/>
                </a:cubicBezTo>
                <a:cubicBezTo>
                  <a:pt x="2978" y="9247"/>
                  <a:pt x="2891" y="9288"/>
                  <a:pt x="2805" y="9325"/>
                </a:cubicBezTo>
                <a:cubicBezTo>
                  <a:pt x="2727" y="9360"/>
                  <a:pt x="2641" y="9381"/>
                  <a:pt x="2563" y="9415"/>
                </a:cubicBezTo>
                <a:cubicBezTo>
                  <a:pt x="2499" y="9443"/>
                  <a:pt x="2499" y="9491"/>
                  <a:pt x="2553" y="9536"/>
                </a:cubicBezTo>
                <a:cubicBezTo>
                  <a:pt x="2578" y="9557"/>
                  <a:pt x="2603" y="9574"/>
                  <a:pt x="2624" y="9589"/>
                </a:cubicBezTo>
                <a:cubicBezTo>
                  <a:pt x="2561" y="9623"/>
                  <a:pt x="2497" y="9648"/>
                  <a:pt x="2446" y="9686"/>
                </a:cubicBezTo>
                <a:cubicBezTo>
                  <a:pt x="2274" y="9814"/>
                  <a:pt x="2101" y="9942"/>
                  <a:pt x="1935" y="10076"/>
                </a:cubicBezTo>
                <a:cubicBezTo>
                  <a:pt x="1828" y="10160"/>
                  <a:pt x="1832" y="10240"/>
                  <a:pt x="1935" y="10327"/>
                </a:cubicBezTo>
                <a:cubicBezTo>
                  <a:pt x="1950" y="10340"/>
                  <a:pt x="1965" y="10353"/>
                  <a:pt x="1981" y="10366"/>
                </a:cubicBezTo>
                <a:cubicBezTo>
                  <a:pt x="1878" y="10415"/>
                  <a:pt x="1777" y="10454"/>
                  <a:pt x="1683" y="10505"/>
                </a:cubicBezTo>
                <a:cubicBezTo>
                  <a:pt x="1636" y="10531"/>
                  <a:pt x="1605" y="10586"/>
                  <a:pt x="1558" y="10611"/>
                </a:cubicBezTo>
                <a:cubicBezTo>
                  <a:pt x="1406" y="10689"/>
                  <a:pt x="1250" y="10759"/>
                  <a:pt x="1098" y="10839"/>
                </a:cubicBezTo>
                <a:cubicBezTo>
                  <a:pt x="1076" y="10852"/>
                  <a:pt x="1070" y="10895"/>
                  <a:pt x="1056" y="10925"/>
                </a:cubicBezTo>
                <a:cubicBezTo>
                  <a:pt x="1062" y="10930"/>
                  <a:pt x="1070" y="10936"/>
                  <a:pt x="1076" y="10941"/>
                </a:cubicBezTo>
                <a:cubicBezTo>
                  <a:pt x="910" y="11011"/>
                  <a:pt x="740" y="11075"/>
                  <a:pt x="575" y="11150"/>
                </a:cubicBezTo>
                <a:cubicBezTo>
                  <a:pt x="413" y="11224"/>
                  <a:pt x="253" y="11303"/>
                  <a:pt x="99" y="11390"/>
                </a:cubicBezTo>
                <a:cubicBezTo>
                  <a:pt x="57" y="11415"/>
                  <a:pt x="32" y="11476"/>
                  <a:pt x="0" y="11521"/>
                </a:cubicBezTo>
                <a:cubicBezTo>
                  <a:pt x="57" y="11543"/>
                  <a:pt x="112" y="11580"/>
                  <a:pt x="171" y="11588"/>
                </a:cubicBezTo>
                <a:cubicBezTo>
                  <a:pt x="324" y="11604"/>
                  <a:pt x="479" y="11604"/>
                  <a:pt x="633" y="11616"/>
                </a:cubicBezTo>
                <a:cubicBezTo>
                  <a:pt x="902" y="11639"/>
                  <a:pt x="1170" y="11667"/>
                  <a:pt x="1437" y="11692"/>
                </a:cubicBezTo>
                <a:cubicBezTo>
                  <a:pt x="1406" y="11762"/>
                  <a:pt x="1406" y="11762"/>
                  <a:pt x="1477" y="11809"/>
                </a:cubicBezTo>
                <a:cubicBezTo>
                  <a:pt x="1692" y="11950"/>
                  <a:pt x="1944" y="11887"/>
                  <a:pt x="2175" y="11950"/>
                </a:cubicBezTo>
                <a:cubicBezTo>
                  <a:pt x="2173" y="11963"/>
                  <a:pt x="2171" y="11989"/>
                  <a:pt x="2170" y="12016"/>
                </a:cubicBezTo>
                <a:cubicBezTo>
                  <a:pt x="2428" y="12014"/>
                  <a:pt x="2680" y="12012"/>
                  <a:pt x="2923" y="12011"/>
                </a:cubicBezTo>
                <a:lnTo>
                  <a:pt x="2923" y="12011"/>
                </a:lnTo>
                <a:cubicBezTo>
                  <a:pt x="2903" y="12121"/>
                  <a:pt x="2885" y="12226"/>
                  <a:pt x="2861" y="12329"/>
                </a:cubicBezTo>
                <a:cubicBezTo>
                  <a:pt x="2832" y="12449"/>
                  <a:pt x="2845" y="12499"/>
                  <a:pt x="2955" y="12515"/>
                </a:cubicBezTo>
                <a:cubicBezTo>
                  <a:pt x="3155" y="12541"/>
                  <a:pt x="3358" y="12547"/>
                  <a:pt x="3564" y="12563"/>
                </a:cubicBezTo>
                <a:cubicBezTo>
                  <a:pt x="3573" y="12650"/>
                  <a:pt x="3583" y="12672"/>
                  <a:pt x="3660" y="12672"/>
                </a:cubicBezTo>
                <a:cubicBezTo>
                  <a:pt x="3679" y="12672"/>
                  <a:pt x="3701" y="12671"/>
                  <a:pt x="3729" y="12669"/>
                </a:cubicBezTo>
                <a:cubicBezTo>
                  <a:pt x="3902" y="12656"/>
                  <a:pt x="4076" y="12650"/>
                  <a:pt x="4249" y="12642"/>
                </a:cubicBezTo>
                <a:lnTo>
                  <a:pt x="4249" y="12642"/>
                </a:lnTo>
                <a:cubicBezTo>
                  <a:pt x="4238" y="12832"/>
                  <a:pt x="4249" y="12884"/>
                  <a:pt x="4370" y="12884"/>
                </a:cubicBezTo>
                <a:cubicBezTo>
                  <a:pt x="4403" y="12884"/>
                  <a:pt x="4445" y="12880"/>
                  <a:pt x="4497" y="12874"/>
                </a:cubicBezTo>
                <a:cubicBezTo>
                  <a:pt x="4681" y="12850"/>
                  <a:pt x="4864" y="12822"/>
                  <a:pt x="5048" y="12810"/>
                </a:cubicBezTo>
                <a:cubicBezTo>
                  <a:pt x="5096" y="12807"/>
                  <a:pt x="5145" y="12806"/>
                  <a:pt x="5193" y="12806"/>
                </a:cubicBezTo>
                <a:cubicBezTo>
                  <a:pt x="5258" y="12806"/>
                  <a:pt x="5322" y="12807"/>
                  <a:pt x="5387" y="12807"/>
                </a:cubicBezTo>
                <a:cubicBezTo>
                  <a:pt x="5528" y="12807"/>
                  <a:pt x="5667" y="12800"/>
                  <a:pt x="5800" y="12751"/>
                </a:cubicBezTo>
                <a:lnTo>
                  <a:pt x="5800" y="12751"/>
                </a:lnTo>
                <a:cubicBezTo>
                  <a:pt x="5783" y="12816"/>
                  <a:pt x="5759" y="12883"/>
                  <a:pt x="5749" y="12952"/>
                </a:cubicBezTo>
                <a:cubicBezTo>
                  <a:pt x="5736" y="13036"/>
                  <a:pt x="5733" y="13123"/>
                  <a:pt x="5727" y="13209"/>
                </a:cubicBezTo>
                <a:cubicBezTo>
                  <a:pt x="5716" y="13361"/>
                  <a:pt x="5768" y="13436"/>
                  <a:pt x="5923" y="13449"/>
                </a:cubicBezTo>
                <a:cubicBezTo>
                  <a:pt x="6012" y="13456"/>
                  <a:pt x="6101" y="13463"/>
                  <a:pt x="6189" y="13463"/>
                </a:cubicBezTo>
                <a:cubicBezTo>
                  <a:pt x="6320" y="13463"/>
                  <a:pt x="6450" y="13448"/>
                  <a:pt x="6576" y="13394"/>
                </a:cubicBezTo>
                <a:cubicBezTo>
                  <a:pt x="6604" y="13492"/>
                  <a:pt x="6627" y="13532"/>
                  <a:pt x="6683" y="13532"/>
                </a:cubicBezTo>
                <a:cubicBezTo>
                  <a:pt x="6711" y="13532"/>
                  <a:pt x="6748" y="13521"/>
                  <a:pt x="6798" y="13503"/>
                </a:cubicBezTo>
                <a:cubicBezTo>
                  <a:pt x="6829" y="13492"/>
                  <a:pt x="6859" y="13473"/>
                  <a:pt x="6890" y="13459"/>
                </a:cubicBezTo>
                <a:cubicBezTo>
                  <a:pt x="7039" y="13392"/>
                  <a:pt x="7184" y="13312"/>
                  <a:pt x="7340" y="13266"/>
                </a:cubicBezTo>
                <a:cubicBezTo>
                  <a:pt x="7553" y="13201"/>
                  <a:pt x="7774" y="13163"/>
                  <a:pt x="7995" y="13112"/>
                </a:cubicBezTo>
                <a:lnTo>
                  <a:pt x="7995" y="13112"/>
                </a:lnTo>
                <a:cubicBezTo>
                  <a:pt x="7994" y="13120"/>
                  <a:pt x="7992" y="13138"/>
                  <a:pt x="7991" y="13156"/>
                </a:cubicBezTo>
                <a:cubicBezTo>
                  <a:pt x="7985" y="13268"/>
                  <a:pt x="8010" y="13319"/>
                  <a:pt x="8081" y="13319"/>
                </a:cubicBezTo>
                <a:cubicBezTo>
                  <a:pt x="8110" y="13319"/>
                  <a:pt x="8146" y="13311"/>
                  <a:pt x="8191" y="13294"/>
                </a:cubicBezTo>
                <a:cubicBezTo>
                  <a:pt x="8211" y="13287"/>
                  <a:pt x="8230" y="13276"/>
                  <a:pt x="8251" y="13269"/>
                </a:cubicBezTo>
                <a:cubicBezTo>
                  <a:pt x="8326" y="13245"/>
                  <a:pt x="8402" y="13213"/>
                  <a:pt x="8480" y="13202"/>
                </a:cubicBezTo>
                <a:cubicBezTo>
                  <a:pt x="8689" y="13174"/>
                  <a:pt x="8894" y="13135"/>
                  <a:pt x="9080" y="13044"/>
                </a:cubicBezTo>
                <a:cubicBezTo>
                  <a:pt x="9105" y="13059"/>
                  <a:pt x="9132" y="13073"/>
                  <a:pt x="9155" y="13073"/>
                </a:cubicBezTo>
                <a:cubicBezTo>
                  <a:pt x="9160" y="13073"/>
                  <a:pt x="9164" y="13072"/>
                  <a:pt x="9169" y="13071"/>
                </a:cubicBezTo>
                <a:cubicBezTo>
                  <a:pt x="9223" y="13056"/>
                  <a:pt x="9271" y="13029"/>
                  <a:pt x="9322" y="13004"/>
                </a:cubicBezTo>
                <a:cubicBezTo>
                  <a:pt x="9503" y="12918"/>
                  <a:pt x="9679" y="12822"/>
                  <a:pt x="9866" y="12747"/>
                </a:cubicBezTo>
                <a:cubicBezTo>
                  <a:pt x="10104" y="12651"/>
                  <a:pt x="10351" y="12579"/>
                  <a:pt x="10589" y="12490"/>
                </a:cubicBezTo>
                <a:cubicBezTo>
                  <a:pt x="10710" y="12445"/>
                  <a:pt x="10824" y="12381"/>
                  <a:pt x="10941" y="12325"/>
                </a:cubicBezTo>
                <a:lnTo>
                  <a:pt x="11435" y="12094"/>
                </a:lnTo>
                <a:cubicBezTo>
                  <a:pt x="11548" y="12041"/>
                  <a:pt x="11662" y="11990"/>
                  <a:pt x="11775" y="11938"/>
                </a:cubicBezTo>
                <a:lnTo>
                  <a:pt x="11775" y="11938"/>
                </a:lnTo>
                <a:cubicBezTo>
                  <a:pt x="11771" y="11982"/>
                  <a:pt x="11755" y="12011"/>
                  <a:pt x="11737" y="12038"/>
                </a:cubicBezTo>
                <a:cubicBezTo>
                  <a:pt x="11637" y="12182"/>
                  <a:pt x="11540" y="12329"/>
                  <a:pt x="11433" y="12468"/>
                </a:cubicBezTo>
                <a:cubicBezTo>
                  <a:pt x="11395" y="12518"/>
                  <a:pt x="11318" y="12535"/>
                  <a:pt x="11309" y="12618"/>
                </a:cubicBezTo>
                <a:cubicBezTo>
                  <a:pt x="11307" y="12641"/>
                  <a:pt x="11256" y="12661"/>
                  <a:pt x="11215" y="12692"/>
                </a:cubicBezTo>
                <a:cubicBezTo>
                  <a:pt x="11202" y="12681"/>
                  <a:pt x="11193" y="12677"/>
                  <a:pt x="11186" y="12677"/>
                </a:cubicBezTo>
                <a:cubicBezTo>
                  <a:pt x="11156" y="12677"/>
                  <a:pt x="11178" y="12765"/>
                  <a:pt x="11140" y="12777"/>
                </a:cubicBezTo>
                <a:cubicBezTo>
                  <a:pt x="11099" y="12789"/>
                  <a:pt x="11067" y="12834"/>
                  <a:pt x="11030" y="12862"/>
                </a:cubicBezTo>
                <a:cubicBezTo>
                  <a:pt x="10970" y="12895"/>
                  <a:pt x="10907" y="12931"/>
                  <a:pt x="10850" y="12973"/>
                </a:cubicBezTo>
                <a:cubicBezTo>
                  <a:pt x="10782" y="13024"/>
                  <a:pt x="10717" y="13080"/>
                  <a:pt x="10651" y="13133"/>
                </a:cubicBezTo>
                <a:cubicBezTo>
                  <a:pt x="10631" y="13149"/>
                  <a:pt x="10608" y="13173"/>
                  <a:pt x="10583" y="13178"/>
                </a:cubicBezTo>
                <a:cubicBezTo>
                  <a:pt x="10487" y="13196"/>
                  <a:pt x="10418" y="13268"/>
                  <a:pt x="10409" y="13366"/>
                </a:cubicBezTo>
                <a:cubicBezTo>
                  <a:pt x="10389" y="13347"/>
                  <a:pt x="10373" y="13339"/>
                  <a:pt x="10360" y="13339"/>
                </a:cubicBezTo>
                <a:cubicBezTo>
                  <a:pt x="10331" y="13339"/>
                  <a:pt x="10313" y="13375"/>
                  <a:pt x="10285" y="13405"/>
                </a:cubicBezTo>
                <a:cubicBezTo>
                  <a:pt x="10137" y="13555"/>
                  <a:pt x="9974" y="13689"/>
                  <a:pt x="9830" y="13840"/>
                </a:cubicBezTo>
                <a:cubicBezTo>
                  <a:pt x="9707" y="13970"/>
                  <a:pt x="9580" y="14091"/>
                  <a:pt x="9413" y="14161"/>
                </a:cubicBezTo>
                <a:cubicBezTo>
                  <a:pt x="9378" y="14174"/>
                  <a:pt x="9337" y="14183"/>
                  <a:pt x="9312" y="14208"/>
                </a:cubicBezTo>
                <a:cubicBezTo>
                  <a:pt x="9288" y="14230"/>
                  <a:pt x="9270" y="14270"/>
                  <a:pt x="9269" y="14302"/>
                </a:cubicBezTo>
                <a:cubicBezTo>
                  <a:pt x="9267" y="14325"/>
                  <a:pt x="9295" y="14352"/>
                  <a:pt x="9313" y="14374"/>
                </a:cubicBezTo>
                <a:cubicBezTo>
                  <a:pt x="9323" y="14385"/>
                  <a:pt x="9342" y="14389"/>
                  <a:pt x="9350" y="14393"/>
                </a:cubicBezTo>
                <a:cubicBezTo>
                  <a:pt x="9183" y="14527"/>
                  <a:pt x="9015" y="14657"/>
                  <a:pt x="8854" y="14791"/>
                </a:cubicBezTo>
                <a:cubicBezTo>
                  <a:pt x="8791" y="14845"/>
                  <a:pt x="8737" y="14909"/>
                  <a:pt x="8685" y="14971"/>
                </a:cubicBezTo>
                <a:cubicBezTo>
                  <a:pt x="8596" y="15074"/>
                  <a:pt x="8505" y="15177"/>
                  <a:pt x="8423" y="15288"/>
                </a:cubicBezTo>
                <a:cubicBezTo>
                  <a:pt x="8380" y="15346"/>
                  <a:pt x="8398" y="15402"/>
                  <a:pt x="8469" y="15432"/>
                </a:cubicBezTo>
                <a:cubicBezTo>
                  <a:pt x="8552" y="15469"/>
                  <a:pt x="8635" y="15507"/>
                  <a:pt x="8719" y="15546"/>
                </a:cubicBezTo>
                <a:cubicBezTo>
                  <a:pt x="8627" y="15619"/>
                  <a:pt x="8540" y="15697"/>
                  <a:pt x="8444" y="15764"/>
                </a:cubicBezTo>
                <a:cubicBezTo>
                  <a:pt x="8336" y="15839"/>
                  <a:pt x="8220" y="15901"/>
                  <a:pt x="8110" y="15973"/>
                </a:cubicBezTo>
                <a:cubicBezTo>
                  <a:pt x="7959" y="16072"/>
                  <a:pt x="7948" y="16097"/>
                  <a:pt x="7991" y="16199"/>
                </a:cubicBezTo>
                <a:cubicBezTo>
                  <a:pt x="7942" y="16241"/>
                  <a:pt x="7892" y="16277"/>
                  <a:pt x="7853" y="16322"/>
                </a:cubicBezTo>
                <a:cubicBezTo>
                  <a:pt x="7732" y="16462"/>
                  <a:pt x="7609" y="16599"/>
                  <a:pt x="7502" y="16749"/>
                </a:cubicBezTo>
                <a:cubicBezTo>
                  <a:pt x="7429" y="16852"/>
                  <a:pt x="7376" y="16972"/>
                  <a:pt x="7327" y="17090"/>
                </a:cubicBezTo>
                <a:cubicBezTo>
                  <a:pt x="7292" y="17172"/>
                  <a:pt x="7328" y="17224"/>
                  <a:pt x="7413" y="17250"/>
                </a:cubicBezTo>
                <a:cubicBezTo>
                  <a:pt x="7495" y="17274"/>
                  <a:pt x="7575" y="17296"/>
                  <a:pt x="7637" y="17314"/>
                </a:cubicBezTo>
                <a:cubicBezTo>
                  <a:pt x="7518" y="17487"/>
                  <a:pt x="7393" y="17664"/>
                  <a:pt x="7275" y="17845"/>
                </a:cubicBezTo>
                <a:cubicBezTo>
                  <a:pt x="7217" y="17938"/>
                  <a:pt x="7234" y="17983"/>
                  <a:pt x="7325" y="18021"/>
                </a:cubicBezTo>
                <a:cubicBezTo>
                  <a:pt x="7300" y="18071"/>
                  <a:pt x="7274" y="18118"/>
                  <a:pt x="7253" y="18168"/>
                </a:cubicBezTo>
                <a:cubicBezTo>
                  <a:pt x="7210" y="18266"/>
                  <a:pt x="7178" y="18367"/>
                  <a:pt x="7126" y="18458"/>
                </a:cubicBezTo>
                <a:cubicBezTo>
                  <a:pt x="7074" y="18552"/>
                  <a:pt x="7068" y="18647"/>
                  <a:pt x="7095" y="18744"/>
                </a:cubicBezTo>
                <a:cubicBezTo>
                  <a:pt x="7102" y="18767"/>
                  <a:pt x="7124" y="18798"/>
                  <a:pt x="7145" y="18803"/>
                </a:cubicBezTo>
                <a:cubicBezTo>
                  <a:pt x="7351" y="18853"/>
                  <a:pt x="7557" y="18897"/>
                  <a:pt x="7758" y="18942"/>
                </a:cubicBezTo>
                <a:cubicBezTo>
                  <a:pt x="7783" y="18967"/>
                  <a:pt x="7809" y="19018"/>
                  <a:pt x="7839" y="19019"/>
                </a:cubicBezTo>
                <a:cubicBezTo>
                  <a:pt x="7912" y="19021"/>
                  <a:pt x="7984" y="19022"/>
                  <a:pt x="8057" y="19022"/>
                </a:cubicBezTo>
                <a:cubicBezTo>
                  <a:pt x="8184" y="19022"/>
                  <a:pt x="8313" y="19020"/>
                  <a:pt x="8451" y="19019"/>
                </a:cubicBezTo>
                <a:lnTo>
                  <a:pt x="8451" y="19019"/>
                </a:lnTo>
                <a:cubicBezTo>
                  <a:pt x="8408" y="19087"/>
                  <a:pt x="8374" y="19144"/>
                  <a:pt x="8339" y="19200"/>
                </a:cubicBezTo>
                <a:cubicBezTo>
                  <a:pt x="8309" y="19249"/>
                  <a:pt x="8248" y="19303"/>
                  <a:pt x="8258" y="19339"/>
                </a:cubicBezTo>
                <a:cubicBezTo>
                  <a:pt x="8289" y="19454"/>
                  <a:pt x="8238" y="19530"/>
                  <a:pt x="8176" y="19609"/>
                </a:cubicBezTo>
                <a:cubicBezTo>
                  <a:pt x="8170" y="19615"/>
                  <a:pt x="8169" y="19625"/>
                  <a:pt x="8165" y="19634"/>
                </a:cubicBezTo>
                <a:cubicBezTo>
                  <a:pt x="8117" y="19773"/>
                  <a:pt x="8064" y="19912"/>
                  <a:pt x="8019" y="20052"/>
                </a:cubicBezTo>
                <a:cubicBezTo>
                  <a:pt x="7999" y="20115"/>
                  <a:pt x="7985" y="20182"/>
                  <a:pt x="7978" y="20249"/>
                </a:cubicBezTo>
                <a:cubicBezTo>
                  <a:pt x="7970" y="20310"/>
                  <a:pt x="8002" y="20356"/>
                  <a:pt x="8064" y="20371"/>
                </a:cubicBezTo>
                <a:cubicBezTo>
                  <a:pt x="8141" y="20391"/>
                  <a:pt x="8220" y="20404"/>
                  <a:pt x="8292" y="20420"/>
                </a:cubicBezTo>
                <a:cubicBezTo>
                  <a:pt x="8269" y="20468"/>
                  <a:pt x="8230" y="20516"/>
                  <a:pt x="8228" y="20567"/>
                </a:cubicBezTo>
                <a:cubicBezTo>
                  <a:pt x="8225" y="20748"/>
                  <a:pt x="8181" y="20916"/>
                  <a:pt x="8110" y="21081"/>
                </a:cubicBezTo>
                <a:cubicBezTo>
                  <a:pt x="8067" y="21183"/>
                  <a:pt x="8078" y="21210"/>
                  <a:pt x="8180" y="21262"/>
                </a:cubicBezTo>
                <a:cubicBezTo>
                  <a:pt x="8202" y="21273"/>
                  <a:pt x="8225" y="21288"/>
                  <a:pt x="8246" y="21299"/>
                </a:cubicBezTo>
                <a:cubicBezTo>
                  <a:pt x="8220" y="21358"/>
                  <a:pt x="8192" y="21406"/>
                  <a:pt x="8175" y="21458"/>
                </a:cubicBezTo>
                <a:cubicBezTo>
                  <a:pt x="8127" y="21590"/>
                  <a:pt x="8082" y="21723"/>
                  <a:pt x="8038" y="21857"/>
                </a:cubicBezTo>
                <a:cubicBezTo>
                  <a:pt x="7996" y="21985"/>
                  <a:pt x="7965" y="22115"/>
                  <a:pt x="8001" y="22253"/>
                </a:cubicBezTo>
                <a:cubicBezTo>
                  <a:pt x="8019" y="22322"/>
                  <a:pt x="8052" y="22349"/>
                  <a:pt x="8118" y="22349"/>
                </a:cubicBezTo>
                <a:cubicBezTo>
                  <a:pt x="8123" y="22349"/>
                  <a:pt x="8127" y="22349"/>
                  <a:pt x="8133" y="22349"/>
                </a:cubicBezTo>
                <a:cubicBezTo>
                  <a:pt x="8311" y="22340"/>
                  <a:pt x="8488" y="22336"/>
                  <a:pt x="8660" y="22330"/>
                </a:cubicBezTo>
                <a:lnTo>
                  <a:pt x="8660" y="22330"/>
                </a:lnTo>
                <a:cubicBezTo>
                  <a:pt x="8637" y="22445"/>
                  <a:pt x="8628" y="22567"/>
                  <a:pt x="8586" y="22673"/>
                </a:cubicBezTo>
                <a:cubicBezTo>
                  <a:pt x="8480" y="22933"/>
                  <a:pt x="8460" y="23206"/>
                  <a:pt x="8431" y="23477"/>
                </a:cubicBezTo>
                <a:cubicBezTo>
                  <a:pt x="8424" y="23537"/>
                  <a:pt x="8446" y="23604"/>
                  <a:pt x="8462" y="23666"/>
                </a:cubicBezTo>
                <a:cubicBezTo>
                  <a:pt x="8476" y="23729"/>
                  <a:pt x="8509" y="23764"/>
                  <a:pt x="8564" y="23764"/>
                </a:cubicBezTo>
                <a:cubicBezTo>
                  <a:pt x="8579" y="23764"/>
                  <a:pt x="8595" y="23762"/>
                  <a:pt x="8612" y="23757"/>
                </a:cubicBezTo>
                <a:cubicBezTo>
                  <a:pt x="8645" y="23748"/>
                  <a:pt x="8681" y="23747"/>
                  <a:pt x="8719" y="23742"/>
                </a:cubicBezTo>
                <a:lnTo>
                  <a:pt x="8719" y="23742"/>
                </a:lnTo>
                <a:cubicBezTo>
                  <a:pt x="8715" y="23864"/>
                  <a:pt x="8726" y="23977"/>
                  <a:pt x="8706" y="24084"/>
                </a:cubicBezTo>
                <a:cubicBezTo>
                  <a:pt x="8634" y="24462"/>
                  <a:pt x="8551" y="24838"/>
                  <a:pt x="8474" y="25214"/>
                </a:cubicBezTo>
                <a:cubicBezTo>
                  <a:pt x="8460" y="25280"/>
                  <a:pt x="8469" y="25359"/>
                  <a:pt x="8434" y="25409"/>
                </a:cubicBezTo>
                <a:cubicBezTo>
                  <a:pt x="8357" y="25520"/>
                  <a:pt x="8377" y="25649"/>
                  <a:pt x="8336" y="25766"/>
                </a:cubicBezTo>
                <a:cubicBezTo>
                  <a:pt x="8320" y="25811"/>
                  <a:pt x="8338" y="25846"/>
                  <a:pt x="8378" y="25846"/>
                </a:cubicBezTo>
                <a:cubicBezTo>
                  <a:pt x="8387" y="25846"/>
                  <a:pt x="8398" y="25844"/>
                  <a:pt x="8410" y="25840"/>
                </a:cubicBezTo>
                <a:cubicBezTo>
                  <a:pt x="8469" y="25818"/>
                  <a:pt x="8529" y="25784"/>
                  <a:pt x="8572" y="25740"/>
                </a:cubicBezTo>
                <a:cubicBezTo>
                  <a:pt x="8658" y="25650"/>
                  <a:pt x="8737" y="25556"/>
                  <a:pt x="8810" y="25455"/>
                </a:cubicBezTo>
                <a:cubicBezTo>
                  <a:pt x="8978" y="25223"/>
                  <a:pt x="9136" y="24983"/>
                  <a:pt x="9307" y="24754"/>
                </a:cubicBezTo>
                <a:cubicBezTo>
                  <a:pt x="9421" y="24602"/>
                  <a:pt x="9553" y="24466"/>
                  <a:pt x="9679" y="24321"/>
                </a:cubicBezTo>
                <a:cubicBezTo>
                  <a:pt x="9744" y="24394"/>
                  <a:pt x="9789" y="24428"/>
                  <a:pt x="9841" y="24428"/>
                </a:cubicBezTo>
                <a:cubicBezTo>
                  <a:pt x="9878" y="24428"/>
                  <a:pt x="9920" y="24410"/>
                  <a:pt x="9976" y="24378"/>
                </a:cubicBezTo>
                <a:cubicBezTo>
                  <a:pt x="10027" y="24348"/>
                  <a:pt x="10072" y="24309"/>
                  <a:pt x="10115" y="24271"/>
                </a:cubicBezTo>
                <a:cubicBezTo>
                  <a:pt x="10199" y="24199"/>
                  <a:pt x="10280" y="24121"/>
                  <a:pt x="10365" y="24050"/>
                </a:cubicBezTo>
                <a:cubicBezTo>
                  <a:pt x="10384" y="24034"/>
                  <a:pt x="10417" y="24036"/>
                  <a:pt x="10443" y="24030"/>
                </a:cubicBezTo>
                <a:cubicBezTo>
                  <a:pt x="10478" y="24023"/>
                  <a:pt x="10525" y="24026"/>
                  <a:pt x="10546" y="24005"/>
                </a:cubicBezTo>
                <a:cubicBezTo>
                  <a:pt x="10702" y="23858"/>
                  <a:pt x="10852" y="23705"/>
                  <a:pt x="11008" y="23550"/>
                </a:cubicBezTo>
                <a:cubicBezTo>
                  <a:pt x="11015" y="23562"/>
                  <a:pt x="11027" y="23576"/>
                  <a:pt x="11036" y="23592"/>
                </a:cubicBezTo>
                <a:cubicBezTo>
                  <a:pt x="11189" y="23865"/>
                  <a:pt x="11341" y="24141"/>
                  <a:pt x="11492" y="24416"/>
                </a:cubicBezTo>
                <a:cubicBezTo>
                  <a:pt x="11518" y="24465"/>
                  <a:pt x="11552" y="24493"/>
                  <a:pt x="11593" y="24493"/>
                </a:cubicBezTo>
                <a:cubicBezTo>
                  <a:pt x="11613" y="24493"/>
                  <a:pt x="11635" y="24486"/>
                  <a:pt x="11658" y="24472"/>
                </a:cubicBezTo>
                <a:cubicBezTo>
                  <a:pt x="11728" y="24432"/>
                  <a:pt x="11796" y="24388"/>
                  <a:pt x="11854" y="24333"/>
                </a:cubicBezTo>
                <a:cubicBezTo>
                  <a:pt x="11977" y="24218"/>
                  <a:pt x="12094" y="24095"/>
                  <a:pt x="12210" y="23976"/>
                </a:cubicBezTo>
                <a:cubicBezTo>
                  <a:pt x="12259" y="24005"/>
                  <a:pt x="12290" y="24020"/>
                  <a:pt x="12317" y="24020"/>
                </a:cubicBezTo>
                <a:cubicBezTo>
                  <a:pt x="12351" y="24020"/>
                  <a:pt x="12377" y="23994"/>
                  <a:pt x="12421" y="23937"/>
                </a:cubicBezTo>
                <a:cubicBezTo>
                  <a:pt x="12440" y="23913"/>
                  <a:pt x="12456" y="23886"/>
                  <a:pt x="12472" y="23860"/>
                </a:cubicBezTo>
                <a:cubicBezTo>
                  <a:pt x="12598" y="23669"/>
                  <a:pt x="12721" y="23477"/>
                  <a:pt x="12846" y="23285"/>
                </a:cubicBezTo>
                <a:cubicBezTo>
                  <a:pt x="12863" y="23258"/>
                  <a:pt x="12886" y="23234"/>
                  <a:pt x="12909" y="23205"/>
                </a:cubicBezTo>
                <a:cubicBezTo>
                  <a:pt x="12939" y="23223"/>
                  <a:pt x="12966" y="23236"/>
                  <a:pt x="12985" y="23254"/>
                </a:cubicBezTo>
                <a:cubicBezTo>
                  <a:pt x="13013" y="23284"/>
                  <a:pt x="13039" y="23297"/>
                  <a:pt x="13063" y="23297"/>
                </a:cubicBezTo>
                <a:cubicBezTo>
                  <a:pt x="13095" y="23297"/>
                  <a:pt x="13125" y="23274"/>
                  <a:pt x="13153" y="23238"/>
                </a:cubicBezTo>
                <a:cubicBezTo>
                  <a:pt x="13177" y="23207"/>
                  <a:pt x="13202" y="23174"/>
                  <a:pt x="13218" y="23138"/>
                </a:cubicBezTo>
                <a:cubicBezTo>
                  <a:pt x="13273" y="23016"/>
                  <a:pt x="13320" y="22892"/>
                  <a:pt x="13377" y="22773"/>
                </a:cubicBezTo>
                <a:cubicBezTo>
                  <a:pt x="13424" y="22673"/>
                  <a:pt x="13474" y="22574"/>
                  <a:pt x="13535" y="22481"/>
                </a:cubicBezTo>
                <a:cubicBezTo>
                  <a:pt x="13670" y="22275"/>
                  <a:pt x="13810" y="22073"/>
                  <a:pt x="13953" y="21863"/>
                </a:cubicBezTo>
                <a:cubicBezTo>
                  <a:pt x="13963" y="21888"/>
                  <a:pt x="13973" y="21909"/>
                  <a:pt x="13982" y="21931"/>
                </a:cubicBezTo>
                <a:cubicBezTo>
                  <a:pt x="14051" y="22126"/>
                  <a:pt x="14118" y="22322"/>
                  <a:pt x="14191" y="22515"/>
                </a:cubicBezTo>
                <a:cubicBezTo>
                  <a:pt x="14228" y="22612"/>
                  <a:pt x="14250" y="22652"/>
                  <a:pt x="14296" y="22652"/>
                </a:cubicBezTo>
                <a:cubicBezTo>
                  <a:pt x="14325" y="22652"/>
                  <a:pt x="14365" y="22636"/>
                  <a:pt x="14424" y="22608"/>
                </a:cubicBezTo>
                <a:cubicBezTo>
                  <a:pt x="14443" y="22649"/>
                  <a:pt x="14463" y="22690"/>
                  <a:pt x="14483" y="22731"/>
                </a:cubicBezTo>
                <a:cubicBezTo>
                  <a:pt x="14554" y="22878"/>
                  <a:pt x="14622" y="23026"/>
                  <a:pt x="14695" y="23172"/>
                </a:cubicBezTo>
                <a:cubicBezTo>
                  <a:pt x="14728" y="23239"/>
                  <a:pt x="14759" y="23271"/>
                  <a:pt x="14795" y="23271"/>
                </a:cubicBezTo>
                <a:cubicBezTo>
                  <a:pt x="14829" y="23271"/>
                  <a:pt x="14867" y="23241"/>
                  <a:pt x="14916" y="23185"/>
                </a:cubicBezTo>
                <a:cubicBezTo>
                  <a:pt x="14982" y="23109"/>
                  <a:pt x="15019" y="23010"/>
                  <a:pt x="15070" y="22923"/>
                </a:cubicBezTo>
                <a:cubicBezTo>
                  <a:pt x="15132" y="22817"/>
                  <a:pt x="15194" y="22713"/>
                  <a:pt x="15254" y="22609"/>
                </a:cubicBezTo>
                <a:cubicBezTo>
                  <a:pt x="15292" y="22631"/>
                  <a:pt x="15319" y="22642"/>
                  <a:pt x="15341" y="22642"/>
                </a:cubicBezTo>
                <a:cubicBezTo>
                  <a:pt x="15372" y="22642"/>
                  <a:pt x="15393" y="22619"/>
                  <a:pt x="15422" y="22569"/>
                </a:cubicBezTo>
                <a:cubicBezTo>
                  <a:pt x="15438" y="22543"/>
                  <a:pt x="15445" y="22512"/>
                  <a:pt x="15460" y="22486"/>
                </a:cubicBezTo>
                <a:cubicBezTo>
                  <a:pt x="15526" y="22364"/>
                  <a:pt x="15569" y="22215"/>
                  <a:pt x="15669" y="22130"/>
                </a:cubicBezTo>
                <a:cubicBezTo>
                  <a:pt x="15769" y="22042"/>
                  <a:pt x="15823" y="21934"/>
                  <a:pt x="15896" y="21834"/>
                </a:cubicBezTo>
                <a:cubicBezTo>
                  <a:pt x="15917" y="21807"/>
                  <a:pt x="15934" y="21780"/>
                  <a:pt x="15954" y="21747"/>
                </a:cubicBezTo>
                <a:cubicBezTo>
                  <a:pt x="15976" y="21767"/>
                  <a:pt x="15995" y="21783"/>
                  <a:pt x="16011" y="21801"/>
                </a:cubicBezTo>
                <a:cubicBezTo>
                  <a:pt x="16061" y="21859"/>
                  <a:pt x="16109" y="21881"/>
                  <a:pt x="16154" y="21881"/>
                </a:cubicBezTo>
                <a:cubicBezTo>
                  <a:pt x="16220" y="21881"/>
                  <a:pt x="16279" y="21834"/>
                  <a:pt x="16329" y="21776"/>
                </a:cubicBezTo>
                <a:cubicBezTo>
                  <a:pt x="16350" y="21750"/>
                  <a:pt x="16367" y="21718"/>
                  <a:pt x="16379" y="21687"/>
                </a:cubicBezTo>
                <a:cubicBezTo>
                  <a:pt x="16441" y="21519"/>
                  <a:pt x="16498" y="21350"/>
                  <a:pt x="16561" y="21183"/>
                </a:cubicBezTo>
                <a:cubicBezTo>
                  <a:pt x="16572" y="21155"/>
                  <a:pt x="16599" y="21111"/>
                  <a:pt x="16616" y="21111"/>
                </a:cubicBezTo>
                <a:cubicBezTo>
                  <a:pt x="16616" y="21111"/>
                  <a:pt x="16616" y="21111"/>
                  <a:pt x="16617" y="21111"/>
                </a:cubicBezTo>
                <a:cubicBezTo>
                  <a:pt x="16623" y="21112"/>
                  <a:pt x="16630" y="21112"/>
                  <a:pt x="16635" y="21112"/>
                </a:cubicBezTo>
                <a:cubicBezTo>
                  <a:pt x="16726" y="21112"/>
                  <a:pt x="16730" y="21040"/>
                  <a:pt x="16736" y="20973"/>
                </a:cubicBezTo>
                <a:cubicBezTo>
                  <a:pt x="16744" y="20885"/>
                  <a:pt x="16739" y="20794"/>
                  <a:pt x="16749" y="20706"/>
                </a:cubicBezTo>
                <a:cubicBezTo>
                  <a:pt x="16767" y="20541"/>
                  <a:pt x="16791" y="20375"/>
                  <a:pt x="16816" y="20211"/>
                </a:cubicBezTo>
                <a:cubicBezTo>
                  <a:pt x="16828" y="20131"/>
                  <a:pt x="16850" y="20056"/>
                  <a:pt x="16871" y="19964"/>
                </a:cubicBezTo>
                <a:cubicBezTo>
                  <a:pt x="16921" y="19995"/>
                  <a:pt x="16960" y="20013"/>
                  <a:pt x="16994" y="20037"/>
                </a:cubicBezTo>
                <a:cubicBezTo>
                  <a:pt x="17030" y="20060"/>
                  <a:pt x="17057" y="20073"/>
                  <a:pt x="17079" y="20073"/>
                </a:cubicBezTo>
                <a:cubicBezTo>
                  <a:pt x="17109" y="20073"/>
                  <a:pt x="17129" y="20049"/>
                  <a:pt x="17148" y="19995"/>
                </a:cubicBezTo>
                <a:cubicBezTo>
                  <a:pt x="17177" y="19910"/>
                  <a:pt x="17173" y="19817"/>
                  <a:pt x="17203" y="19733"/>
                </a:cubicBezTo>
                <a:cubicBezTo>
                  <a:pt x="17250" y="19601"/>
                  <a:pt x="17296" y="19463"/>
                  <a:pt x="17374" y="19348"/>
                </a:cubicBezTo>
                <a:cubicBezTo>
                  <a:pt x="17424" y="19276"/>
                  <a:pt x="17460" y="19211"/>
                  <a:pt x="17472" y="19127"/>
                </a:cubicBezTo>
                <a:cubicBezTo>
                  <a:pt x="17478" y="19076"/>
                  <a:pt x="17478" y="19022"/>
                  <a:pt x="17491" y="18972"/>
                </a:cubicBezTo>
                <a:cubicBezTo>
                  <a:pt x="17523" y="18845"/>
                  <a:pt x="17503" y="18704"/>
                  <a:pt x="17600" y="18598"/>
                </a:cubicBezTo>
                <a:cubicBezTo>
                  <a:pt x="17640" y="18614"/>
                  <a:pt x="17668" y="18623"/>
                  <a:pt x="17690" y="18623"/>
                </a:cubicBezTo>
                <a:cubicBezTo>
                  <a:pt x="17731" y="18623"/>
                  <a:pt x="17750" y="18593"/>
                  <a:pt x="17771" y="18521"/>
                </a:cubicBezTo>
                <a:cubicBezTo>
                  <a:pt x="17775" y="18506"/>
                  <a:pt x="17780" y="18492"/>
                  <a:pt x="17783" y="18477"/>
                </a:cubicBezTo>
                <a:cubicBezTo>
                  <a:pt x="17820" y="18236"/>
                  <a:pt x="17851" y="17994"/>
                  <a:pt x="17894" y="17754"/>
                </a:cubicBezTo>
                <a:cubicBezTo>
                  <a:pt x="17931" y="17546"/>
                  <a:pt x="17979" y="17337"/>
                  <a:pt x="18028" y="17131"/>
                </a:cubicBezTo>
                <a:cubicBezTo>
                  <a:pt x="18080" y="16921"/>
                  <a:pt x="18131" y="16710"/>
                  <a:pt x="18200" y="16507"/>
                </a:cubicBezTo>
                <a:cubicBezTo>
                  <a:pt x="18248" y="16358"/>
                  <a:pt x="18325" y="16219"/>
                  <a:pt x="18387" y="16076"/>
                </a:cubicBezTo>
                <a:cubicBezTo>
                  <a:pt x="18398" y="16078"/>
                  <a:pt x="18407" y="16081"/>
                  <a:pt x="18416" y="16083"/>
                </a:cubicBezTo>
                <a:cubicBezTo>
                  <a:pt x="18418" y="16245"/>
                  <a:pt x="18418" y="16407"/>
                  <a:pt x="18424" y="16569"/>
                </a:cubicBezTo>
                <a:cubicBezTo>
                  <a:pt x="18433" y="16775"/>
                  <a:pt x="18450" y="16982"/>
                  <a:pt x="18452" y="17188"/>
                </a:cubicBezTo>
                <a:cubicBezTo>
                  <a:pt x="18453" y="17312"/>
                  <a:pt x="18424" y="17439"/>
                  <a:pt x="18423" y="17564"/>
                </a:cubicBezTo>
                <a:cubicBezTo>
                  <a:pt x="18422" y="17669"/>
                  <a:pt x="18448" y="17774"/>
                  <a:pt x="18445" y="17878"/>
                </a:cubicBezTo>
                <a:cubicBezTo>
                  <a:pt x="18443" y="17976"/>
                  <a:pt x="18406" y="18074"/>
                  <a:pt x="18407" y="18170"/>
                </a:cubicBezTo>
                <a:cubicBezTo>
                  <a:pt x="18408" y="18300"/>
                  <a:pt x="18418" y="18433"/>
                  <a:pt x="18450" y="18556"/>
                </a:cubicBezTo>
                <a:cubicBezTo>
                  <a:pt x="18491" y="18712"/>
                  <a:pt x="18506" y="18866"/>
                  <a:pt x="18491" y="19025"/>
                </a:cubicBezTo>
                <a:cubicBezTo>
                  <a:pt x="18479" y="19185"/>
                  <a:pt x="18473" y="19344"/>
                  <a:pt x="18476" y="19504"/>
                </a:cubicBezTo>
                <a:cubicBezTo>
                  <a:pt x="18478" y="19575"/>
                  <a:pt x="18502" y="19606"/>
                  <a:pt x="18548" y="19606"/>
                </a:cubicBezTo>
                <a:cubicBezTo>
                  <a:pt x="18567" y="19606"/>
                  <a:pt x="18590" y="19601"/>
                  <a:pt x="18618" y="19590"/>
                </a:cubicBezTo>
                <a:cubicBezTo>
                  <a:pt x="18677" y="19568"/>
                  <a:pt x="18736" y="19545"/>
                  <a:pt x="18804" y="19519"/>
                </a:cubicBezTo>
                <a:lnTo>
                  <a:pt x="18804" y="19519"/>
                </a:lnTo>
                <a:cubicBezTo>
                  <a:pt x="18784" y="19615"/>
                  <a:pt x="18754" y="19701"/>
                  <a:pt x="18749" y="19787"/>
                </a:cubicBezTo>
                <a:cubicBezTo>
                  <a:pt x="18736" y="20005"/>
                  <a:pt x="18732" y="20223"/>
                  <a:pt x="18726" y="20442"/>
                </a:cubicBezTo>
                <a:cubicBezTo>
                  <a:pt x="18722" y="20567"/>
                  <a:pt x="18727" y="20603"/>
                  <a:pt x="18800" y="20603"/>
                </a:cubicBezTo>
                <a:cubicBezTo>
                  <a:pt x="18824" y="20603"/>
                  <a:pt x="18855" y="20599"/>
                  <a:pt x="18896" y="20593"/>
                </a:cubicBezTo>
                <a:cubicBezTo>
                  <a:pt x="18896" y="20593"/>
                  <a:pt x="18896" y="20593"/>
                  <a:pt x="18897" y="20593"/>
                </a:cubicBezTo>
                <a:cubicBezTo>
                  <a:pt x="18902" y="20593"/>
                  <a:pt x="18907" y="20599"/>
                  <a:pt x="18926" y="20608"/>
                </a:cubicBezTo>
                <a:cubicBezTo>
                  <a:pt x="18918" y="20754"/>
                  <a:pt x="18911" y="20908"/>
                  <a:pt x="18902" y="21062"/>
                </a:cubicBezTo>
                <a:cubicBezTo>
                  <a:pt x="18896" y="21180"/>
                  <a:pt x="18921" y="21211"/>
                  <a:pt x="19042" y="21211"/>
                </a:cubicBezTo>
                <a:cubicBezTo>
                  <a:pt x="19025" y="21399"/>
                  <a:pt x="19090" y="21562"/>
                  <a:pt x="19200" y="21710"/>
                </a:cubicBezTo>
                <a:cubicBezTo>
                  <a:pt x="19221" y="21738"/>
                  <a:pt x="19242" y="21750"/>
                  <a:pt x="19266" y="21750"/>
                </a:cubicBezTo>
                <a:cubicBezTo>
                  <a:pt x="19284" y="21750"/>
                  <a:pt x="19304" y="21743"/>
                  <a:pt x="19327" y="21728"/>
                </a:cubicBezTo>
                <a:cubicBezTo>
                  <a:pt x="19474" y="21633"/>
                  <a:pt x="19623" y="21540"/>
                  <a:pt x="19772" y="21446"/>
                </a:cubicBezTo>
                <a:cubicBezTo>
                  <a:pt x="19781" y="21492"/>
                  <a:pt x="19787" y="21534"/>
                  <a:pt x="19795" y="21576"/>
                </a:cubicBezTo>
                <a:cubicBezTo>
                  <a:pt x="19844" y="21861"/>
                  <a:pt x="19894" y="22145"/>
                  <a:pt x="19946" y="22429"/>
                </a:cubicBezTo>
                <a:cubicBezTo>
                  <a:pt x="19971" y="22566"/>
                  <a:pt x="20001" y="22702"/>
                  <a:pt x="20038" y="22834"/>
                </a:cubicBezTo>
                <a:cubicBezTo>
                  <a:pt x="20056" y="22898"/>
                  <a:pt x="20089" y="22931"/>
                  <a:pt x="20131" y="22931"/>
                </a:cubicBezTo>
                <a:cubicBezTo>
                  <a:pt x="20154" y="22931"/>
                  <a:pt x="20178" y="22922"/>
                  <a:pt x="20204" y="22902"/>
                </a:cubicBezTo>
                <a:cubicBezTo>
                  <a:pt x="20245" y="22871"/>
                  <a:pt x="20295" y="22854"/>
                  <a:pt x="20336" y="22831"/>
                </a:cubicBezTo>
                <a:cubicBezTo>
                  <a:pt x="20419" y="23015"/>
                  <a:pt x="20503" y="23199"/>
                  <a:pt x="20589" y="23381"/>
                </a:cubicBezTo>
                <a:cubicBezTo>
                  <a:pt x="20616" y="23437"/>
                  <a:pt x="20652" y="23476"/>
                  <a:pt x="20706" y="23476"/>
                </a:cubicBezTo>
                <a:cubicBezTo>
                  <a:pt x="20728" y="23476"/>
                  <a:pt x="20752" y="23470"/>
                  <a:pt x="20781" y="23456"/>
                </a:cubicBezTo>
                <a:cubicBezTo>
                  <a:pt x="20791" y="23502"/>
                  <a:pt x="20799" y="23541"/>
                  <a:pt x="20808" y="23580"/>
                </a:cubicBezTo>
                <a:cubicBezTo>
                  <a:pt x="20837" y="23703"/>
                  <a:pt x="20881" y="23815"/>
                  <a:pt x="20980" y="23900"/>
                </a:cubicBezTo>
                <a:cubicBezTo>
                  <a:pt x="21018" y="23932"/>
                  <a:pt x="21055" y="23949"/>
                  <a:pt x="21090" y="23949"/>
                </a:cubicBezTo>
                <a:cubicBezTo>
                  <a:pt x="21121" y="23949"/>
                  <a:pt x="21152" y="23936"/>
                  <a:pt x="21180" y="23909"/>
                </a:cubicBezTo>
                <a:cubicBezTo>
                  <a:pt x="21256" y="23837"/>
                  <a:pt x="21330" y="23765"/>
                  <a:pt x="21407" y="23690"/>
                </a:cubicBezTo>
                <a:cubicBezTo>
                  <a:pt x="21413" y="23700"/>
                  <a:pt x="21422" y="23705"/>
                  <a:pt x="21426" y="23712"/>
                </a:cubicBezTo>
                <a:cubicBezTo>
                  <a:pt x="21571" y="24013"/>
                  <a:pt x="21712" y="24314"/>
                  <a:pt x="21860" y="24612"/>
                </a:cubicBezTo>
                <a:cubicBezTo>
                  <a:pt x="21905" y="24704"/>
                  <a:pt x="21957" y="24792"/>
                  <a:pt x="22019" y="24871"/>
                </a:cubicBezTo>
                <a:cubicBezTo>
                  <a:pt x="22063" y="24926"/>
                  <a:pt x="22089" y="24952"/>
                  <a:pt x="22123" y="24952"/>
                </a:cubicBezTo>
                <a:cubicBezTo>
                  <a:pt x="22152" y="24952"/>
                  <a:pt x="22189" y="24932"/>
                  <a:pt x="22250" y="24894"/>
                </a:cubicBezTo>
                <a:cubicBezTo>
                  <a:pt x="22298" y="24980"/>
                  <a:pt x="22349" y="25062"/>
                  <a:pt x="22394" y="25148"/>
                </a:cubicBezTo>
                <a:cubicBezTo>
                  <a:pt x="22485" y="25322"/>
                  <a:pt x="22580" y="25495"/>
                  <a:pt x="22662" y="25674"/>
                </a:cubicBezTo>
                <a:cubicBezTo>
                  <a:pt x="22748" y="25859"/>
                  <a:pt x="22816" y="26051"/>
                  <a:pt x="22894" y="26238"/>
                </a:cubicBezTo>
                <a:cubicBezTo>
                  <a:pt x="22934" y="26334"/>
                  <a:pt x="22977" y="26427"/>
                  <a:pt x="23026" y="26520"/>
                </a:cubicBezTo>
                <a:cubicBezTo>
                  <a:pt x="23041" y="26549"/>
                  <a:pt x="23059" y="26563"/>
                  <a:pt x="23078" y="26563"/>
                </a:cubicBezTo>
                <a:cubicBezTo>
                  <a:pt x="23097" y="26563"/>
                  <a:pt x="23116" y="26547"/>
                  <a:pt x="23128" y="26519"/>
                </a:cubicBezTo>
                <a:cubicBezTo>
                  <a:pt x="23159" y="26447"/>
                  <a:pt x="23187" y="26369"/>
                  <a:pt x="23197" y="26291"/>
                </a:cubicBezTo>
                <a:cubicBezTo>
                  <a:pt x="23240" y="25969"/>
                  <a:pt x="23259" y="25645"/>
                  <a:pt x="23314" y="25324"/>
                </a:cubicBezTo>
                <a:cubicBezTo>
                  <a:pt x="23362" y="25029"/>
                  <a:pt x="23396" y="24731"/>
                  <a:pt x="23437" y="24435"/>
                </a:cubicBezTo>
                <a:cubicBezTo>
                  <a:pt x="23451" y="24334"/>
                  <a:pt x="23469" y="24236"/>
                  <a:pt x="23487" y="24131"/>
                </a:cubicBezTo>
                <a:cubicBezTo>
                  <a:pt x="23514" y="24139"/>
                  <a:pt x="23537" y="24142"/>
                  <a:pt x="23553" y="24152"/>
                </a:cubicBezTo>
                <a:cubicBezTo>
                  <a:pt x="23580" y="24169"/>
                  <a:pt x="23605" y="24176"/>
                  <a:pt x="23627" y="24176"/>
                </a:cubicBezTo>
                <a:cubicBezTo>
                  <a:pt x="23671" y="24176"/>
                  <a:pt x="23707" y="24146"/>
                  <a:pt x="23731" y="24101"/>
                </a:cubicBezTo>
                <a:cubicBezTo>
                  <a:pt x="23782" y="24009"/>
                  <a:pt x="23829" y="23915"/>
                  <a:pt x="23857" y="23814"/>
                </a:cubicBezTo>
                <a:cubicBezTo>
                  <a:pt x="23887" y="23705"/>
                  <a:pt x="23891" y="23588"/>
                  <a:pt x="23913" y="23477"/>
                </a:cubicBezTo>
                <a:cubicBezTo>
                  <a:pt x="23919" y="23450"/>
                  <a:pt x="23955" y="23408"/>
                  <a:pt x="23972" y="23408"/>
                </a:cubicBezTo>
                <a:cubicBezTo>
                  <a:pt x="23972" y="23408"/>
                  <a:pt x="23973" y="23408"/>
                  <a:pt x="23973" y="23408"/>
                </a:cubicBezTo>
                <a:cubicBezTo>
                  <a:pt x="23982" y="23410"/>
                  <a:pt x="23989" y="23410"/>
                  <a:pt x="23997" y="23410"/>
                </a:cubicBezTo>
                <a:cubicBezTo>
                  <a:pt x="24064" y="23410"/>
                  <a:pt x="24071" y="23359"/>
                  <a:pt x="24075" y="23302"/>
                </a:cubicBezTo>
                <a:cubicBezTo>
                  <a:pt x="24080" y="23207"/>
                  <a:pt x="24086" y="23110"/>
                  <a:pt x="24087" y="23015"/>
                </a:cubicBezTo>
                <a:cubicBezTo>
                  <a:pt x="24091" y="22812"/>
                  <a:pt x="24094" y="22609"/>
                  <a:pt x="24087" y="22405"/>
                </a:cubicBezTo>
                <a:cubicBezTo>
                  <a:pt x="24086" y="22349"/>
                  <a:pt x="24094" y="22315"/>
                  <a:pt x="24140" y="22315"/>
                </a:cubicBezTo>
                <a:cubicBezTo>
                  <a:pt x="24147" y="22315"/>
                  <a:pt x="24154" y="22315"/>
                  <a:pt x="24163" y="22317"/>
                </a:cubicBezTo>
                <a:cubicBezTo>
                  <a:pt x="24298" y="22340"/>
                  <a:pt x="24436" y="22361"/>
                  <a:pt x="24567" y="22400"/>
                </a:cubicBezTo>
                <a:cubicBezTo>
                  <a:pt x="24597" y="22410"/>
                  <a:pt x="24625" y="22415"/>
                  <a:pt x="24650" y="22415"/>
                </a:cubicBezTo>
                <a:cubicBezTo>
                  <a:pt x="24698" y="22415"/>
                  <a:pt x="24736" y="22394"/>
                  <a:pt x="24760" y="22337"/>
                </a:cubicBezTo>
                <a:cubicBezTo>
                  <a:pt x="24804" y="22238"/>
                  <a:pt x="24839" y="22133"/>
                  <a:pt x="24868" y="22028"/>
                </a:cubicBezTo>
                <a:cubicBezTo>
                  <a:pt x="24889" y="21953"/>
                  <a:pt x="24895" y="21873"/>
                  <a:pt x="24906" y="21797"/>
                </a:cubicBezTo>
                <a:cubicBezTo>
                  <a:pt x="25068" y="21785"/>
                  <a:pt x="25081" y="21775"/>
                  <a:pt x="25078" y="21675"/>
                </a:cubicBezTo>
                <a:cubicBezTo>
                  <a:pt x="25070" y="21468"/>
                  <a:pt x="25061" y="21262"/>
                  <a:pt x="25049" y="21056"/>
                </a:cubicBezTo>
                <a:cubicBezTo>
                  <a:pt x="25042" y="20926"/>
                  <a:pt x="25030" y="20794"/>
                  <a:pt x="25020" y="20654"/>
                </a:cubicBezTo>
                <a:lnTo>
                  <a:pt x="25020" y="20654"/>
                </a:lnTo>
                <a:cubicBezTo>
                  <a:pt x="25071" y="20658"/>
                  <a:pt x="25117" y="20659"/>
                  <a:pt x="25163" y="20664"/>
                </a:cubicBezTo>
                <a:cubicBezTo>
                  <a:pt x="25180" y="20666"/>
                  <a:pt x="25196" y="20667"/>
                  <a:pt x="25210" y="20667"/>
                </a:cubicBezTo>
                <a:cubicBezTo>
                  <a:pt x="25292" y="20667"/>
                  <a:pt x="25325" y="20634"/>
                  <a:pt x="25325" y="20536"/>
                </a:cubicBezTo>
                <a:cubicBezTo>
                  <a:pt x="25326" y="20424"/>
                  <a:pt x="25305" y="20310"/>
                  <a:pt x="25281" y="20200"/>
                </a:cubicBezTo>
                <a:cubicBezTo>
                  <a:pt x="25263" y="20110"/>
                  <a:pt x="25220" y="20025"/>
                  <a:pt x="25200" y="19936"/>
                </a:cubicBezTo>
                <a:cubicBezTo>
                  <a:pt x="25186" y="19876"/>
                  <a:pt x="25198" y="19809"/>
                  <a:pt x="25186" y="19748"/>
                </a:cubicBezTo>
                <a:cubicBezTo>
                  <a:pt x="25146" y="19524"/>
                  <a:pt x="25101" y="19301"/>
                  <a:pt x="25059" y="19080"/>
                </a:cubicBezTo>
                <a:cubicBezTo>
                  <a:pt x="25157" y="19075"/>
                  <a:pt x="25274" y="19082"/>
                  <a:pt x="25383" y="19059"/>
                </a:cubicBezTo>
                <a:cubicBezTo>
                  <a:pt x="25579" y="19018"/>
                  <a:pt x="25793" y="19015"/>
                  <a:pt x="25955" y="18866"/>
                </a:cubicBezTo>
                <a:cubicBezTo>
                  <a:pt x="25963" y="18859"/>
                  <a:pt x="25976" y="18856"/>
                  <a:pt x="25989" y="18856"/>
                </a:cubicBezTo>
                <a:cubicBezTo>
                  <a:pt x="25995" y="18856"/>
                  <a:pt x="26001" y="18857"/>
                  <a:pt x="26006" y="18858"/>
                </a:cubicBezTo>
                <a:cubicBezTo>
                  <a:pt x="26133" y="18881"/>
                  <a:pt x="26259" y="18907"/>
                  <a:pt x="26386" y="18935"/>
                </a:cubicBezTo>
                <a:cubicBezTo>
                  <a:pt x="26409" y="18940"/>
                  <a:pt x="26428" y="18943"/>
                  <a:pt x="26444" y="18943"/>
                </a:cubicBezTo>
                <a:cubicBezTo>
                  <a:pt x="26498" y="18943"/>
                  <a:pt x="26517" y="18912"/>
                  <a:pt x="26517" y="18832"/>
                </a:cubicBezTo>
                <a:cubicBezTo>
                  <a:pt x="26516" y="18756"/>
                  <a:pt x="26503" y="18680"/>
                  <a:pt x="26495" y="18598"/>
                </a:cubicBezTo>
                <a:cubicBezTo>
                  <a:pt x="26603" y="18576"/>
                  <a:pt x="26599" y="18498"/>
                  <a:pt x="26575" y="18418"/>
                </a:cubicBezTo>
                <a:cubicBezTo>
                  <a:pt x="26555" y="18351"/>
                  <a:pt x="26522" y="18288"/>
                  <a:pt x="26495" y="18222"/>
                </a:cubicBezTo>
                <a:cubicBezTo>
                  <a:pt x="26474" y="18174"/>
                  <a:pt x="26455" y="18127"/>
                  <a:pt x="26434" y="18077"/>
                </a:cubicBezTo>
                <a:cubicBezTo>
                  <a:pt x="26650" y="18056"/>
                  <a:pt x="26673" y="18030"/>
                  <a:pt x="26586" y="17836"/>
                </a:cubicBezTo>
                <a:cubicBezTo>
                  <a:pt x="26521" y="17693"/>
                  <a:pt x="26434" y="17561"/>
                  <a:pt x="26356" y="17425"/>
                </a:cubicBezTo>
                <a:cubicBezTo>
                  <a:pt x="26328" y="17377"/>
                  <a:pt x="26293" y="17331"/>
                  <a:pt x="26254" y="17275"/>
                </a:cubicBezTo>
                <a:cubicBezTo>
                  <a:pt x="26330" y="17260"/>
                  <a:pt x="26392" y="17242"/>
                  <a:pt x="26457" y="17237"/>
                </a:cubicBezTo>
                <a:cubicBezTo>
                  <a:pt x="26551" y="17230"/>
                  <a:pt x="26573" y="17181"/>
                  <a:pt x="26567" y="17095"/>
                </a:cubicBezTo>
                <a:cubicBezTo>
                  <a:pt x="26550" y="16865"/>
                  <a:pt x="26442" y="16678"/>
                  <a:pt x="26285" y="16517"/>
                </a:cubicBezTo>
                <a:cubicBezTo>
                  <a:pt x="26227" y="16457"/>
                  <a:pt x="26162" y="16406"/>
                  <a:pt x="26100" y="16350"/>
                </a:cubicBezTo>
                <a:cubicBezTo>
                  <a:pt x="26109" y="16339"/>
                  <a:pt x="26113" y="16329"/>
                  <a:pt x="26119" y="16325"/>
                </a:cubicBezTo>
                <a:cubicBezTo>
                  <a:pt x="26217" y="16266"/>
                  <a:pt x="26222" y="16225"/>
                  <a:pt x="26140" y="16139"/>
                </a:cubicBezTo>
                <a:cubicBezTo>
                  <a:pt x="26120" y="16121"/>
                  <a:pt x="26101" y="16101"/>
                  <a:pt x="26078" y="16085"/>
                </a:cubicBezTo>
                <a:cubicBezTo>
                  <a:pt x="25985" y="16009"/>
                  <a:pt x="25887" y="15938"/>
                  <a:pt x="25798" y="15858"/>
                </a:cubicBezTo>
                <a:cubicBezTo>
                  <a:pt x="25720" y="15788"/>
                  <a:pt x="25676" y="15695"/>
                  <a:pt x="25640" y="15582"/>
                </a:cubicBezTo>
                <a:cubicBezTo>
                  <a:pt x="25779" y="15578"/>
                  <a:pt x="25898" y="15571"/>
                  <a:pt x="26019" y="15570"/>
                </a:cubicBezTo>
                <a:cubicBezTo>
                  <a:pt x="26103" y="15568"/>
                  <a:pt x="26133" y="15524"/>
                  <a:pt x="26107" y="15450"/>
                </a:cubicBezTo>
                <a:cubicBezTo>
                  <a:pt x="26064" y="15332"/>
                  <a:pt x="26022" y="15212"/>
                  <a:pt x="25964" y="15100"/>
                </a:cubicBezTo>
                <a:cubicBezTo>
                  <a:pt x="25909" y="14995"/>
                  <a:pt x="25834" y="14900"/>
                  <a:pt x="25764" y="14796"/>
                </a:cubicBezTo>
                <a:cubicBezTo>
                  <a:pt x="25854" y="14745"/>
                  <a:pt x="25832" y="14686"/>
                  <a:pt x="25788" y="14624"/>
                </a:cubicBezTo>
                <a:cubicBezTo>
                  <a:pt x="25759" y="14584"/>
                  <a:pt x="25726" y="14548"/>
                  <a:pt x="25696" y="14510"/>
                </a:cubicBezTo>
                <a:cubicBezTo>
                  <a:pt x="25634" y="14433"/>
                  <a:pt x="25573" y="14357"/>
                  <a:pt x="25511" y="14281"/>
                </a:cubicBezTo>
                <a:cubicBezTo>
                  <a:pt x="25531" y="14265"/>
                  <a:pt x="25537" y="14259"/>
                  <a:pt x="25545" y="14254"/>
                </a:cubicBezTo>
                <a:cubicBezTo>
                  <a:pt x="25695" y="14189"/>
                  <a:pt x="25700" y="14176"/>
                  <a:pt x="25620" y="14031"/>
                </a:cubicBezTo>
                <a:cubicBezTo>
                  <a:pt x="25604" y="13998"/>
                  <a:pt x="25583" y="13966"/>
                  <a:pt x="25558" y="13941"/>
                </a:cubicBezTo>
                <a:cubicBezTo>
                  <a:pt x="25305" y="13692"/>
                  <a:pt x="25069" y="13425"/>
                  <a:pt x="24904" y="13107"/>
                </a:cubicBezTo>
                <a:cubicBezTo>
                  <a:pt x="24795" y="12897"/>
                  <a:pt x="24713" y="12674"/>
                  <a:pt x="24619" y="12457"/>
                </a:cubicBezTo>
                <a:cubicBezTo>
                  <a:pt x="24617" y="12453"/>
                  <a:pt x="24623" y="12447"/>
                  <a:pt x="24626" y="12444"/>
                </a:cubicBezTo>
                <a:cubicBezTo>
                  <a:pt x="24730" y="12478"/>
                  <a:pt x="24833" y="12516"/>
                  <a:pt x="24940" y="12540"/>
                </a:cubicBezTo>
                <a:cubicBezTo>
                  <a:pt x="25194" y="12599"/>
                  <a:pt x="25463" y="12602"/>
                  <a:pt x="25706" y="12712"/>
                </a:cubicBezTo>
                <a:cubicBezTo>
                  <a:pt x="25810" y="12758"/>
                  <a:pt x="25914" y="12808"/>
                  <a:pt x="26022" y="12843"/>
                </a:cubicBezTo>
                <a:cubicBezTo>
                  <a:pt x="26055" y="12853"/>
                  <a:pt x="26082" y="12859"/>
                  <a:pt x="26105" y="12859"/>
                </a:cubicBezTo>
                <a:cubicBezTo>
                  <a:pt x="26164" y="12859"/>
                  <a:pt x="26191" y="12820"/>
                  <a:pt x="26212" y="12733"/>
                </a:cubicBezTo>
                <a:cubicBezTo>
                  <a:pt x="26224" y="12733"/>
                  <a:pt x="26236" y="12731"/>
                  <a:pt x="26248" y="12731"/>
                </a:cubicBezTo>
                <a:cubicBezTo>
                  <a:pt x="26251" y="12731"/>
                  <a:pt x="26253" y="12731"/>
                  <a:pt x="26256" y="12732"/>
                </a:cubicBezTo>
                <a:cubicBezTo>
                  <a:pt x="26485" y="12762"/>
                  <a:pt x="26714" y="12792"/>
                  <a:pt x="26943" y="12822"/>
                </a:cubicBezTo>
                <a:cubicBezTo>
                  <a:pt x="27007" y="12829"/>
                  <a:pt x="27071" y="12836"/>
                  <a:pt x="27136" y="12838"/>
                </a:cubicBezTo>
                <a:cubicBezTo>
                  <a:pt x="27137" y="12838"/>
                  <a:pt x="27138" y="12838"/>
                  <a:pt x="27139" y="12838"/>
                </a:cubicBezTo>
                <a:cubicBezTo>
                  <a:pt x="27211" y="12838"/>
                  <a:pt x="27251" y="12804"/>
                  <a:pt x="27240" y="12722"/>
                </a:cubicBezTo>
                <a:cubicBezTo>
                  <a:pt x="27233" y="12663"/>
                  <a:pt x="27227" y="12601"/>
                  <a:pt x="27223" y="12539"/>
                </a:cubicBezTo>
                <a:cubicBezTo>
                  <a:pt x="27215" y="12436"/>
                  <a:pt x="27210" y="12333"/>
                  <a:pt x="27204" y="12234"/>
                </a:cubicBezTo>
                <a:cubicBezTo>
                  <a:pt x="27303" y="12234"/>
                  <a:pt x="27397" y="12236"/>
                  <a:pt x="27490" y="12236"/>
                </a:cubicBezTo>
                <a:cubicBezTo>
                  <a:pt x="27536" y="12236"/>
                  <a:pt x="27583" y="12235"/>
                  <a:pt x="27629" y="12234"/>
                </a:cubicBezTo>
                <a:cubicBezTo>
                  <a:pt x="27665" y="12233"/>
                  <a:pt x="27699" y="12208"/>
                  <a:pt x="27734" y="12193"/>
                </a:cubicBezTo>
                <a:cubicBezTo>
                  <a:pt x="27765" y="12179"/>
                  <a:pt x="27793" y="12149"/>
                  <a:pt x="27824" y="12146"/>
                </a:cubicBezTo>
                <a:cubicBezTo>
                  <a:pt x="27979" y="12136"/>
                  <a:pt x="28131" y="12135"/>
                  <a:pt x="28285" y="12128"/>
                </a:cubicBezTo>
                <a:cubicBezTo>
                  <a:pt x="28470" y="12118"/>
                  <a:pt x="28499" y="12092"/>
                  <a:pt x="28520" y="11917"/>
                </a:cubicBezTo>
                <a:cubicBezTo>
                  <a:pt x="28520" y="11915"/>
                  <a:pt x="28524" y="11913"/>
                  <a:pt x="28539" y="11896"/>
                </a:cubicBezTo>
                <a:cubicBezTo>
                  <a:pt x="28762" y="11935"/>
                  <a:pt x="28994" y="11976"/>
                  <a:pt x="29227" y="12017"/>
                </a:cubicBezTo>
                <a:cubicBezTo>
                  <a:pt x="29258" y="12022"/>
                  <a:pt x="29291" y="12032"/>
                  <a:pt x="29322" y="12032"/>
                </a:cubicBezTo>
                <a:cubicBezTo>
                  <a:pt x="29358" y="12032"/>
                  <a:pt x="29390" y="12019"/>
                  <a:pt x="29415" y="11971"/>
                </a:cubicBezTo>
                <a:cubicBezTo>
                  <a:pt x="29417" y="11967"/>
                  <a:pt x="29428" y="11965"/>
                  <a:pt x="29440" y="11965"/>
                </a:cubicBezTo>
                <a:cubicBezTo>
                  <a:pt x="29450" y="11965"/>
                  <a:pt x="29459" y="11966"/>
                  <a:pt x="29466" y="11968"/>
                </a:cubicBezTo>
                <a:cubicBezTo>
                  <a:pt x="29621" y="11997"/>
                  <a:pt x="29775" y="12031"/>
                  <a:pt x="29929" y="12061"/>
                </a:cubicBezTo>
                <a:cubicBezTo>
                  <a:pt x="30034" y="12081"/>
                  <a:pt x="30140" y="12105"/>
                  <a:pt x="30247" y="12117"/>
                </a:cubicBezTo>
                <a:cubicBezTo>
                  <a:pt x="30259" y="12119"/>
                  <a:pt x="30270" y="12119"/>
                  <a:pt x="30280" y="12119"/>
                </a:cubicBezTo>
                <a:cubicBezTo>
                  <a:pt x="30356" y="12119"/>
                  <a:pt x="30369" y="12080"/>
                  <a:pt x="30335" y="11994"/>
                </a:cubicBezTo>
                <a:cubicBezTo>
                  <a:pt x="30326" y="11974"/>
                  <a:pt x="30314" y="11955"/>
                  <a:pt x="30301" y="11938"/>
                </a:cubicBezTo>
                <a:cubicBezTo>
                  <a:pt x="30109" y="11681"/>
                  <a:pt x="29884" y="11459"/>
                  <a:pt x="29601" y="11302"/>
                </a:cubicBezTo>
                <a:cubicBezTo>
                  <a:pt x="29577" y="11289"/>
                  <a:pt x="29539" y="11271"/>
                  <a:pt x="29538" y="11253"/>
                </a:cubicBezTo>
                <a:cubicBezTo>
                  <a:pt x="29528" y="11163"/>
                  <a:pt x="29456" y="11146"/>
                  <a:pt x="29394" y="11112"/>
                </a:cubicBezTo>
                <a:cubicBezTo>
                  <a:pt x="29323" y="11075"/>
                  <a:pt x="29253" y="11034"/>
                  <a:pt x="29186" y="10993"/>
                </a:cubicBezTo>
                <a:cubicBezTo>
                  <a:pt x="29072" y="10925"/>
                  <a:pt x="28961" y="10855"/>
                  <a:pt x="28849" y="10785"/>
                </a:cubicBezTo>
                <a:cubicBezTo>
                  <a:pt x="28821" y="10768"/>
                  <a:pt x="28798" y="10745"/>
                  <a:pt x="28773" y="10725"/>
                </a:cubicBezTo>
                <a:cubicBezTo>
                  <a:pt x="28874" y="10597"/>
                  <a:pt x="28860" y="10519"/>
                  <a:pt x="28730" y="10441"/>
                </a:cubicBezTo>
                <a:cubicBezTo>
                  <a:pt x="28648" y="10392"/>
                  <a:pt x="28559" y="10354"/>
                  <a:pt x="28476" y="10308"/>
                </a:cubicBezTo>
                <a:cubicBezTo>
                  <a:pt x="28396" y="10263"/>
                  <a:pt x="28318" y="10216"/>
                  <a:pt x="28239" y="10170"/>
                </a:cubicBezTo>
                <a:cubicBezTo>
                  <a:pt x="28300" y="10037"/>
                  <a:pt x="28296" y="10005"/>
                  <a:pt x="28202" y="9946"/>
                </a:cubicBezTo>
                <a:cubicBezTo>
                  <a:pt x="28181" y="9933"/>
                  <a:pt x="28159" y="9922"/>
                  <a:pt x="28136" y="9911"/>
                </a:cubicBezTo>
                <a:cubicBezTo>
                  <a:pt x="27987" y="9844"/>
                  <a:pt x="27838" y="9777"/>
                  <a:pt x="27690" y="9708"/>
                </a:cubicBezTo>
                <a:cubicBezTo>
                  <a:pt x="27664" y="9696"/>
                  <a:pt x="27640" y="9676"/>
                  <a:pt x="27614" y="9658"/>
                </a:cubicBezTo>
                <a:cubicBezTo>
                  <a:pt x="27624" y="9639"/>
                  <a:pt x="27626" y="9625"/>
                  <a:pt x="27635" y="9618"/>
                </a:cubicBezTo>
                <a:cubicBezTo>
                  <a:pt x="27686" y="9573"/>
                  <a:pt x="27740" y="9531"/>
                  <a:pt x="27791" y="9487"/>
                </a:cubicBezTo>
                <a:cubicBezTo>
                  <a:pt x="27845" y="9442"/>
                  <a:pt x="27824" y="9301"/>
                  <a:pt x="27765" y="9275"/>
                </a:cubicBezTo>
                <a:cubicBezTo>
                  <a:pt x="27600" y="9201"/>
                  <a:pt x="27440" y="9120"/>
                  <a:pt x="27284" y="9047"/>
                </a:cubicBezTo>
                <a:cubicBezTo>
                  <a:pt x="27302" y="8877"/>
                  <a:pt x="27276" y="8841"/>
                  <a:pt x="27130" y="8806"/>
                </a:cubicBezTo>
                <a:cubicBezTo>
                  <a:pt x="27045" y="8786"/>
                  <a:pt x="26960" y="8775"/>
                  <a:pt x="26876" y="8753"/>
                </a:cubicBezTo>
                <a:cubicBezTo>
                  <a:pt x="26782" y="8728"/>
                  <a:pt x="26693" y="8696"/>
                  <a:pt x="26587" y="8663"/>
                </a:cubicBezTo>
                <a:cubicBezTo>
                  <a:pt x="26626" y="8620"/>
                  <a:pt x="26649" y="8591"/>
                  <a:pt x="26674" y="8565"/>
                </a:cubicBezTo>
                <a:cubicBezTo>
                  <a:pt x="26763" y="8467"/>
                  <a:pt x="26753" y="8390"/>
                  <a:pt x="26633" y="8342"/>
                </a:cubicBezTo>
                <a:cubicBezTo>
                  <a:pt x="26526" y="8300"/>
                  <a:pt x="26412" y="8272"/>
                  <a:pt x="26297" y="8252"/>
                </a:cubicBezTo>
                <a:cubicBezTo>
                  <a:pt x="26151" y="8225"/>
                  <a:pt x="26002" y="8225"/>
                  <a:pt x="25872" y="8142"/>
                </a:cubicBezTo>
                <a:cubicBezTo>
                  <a:pt x="25795" y="8092"/>
                  <a:pt x="25716" y="8044"/>
                  <a:pt x="25631" y="8015"/>
                </a:cubicBezTo>
                <a:cubicBezTo>
                  <a:pt x="25538" y="7984"/>
                  <a:pt x="25559" y="7956"/>
                  <a:pt x="25600" y="7894"/>
                </a:cubicBezTo>
                <a:cubicBezTo>
                  <a:pt x="25707" y="7735"/>
                  <a:pt x="25811" y="7575"/>
                  <a:pt x="25904" y="7408"/>
                </a:cubicBezTo>
                <a:cubicBezTo>
                  <a:pt x="25958" y="7318"/>
                  <a:pt x="25932" y="7278"/>
                  <a:pt x="25847" y="7217"/>
                </a:cubicBezTo>
                <a:cubicBezTo>
                  <a:pt x="25726" y="7132"/>
                  <a:pt x="25589" y="7103"/>
                  <a:pt x="25447" y="7086"/>
                </a:cubicBezTo>
                <a:cubicBezTo>
                  <a:pt x="25380" y="7078"/>
                  <a:pt x="25349" y="7046"/>
                  <a:pt x="25364" y="6983"/>
                </a:cubicBezTo>
                <a:cubicBezTo>
                  <a:pt x="25388" y="6888"/>
                  <a:pt x="25332" y="6865"/>
                  <a:pt x="25260" y="6863"/>
                </a:cubicBezTo>
                <a:cubicBezTo>
                  <a:pt x="25252" y="6863"/>
                  <a:pt x="25243" y="6863"/>
                  <a:pt x="25234" y="6863"/>
                </a:cubicBezTo>
                <a:cubicBezTo>
                  <a:pt x="25118" y="6863"/>
                  <a:pt x="25003" y="6868"/>
                  <a:pt x="24888" y="6868"/>
                </a:cubicBezTo>
                <a:cubicBezTo>
                  <a:pt x="24864" y="6868"/>
                  <a:pt x="24841" y="6868"/>
                  <a:pt x="24817" y="6867"/>
                </a:cubicBezTo>
                <a:cubicBezTo>
                  <a:pt x="24741" y="6866"/>
                  <a:pt x="24667" y="6851"/>
                  <a:pt x="24579" y="6839"/>
                </a:cubicBezTo>
                <a:cubicBezTo>
                  <a:pt x="24598" y="6790"/>
                  <a:pt x="24608" y="6762"/>
                  <a:pt x="24621" y="6734"/>
                </a:cubicBezTo>
                <a:cubicBezTo>
                  <a:pt x="24662" y="6654"/>
                  <a:pt x="24648" y="6628"/>
                  <a:pt x="24561" y="6606"/>
                </a:cubicBezTo>
                <a:cubicBezTo>
                  <a:pt x="24462" y="6582"/>
                  <a:pt x="24360" y="6574"/>
                  <a:pt x="24260" y="6548"/>
                </a:cubicBezTo>
                <a:cubicBezTo>
                  <a:pt x="24186" y="6529"/>
                  <a:pt x="24111" y="6516"/>
                  <a:pt x="24035" y="6516"/>
                </a:cubicBezTo>
                <a:cubicBezTo>
                  <a:pt x="23969" y="6516"/>
                  <a:pt x="23903" y="6526"/>
                  <a:pt x="23838" y="6551"/>
                </a:cubicBezTo>
                <a:cubicBezTo>
                  <a:pt x="23823" y="6556"/>
                  <a:pt x="23800" y="6562"/>
                  <a:pt x="23783" y="6562"/>
                </a:cubicBezTo>
                <a:cubicBezTo>
                  <a:pt x="23774" y="6562"/>
                  <a:pt x="23766" y="6560"/>
                  <a:pt x="23762" y="6556"/>
                </a:cubicBezTo>
                <a:cubicBezTo>
                  <a:pt x="23745" y="6538"/>
                  <a:pt x="23731" y="6531"/>
                  <a:pt x="23717" y="6531"/>
                </a:cubicBezTo>
                <a:cubicBezTo>
                  <a:pt x="23697" y="6531"/>
                  <a:pt x="23679" y="6546"/>
                  <a:pt x="23658" y="6562"/>
                </a:cubicBezTo>
                <a:cubicBezTo>
                  <a:pt x="23640" y="6575"/>
                  <a:pt x="23614" y="6577"/>
                  <a:pt x="23576" y="6588"/>
                </a:cubicBezTo>
                <a:cubicBezTo>
                  <a:pt x="23604" y="6539"/>
                  <a:pt x="23624" y="6505"/>
                  <a:pt x="23661" y="6441"/>
                </a:cubicBezTo>
                <a:lnTo>
                  <a:pt x="23661" y="6441"/>
                </a:lnTo>
                <a:cubicBezTo>
                  <a:pt x="23481" y="6492"/>
                  <a:pt x="23306" y="6508"/>
                  <a:pt x="23135" y="6508"/>
                </a:cubicBezTo>
                <a:cubicBezTo>
                  <a:pt x="22944" y="6508"/>
                  <a:pt x="22757" y="6488"/>
                  <a:pt x="22570" y="6474"/>
                </a:cubicBezTo>
                <a:cubicBezTo>
                  <a:pt x="22616" y="6395"/>
                  <a:pt x="22656" y="6320"/>
                  <a:pt x="22704" y="6248"/>
                </a:cubicBezTo>
                <a:cubicBezTo>
                  <a:pt x="22769" y="6147"/>
                  <a:pt x="22754" y="6027"/>
                  <a:pt x="22786" y="5920"/>
                </a:cubicBezTo>
                <a:cubicBezTo>
                  <a:pt x="22833" y="5765"/>
                  <a:pt x="22913" y="5621"/>
                  <a:pt x="22972" y="5468"/>
                </a:cubicBezTo>
                <a:cubicBezTo>
                  <a:pt x="23006" y="5379"/>
                  <a:pt x="23029" y="5287"/>
                  <a:pt x="23049" y="5194"/>
                </a:cubicBezTo>
                <a:cubicBezTo>
                  <a:pt x="23061" y="5144"/>
                  <a:pt x="23046" y="5108"/>
                  <a:pt x="22990" y="5108"/>
                </a:cubicBezTo>
                <a:cubicBezTo>
                  <a:pt x="22986" y="5108"/>
                  <a:pt x="22981" y="5108"/>
                  <a:pt x="22976" y="5109"/>
                </a:cubicBezTo>
                <a:cubicBezTo>
                  <a:pt x="22823" y="5123"/>
                  <a:pt x="22669" y="5124"/>
                  <a:pt x="22518" y="5149"/>
                </a:cubicBezTo>
                <a:cubicBezTo>
                  <a:pt x="22359" y="5175"/>
                  <a:pt x="22204" y="5221"/>
                  <a:pt x="22044" y="5260"/>
                </a:cubicBezTo>
                <a:cubicBezTo>
                  <a:pt x="22031" y="5119"/>
                  <a:pt x="22006" y="5061"/>
                  <a:pt x="21933" y="5061"/>
                </a:cubicBezTo>
                <a:cubicBezTo>
                  <a:pt x="21901" y="5061"/>
                  <a:pt x="21860" y="5073"/>
                  <a:pt x="21806" y="5093"/>
                </a:cubicBezTo>
                <a:cubicBezTo>
                  <a:pt x="21679" y="5142"/>
                  <a:pt x="21551" y="5189"/>
                  <a:pt x="21429" y="5245"/>
                </a:cubicBezTo>
                <a:cubicBezTo>
                  <a:pt x="21259" y="5324"/>
                  <a:pt x="21064" y="5368"/>
                  <a:pt x="20978" y="5544"/>
                </a:cubicBezTo>
                <a:cubicBezTo>
                  <a:pt x="20945" y="5448"/>
                  <a:pt x="20908" y="5350"/>
                  <a:pt x="20877" y="5250"/>
                </a:cubicBezTo>
                <a:cubicBezTo>
                  <a:pt x="20857" y="5180"/>
                  <a:pt x="20849" y="5150"/>
                  <a:pt x="20826" y="5150"/>
                </a:cubicBezTo>
                <a:cubicBezTo>
                  <a:pt x="20808" y="5150"/>
                  <a:pt x="20782" y="5167"/>
                  <a:pt x="20736" y="5196"/>
                </a:cubicBezTo>
                <a:cubicBezTo>
                  <a:pt x="20703" y="5217"/>
                  <a:pt x="20676" y="5240"/>
                  <a:pt x="20642" y="5266"/>
                </a:cubicBezTo>
                <a:cubicBezTo>
                  <a:pt x="20641" y="5266"/>
                  <a:pt x="20640" y="5266"/>
                  <a:pt x="20639" y="5266"/>
                </a:cubicBezTo>
                <a:cubicBezTo>
                  <a:pt x="20631" y="5266"/>
                  <a:pt x="20619" y="5264"/>
                  <a:pt x="20607" y="5264"/>
                </a:cubicBezTo>
                <a:cubicBezTo>
                  <a:pt x="20597" y="5264"/>
                  <a:pt x="20588" y="5265"/>
                  <a:pt x="20582" y="5271"/>
                </a:cubicBezTo>
                <a:cubicBezTo>
                  <a:pt x="20454" y="5383"/>
                  <a:pt x="20325" y="5493"/>
                  <a:pt x="20207" y="5617"/>
                </a:cubicBezTo>
                <a:cubicBezTo>
                  <a:pt x="20141" y="5689"/>
                  <a:pt x="20094" y="5781"/>
                  <a:pt x="20039" y="5864"/>
                </a:cubicBezTo>
                <a:cubicBezTo>
                  <a:pt x="20038" y="5818"/>
                  <a:pt x="20050" y="5776"/>
                  <a:pt x="20070" y="5740"/>
                </a:cubicBezTo>
                <a:cubicBezTo>
                  <a:pt x="20323" y="5280"/>
                  <a:pt x="20570" y="4815"/>
                  <a:pt x="20832" y="4361"/>
                </a:cubicBezTo>
                <a:cubicBezTo>
                  <a:pt x="21194" y="3734"/>
                  <a:pt x="21565" y="3113"/>
                  <a:pt x="21938" y="2494"/>
                </a:cubicBezTo>
                <a:cubicBezTo>
                  <a:pt x="22098" y="2230"/>
                  <a:pt x="22282" y="1979"/>
                  <a:pt x="22439" y="1713"/>
                </a:cubicBezTo>
                <a:cubicBezTo>
                  <a:pt x="22491" y="1628"/>
                  <a:pt x="22496" y="1512"/>
                  <a:pt x="22517" y="1409"/>
                </a:cubicBezTo>
                <a:cubicBezTo>
                  <a:pt x="22519" y="1394"/>
                  <a:pt x="22499" y="1369"/>
                  <a:pt x="22483" y="1357"/>
                </a:cubicBezTo>
                <a:cubicBezTo>
                  <a:pt x="22388" y="1289"/>
                  <a:pt x="22288" y="1223"/>
                  <a:pt x="22173" y="1142"/>
                </a:cubicBezTo>
                <a:cubicBezTo>
                  <a:pt x="21815" y="1705"/>
                  <a:pt x="21437" y="2264"/>
                  <a:pt x="21100" y="2848"/>
                </a:cubicBezTo>
                <a:cubicBezTo>
                  <a:pt x="20765" y="3428"/>
                  <a:pt x="20436" y="4011"/>
                  <a:pt x="20122" y="4601"/>
                </a:cubicBezTo>
                <a:cubicBezTo>
                  <a:pt x="19807" y="5195"/>
                  <a:pt x="19512" y="5801"/>
                  <a:pt x="19206" y="6402"/>
                </a:cubicBezTo>
                <a:cubicBezTo>
                  <a:pt x="19190" y="6371"/>
                  <a:pt x="19189" y="6346"/>
                  <a:pt x="19190" y="6322"/>
                </a:cubicBezTo>
                <a:cubicBezTo>
                  <a:pt x="19200" y="6076"/>
                  <a:pt x="19211" y="5829"/>
                  <a:pt x="19225" y="5582"/>
                </a:cubicBezTo>
                <a:cubicBezTo>
                  <a:pt x="19240" y="5325"/>
                  <a:pt x="19247" y="5065"/>
                  <a:pt x="19283" y="4809"/>
                </a:cubicBezTo>
                <a:cubicBezTo>
                  <a:pt x="19318" y="4561"/>
                  <a:pt x="19325" y="4314"/>
                  <a:pt x="19306" y="4066"/>
                </a:cubicBezTo>
                <a:cubicBezTo>
                  <a:pt x="19299" y="3991"/>
                  <a:pt x="19270" y="3917"/>
                  <a:pt x="19247" y="3843"/>
                </a:cubicBezTo>
                <a:cubicBezTo>
                  <a:pt x="19234" y="3803"/>
                  <a:pt x="19215" y="3780"/>
                  <a:pt x="19187" y="3780"/>
                </a:cubicBezTo>
                <a:cubicBezTo>
                  <a:pt x="19171" y="3780"/>
                  <a:pt x="19152" y="3788"/>
                  <a:pt x="19129" y="3804"/>
                </a:cubicBezTo>
                <a:cubicBezTo>
                  <a:pt x="19073" y="3843"/>
                  <a:pt x="19010" y="3874"/>
                  <a:pt x="18936" y="3917"/>
                </a:cubicBezTo>
                <a:cubicBezTo>
                  <a:pt x="18877" y="3631"/>
                  <a:pt x="18823" y="3360"/>
                  <a:pt x="18766" y="3089"/>
                </a:cubicBezTo>
                <a:cubicBezTo>
                  <a:pt x="18746" y="2998"/>
                  <a:pt x="18726" y="2907"/>
                  <a:pt x="18695" y="2821"/>
                </a:cubicBezTo>
                <a:cubicBezTo>
                  <a:pt x="18676" y="2769"/>
                  <a:pt x="18659" y="2744"/>
                  <a:pt x="18635" y="2744"/>
                </a:cubicBezTo>
                <a:cubicBezTo>
                  <a:pt x="18615" y="2744"/>
                  <a:pt x="18591" y="2759"/>
                  <a:pt x="18558" y="2787"/>
                </a:cubicBezTo>
                <a:cubicBezTo>
                  <a:pt x="18515" y="2825"/>
                  <a:pt x="18474" y="2864"/>
                  <a:pt x="18432" y="2902"/>
                </a:cubicBezTo>
                <a:cubicBezTo>
                  <a:pt x="18404" y="2876"/>
                  <a:pt x="18381" y="2855"/>
                  <a:pt x="18350" y="2828"/>
                </a:cubicBezTo>
                <a:lnTo>
                  <a:pt x="18350" y="2828"/>
                </a:lnTo>
                <a:cubicBezTo>
                  <a:pt x="18377" y="2829"/>
                  <a:pt x="18394" y="2829"/>
                  <a:pt x="18417" y="2830"/>
                </a:cubicBezTo>
                <a:cubicBezTo>
                  <a:pt x="18365" y="2658"/>
                  <a:pt x="18278" y="2515"/>
                  <a:pt x="18160" y="2390"/>
                </a:cubicBezTo>
                <a:cubicBezTo>
                  <a:pt x="18146" y="2375"/>
                  <a:pt x="18125" y="2356"/>
                  <a:pt x="18109" y="2356"/>
                </a:cubicBezTo>
                <a:cubicBezTo>
                  <a:pt x="18108" y="2356"/>
                  <a:pt x="18108" y="2356"/>
                  <a:pt x="18108" y="2356"/>
                </a:cubicBezTo>
                <a:cubicBezTo>
                  <a:pt x="18103" y="2357"/>
                  <a:pt x="18098" y="2357"/>
                  <a:pt x="18093" y="2357"/>
                </a:cubicBezTo>
                <a:cubicBezTo>
                  <a:pt x="18023" y="2357"/>
                  <a:pt x="17994" y="2299"/>
                  <a:pt x="17955" y="2256"/>
                </a:cubicBezTo>
                <a:cubicBezTo>
                  <a:pt x="17859" y="2145"/>
                  <a:pt x="17773" y="2029"/>
                  <a:pt x="17634" y="1967"/>
                </a:cubicBezTo>
                <a:cubicBezTo>
                  <a:pt x="17609" y="1956"/>
                  <a:pt x="17588" y="1949"/>
                  <a:pt x="17570" y="1949"/>
                </a:cubicBezTo>
                <a:cubicBezTo>
                  <a:pt x="17541" y="1949"/>
                  <a:pt x="17520" y="1966"/>
                  <a:pt x="17502" y="2009"/>
                </a:cubicBezTo>
                <a:cubicBezTo>
                  <a:pt x="17434" y="2168"/>
                  <a:pt x="17360" y="2324"/>
                  <a:pt x="17290" y="2483"/>
                </a:cubicBezTo>
                <a:cubicBezTo>
                  <a:pt x="17285" y="2479"/>
                  <a:pt x="17266" y="2462"/>
                  <a:pt x="17246" y="2446"/>
                </a:cubicBezTo>
                <a:cubicBezTo>
                  <a:pt x="17216" y="2511"/>
                  <a:pt x="17187" y="2571"/>
                  <a:pt x="17153" y="2641"/>
                </a:cubicBezTo>
                <a:lnTo>
                  <a:pt x="17153" y="2641"/>
                </a:lnTo>
                <a:cubicBezTo>
                  <a:pt x="17150" y="2641"/>
                  <a:pt x="17134" y="2639"/>
                  <a:pt x="17120" y="2638"/>
                </a:cubicBezTo>
                <a:cubicBezTo>
                  <a:pt x="17102" y="2777"/>
                  <a:pt x="17087" y="2911"/>
                  <a:pt x="17069" y="3064"/>
                </a:cubicBezTo>
                <a:cubicBezTo>
                  <a:pt x="17043" y="3017"/>
                  <a:pt x="17022" y="2981"/>
                  <a:pt x="17003" y="2945"/>
                </a:cubicBezTo>
                <a:cubicBezTo>
                  <a:pt x="16886" y="2727"/>
                  <a:pt x="16785" y="2500"/>
                  <a:pt x="16652" y="2295"/>
                </a:cubicBezTo>
                <a:cubicBezTo>
                  <a:pt x="16469" y="2012"/>
                  <a:pt x="16266" y="1742"/>
                  <a:pt x="16065" y="1474"/>
                </a:cubicBezTo>
                <a:cubicBezTo>
                  <a:pt x="16017" y="1410"/>
                  <a:pt x="15942" y="1371"/>
                  <a:pt x="15861" y="1307"/>
                </a:cubicBezTo>
                <a:cubicBezTo>
                  <a:pt x="15860" y="1353"/>
                  <a:pt x="15860" y="1368"/>
                  <a:pt x="15860" y="1384"/>
                </a:cubicBezTo>
                <a:cubicBezTo>
                  <a:pt x="15840" y="1376"/>
                  <a:pt x="15820" y="1367"/>
                  <a:pt x="15799" y="1357"/>
                </a:cubicBezTo>
                <a:cubicBezTo>
                  <a:pt x="15763" y="1454"/>
                  <a:pt x="15731" y="1543"/>
                  <a:pt x="15698" y="1631"/>
                </a:cubicBezTo>
                <a:cubicBezTo>
                  <a:pt x="15665" y="1566"/>
                  <a:pt x="15635" y="1500"/>
                  <a:pt x="15598" y="1439"/>
                </a:cubicBezTo>
                <a:cubicBezTo>
                  <a:pt x="15558" y="1373"/>
                  <a:pt x="15512" y="1310"/>
                  <a:pt x="15464" y="1249"/>
                </a:cubicBezTo>
                <a:cubicBezTo>
                  <a:pt x="15418" y="1191"/>
                  <a:pt x="15395" y="1164"/>
                  <a:pt x="15370" y="1164"/>
                </a:cubicBezTo>
                <a:cubicBezTo>
                  <a:pt x="15350" y="1164"/>
                  <a:pt x="15328" y="1184"/>
                  <a:pt x="15290" y="1219"/>
                </a:cubicBezTo>
                <a:cubicBezTo>
                  <a:pt x="15145" y="1131"/>
                  <a:pt x="15008" y="1039"/>
                  <a:pt x="14863" y="962"/>
                </a:cubicBezTo>
                <a:cubicBezTo>
                  <a:pt x="14808" y="933"/>
                  <a:pt x="14775" y="917"/>
                  <a:pt x="14750" y="917"/>
                </a:cubicBezTo>
                <a:cubicBezTo>
                  <a:pt x="14714" y="917"/>
                  <a:pt x="14697" y="950"/>
                  <a:pt x="14661" y="1028"/>
                </a:cubicBezTo>
                <a:cubicBezTo>
                  <a:pt x="14610" y="1135"/>
                  <a:pt x="14573" y="1248"/>
                  <a:pt x="14533" y="1360"/>
                </a:cubicBezTo>
                <a:cubicBezTo>
                  <a:pt x="14523" y="1388"/>
                  <a:pt x="14528" y="1423"/>
                  <a:pt x="14526" y="1454"/>
                </a:cubicBezTo>
                <a:cubicBezTo>
                  <a:pt x="14503" y="1480"/>
                  <a:pt x="14496" y="1510"/>
                  <a:pt x="14488" y="1538"/>
                </a:cubicBezTo>
                <a:cubicBezTo>
                  <a:pt x="14486" y="1548"/>
                  <a:pt x="14490" y="1562"/>
                  <a:pt x="14485" y="1566"/>
                </a:cubicBezTo>
                <a:cubicBezTo>
                  <a:pt x="14429" y="1603"/>
                  <a:pt x="14398" y="1650"/>
                  <a:pt x="14419" y="1718"/>
                </a:cubicBezTo>
                <a:cubicBezTo>
                  <a:pt x="14398" y="1723"/>
                  <a:pt x="14374" y="1735"/>
                  <a:pt x="14355" y="1735"/>
                </a:cubicBezTo>
                <a:cubicBezTo>
                  <a:pt x="14350" y="1735"/>
                  <a:pt x="14346" y="1734"/>
                  <a:pt x="14342" y="1733"/>
                </a:cubicBezTo>
                <a:cubicBezTo>
                  <a:pt x="14312" y="1723"/>
                  <a:pt x="14291" y="1690"/>
                  <a:pt x="14264" y="1674"/>
                </a:cubicBezTo>
                <a:cubicBezTo>
                  <a:pt x="14155" y="1615"/>
                  <a:pt x="14034" y="1580"/>
                  <a:pt x="13932" y="1506"/>
                </a:cubicBezTo>
                <a:cubicBezTo>
                  <a:pt x="13854" y="1449"/>
                  <a:pt x="13765" y="1408"/>
                  <a:pt x="13683" y="1353"/>
                </a:cubicBezTo>
                <a:cubicBezTo>
                  <a:pt x="13583" y="1288"/>
                  <a:pt x="13489" y="1212"/>
                  <a:pt x="13386" y="1151"/>
                </a:cubicBezTo>
                <a:cubicBezTo>
                  <a:pt x="13364" y="1137"/>
                  <a:pt x="13344" y="1131"/>
                  <a:pt x="13326" y="1131"/>
                </a:cubicBezTo>
                <a:cubicBezTo>
                  <a:pt x="13287" y="1131"/>
                  <a:pt x="13261" y="1162"/>
                  <a:pt x="13248" y="1219"/>
                </a:cubicBezTo>
                <a:cubicBezTo>
                  <a:pt x="13236" y="1278"/>
                  <a:pt x="13222" y="1336"/>
                  <a:pt x="13212" y="1386"/>
                </a:cubicBezTo>
                <a:cubicBezTo>
                  <a:pt x="13171" y="1351"/>
                  <a:pt x="13138" y="1310"/>
                  <a:pt x="13093" y="1288"/>
                </a:cubicBezTo>
                <a:cubicBezTo>
                  <a:pt x="12898" y="1194"/>
                  <a:pt x="12705" y="1101"/>
                  <a:pt x="12506" y="1017"/>
                </a:cubicBezTo>
                <a:cubicBezTo>
                  <a:pt x="12438" y="988"/>
                  <a:pt x="12358" y="980"/>
                  <a:pt x="12283" y="973"/>
                </a:cubicBezTo>
                <a:cubicBezTo>
                  <a:pt x="12278" y="972"/>
                  <a:pt x="12273" y="972"/>
                  <a:pt x="12268" y="972"/>
                </a:cubicBezTo>
                <a:cubicBezTo>
                  <a:pt x="12220" y="972"/>
                  <a:pt x="12181" y="988"/>
                  <a:pt x="12191" y="1063"/>
                </a:cubicBezTo>
                <a:cubicBezTo>
                  <a:pt x="12201" y="1132"/>
                  <a:pt x="12188" y="1204"/>
                  <a:pt x="12187" y="1265"/>
                </a:cubicBezTo>
                <a:cubicBezTo>
                  <a:pt x="12096" y="1199"/>
                  <a:pt x="12011" y="1134"/>
                  <a:pt x="11921" y="1077"/>
                </a:cubicBezTo>
                <a:cubicBezTo>
                  <a:pt x="11812" y="1009"/>
                  <a:pt x="11700" y="944"/>
                  <a:pt x="11584" y="887"/>
                </a:cubicBezTo>
                <a:cubicBezTo>
                  <a:pt x="11477" y="834"/>
                  <a:pt x="11365" y="787"/>
                  <a:pt x="11252" y="748"/>
                </a:cubicBezTo>
                <a:cubicBezTo>
                  <a:pt x="11231" y="740"/>
                  <a:pt x="11211" y="736"/>
                  <a:pt x="11192" y="736"/>
                </a:cubicBezTo>
                <a:cubicBezTo>
                  <a:pt x="11145" y="736"/>
                  <a:pt x="11110" y="764"/>
                  <a:pt x="11106" y="841"/>
                </a:cubicBezTo>
                <a:cubicBezTo>
                  <a:pt x="10882" y="709"/>
                  <a:pt x="10665" y="582"/>
                  <a:pt x="10447" y="455"/>
                </a:cubicBezTo>
                <a:cubicBezTo>
                  <a:pt x="10422" y="440"/>
                  <a:pt x="10396" y="423"/>
                  <a:pt x="10374" y="423"/>
                </a:cubicBezTo>
                <a:cubicBezTo>
                  <a:pt x="10353" y="423"/>
                  <a:pt x="10335" y="439"/>
                  <a:pt x="10323" y="488"/>
                </a:cubicBezTo>
                <a:cubicBezTo>
                  <a:pt x="10297" y="458"/>
                  <a:pt x="10284" y="436"/>
                  <a:pt x="10264" y="422"/>
                </a:cubicBezTo>
                <a:cubicBezTo>
                  <a:pt x="10095" y="291"/>
                  <a:pt x="9928" y="155"/>
                  <a:pt x="9750" y="34"/>
                </a:cubicBezTo>
                <a:cubicBezTo>
                  <a:pt x="9702" y="0"/>
                  <a:pt x="9623" y="11"/>
                  <a:pt x="9559" y="2"/>
                </a:cubicBezTo>
                <a:close/>
              </a:path>
            </a:pathLst>
          </a:custGeom>
          <a:solidFill>
            <a:srgbClr val="003100">
              <a:alpha val="51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7"/>
          <p:cNvSpPr/>
          <p:nvPr/>
        </p:nvSpPr>
        <p:spPr>
          <a:xfrm rot="10800000">
            <a:off x="422956" y="4685866"/>
            <a:ext cx="580544" cy="507823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7"/>
          <p:cNvSpPr/>
          <p:nvPr/>
        </p:nvSpPr>
        <p:spPr>
          <a:xfrm rot="-10119564">
            <a:off x="9648091" y="3957590"/>
            <a:ext cx="475945" cy="484026"/>
          </a:xfrm>
          <a:custGeom>
            <a:avLst/>
            <a:gdLst/>
            <a:ahLst/>
            <a:cxnLst/>
            <a:rect l="l" t="t" r="r" b="b"/>
            <a:pathLst>
              <a:path w="34631" h="35219" extrusionOk="0">
                <a:moveTo>
                  <a:pt x="20921" y="1"/>
                </a:moveTo>
                <a:cubicBezTo>
                  <a:pt x="20896" y="1"/>
                  <a:pt x="20861" y="9"/>
                  <a:pt x="20852" y="25"/>
                </a:cubicBezTo>
                <a:cubicBezTo>
                  <a:pt x="20790" y="144"/>
                  <a:pt x="20703" y="259"/>
                  <a:pt x="20682" y="385"/>
                </a:cubicBezTo>
                <a:cubicBezTo>
                  <a:pt x="20622" y="771"/>
                  <a:pt x="20599" y="1162"/>
                  <a:pt x="20540" y="1548"/>
                </a:cubicBezTo>
                <a:cubicBezTo>
                  <a:pt x="20406" y="2450"/>
                  <a:pt x="20267" y="3355"/>
                  <a:pt x="20113" y="4255"/>
                </a:cubicBezTo>
                <a:cubicBezTo>
                  <a:pt x="20003" y="4908"/>
                  <a:pt x="19869" y="5559"/>
                  <a:pt x="19745" y="6211"/>
                </a:cubicBezTo>
                <a:cubicBezTo>
                  <a:pt x="19735" y="6262"/>
                  <a:pt x="19714" y="6312"/>
                  <a:pt x="19675" y="6356"/>
                </a:cubicBezTo>
                <a:cubicBezTo>
                  <a:pt x="19688" y="6232"/>
                  <a:pt x="19719" y="6104"/>
                  <a:pt x="19710" y="5981"/>
                </a:cubicBezTo>
                <a:cubicBezTo>
                  <a:pt x="19695" y="5767"/>
                  <a:pt x="19659" y="5554"/>
                  <a:pt x="19625" y="5342"/>
                </a:cubicBezTo>
                <a:cubicBezTo>
                  <a:pt x="19621" y="5317"/>
                  <a:pt x="19582" y="5299"/>
                  <a:pt x="19570" y="5288"/>
                </a:cubicBezTo>
                <a:cubicBezTo>
                  <a:pt x="19558" y="5237"/>
                  <a:pt x="19549" y="5190"/>
                  <a:pt x="19535" y="5145"/>
                </a:cubicBezTo>
                <a:cubicBezTo>
                  <a:pt x="19507" y="5058"/>
                  <a:pt x="19496" y="5022"/>
                  <a:pt x="19468" y="5022"/>
                </a:cubicBezTo>
                <a:cubicBezTo>
                  <a:pt x="19445" y="5022"/>
                  <a:pt x="19413" y="5044"/>
                  <a:pt x="19355" y="5082"/>
                </a:cubicBezTo>
                <a:cubicBezTo>
                  <a:pt x="19244" y="5155"/>
                  <a:pt x="19129" y="5222"/>
                  <a:pt x="19021" y="5288"/>
                </a:cubicBezTo>
                <a:cubicBezTo>
                  <a:pt x="19078" y="5047"/>
                  <a:pt x="18923" y="4847"/>
                  <a:pt x="18821" y="4633"/>
                </a:cubicBezTo>
                <a:cubicBezTo>
                  <a:pt x="18748" y="4478"/>
                  <a:pt x="18662" y="4331"/>
                  <a:pt x="18577" y="4182"/>
                </a:cubicBezTo>
                <a:cubicBezTo>
                  <a:pt x="18516" y="4074"/>
                  <a:pt x="18468" y="4022"/>
                  <a:pt x="18411" y="4022"/>
                </a:cubicBezTo>
                <a:cubicBezTo>
                  <a:pt x="18358" y="4022"/>
                  <a:pt x="18298" y="4066"/>
                  <a:pt x="18212" y="4152"/>
                </a:cubicBezTo>
                <a:cubicBezTo>
                  <a:pt x="18088" y="3987"/>
                  <a:pt x="17973" y="3815"/>
                  <a:pt x="17838" y="3660"/>
                </a:cubicBezTo>
                <a:cubicBezTo>
                  <a:pt x="17713" y="3515"/>
                  <a:pt x="17564" y="3390"/>
                  <a:pt x="17426" y="3253"/>
                </a:cubicBezTo>
                <a:cubicBezTo>
                  <a:pt x="17401" y="3228"/>
                  <a:pt x="17378" y="3217"/>
                  <a:pt x="17358" y="3217"/>
                </a:cubicBezTo>
                <a:cubicBezTo>
                  <a:pt x="17329" y="3217"/>
                  <a:pt x="17305" y="3240"/>
                  <a:pt x="17287" y="3277"/>
                </a:cubicBezTo>
                <a:cubicBezTo>
                  <a:pt x="17232" y="3384"/>
                  <a:pt x="17180" y="3493"/>
                  <a:pt x="17142" y="3606"/>
                </a:cubicBezTo>
                <a:cubicBezTo>
                  <a:pt x="17076" y="3801"/>
                  <a:pt x="17037" y="4008"/>
                  <a:pt x="16958" y="4197"/>
                </a:cubicBezTo>
                <a:cubicBezTo>
                  <a:pt x="16903" y="4327"/>
                  <a:pt x="16792" y="4430"/>
                  <a:pt x="16775" y="4581"/>
                </a:cubicBezTo>
                <a:cubicBezTo>
                  <a:pt x="16763" y="4688"/>
                  <a:pt x="16742" y="4795"/>
                  <a:pt x="16722" y="4909"/>
                </a:cubicBezTo>
                <a:cubicBezTo>
                  <a:pt x="16355" y="4648"/>
                  <a:pt x="15970" y="4409"/>
                  <a:pt x="15686" y="3999"/>
                </a:cubicBezTo>
                <a:cubicBezTo>
                  <a:pt x="15671" y="4091"/>
                  <a:pt x="15662" y="4142"/>
                  <a:pt x="15651" y="4211"/>
                </a:cubicBezTo>
                <a:cubicBezTo>
                  <a:pt x="15622" y="4169"/>
                  <a:pt x="15599" y="4147"/>
                  <a:pt x="15591" y="4120"/>
                </a:cubicBezTo>
                <a:cubicBezTo>
                  <a:pt x="15580" y="4070"/>
                  <a:pt x="15574" y="4028"/>
                  <a:pt x="15514" y="4028"/>
                </a:cubicBezTo>
                <a:cubicBezTo>
                  <a:pt x="15508" y="4028"/>
                  <a:pt x="15502" y="4028"/>
                  <a:pt x="15496" y="4029"/>
                </a:cubicBezTo>
                <a:cubicBezTo>
                  <a:pt x="15495" y="4029"/>
                  <a:pt x="15495" y="4029"/>
                  <a:pt x="15494" y="4029"/>
                </a:cubicBezTo>
                <a:cubicBezTo>
                  <a:pt x="15473" y="4029"/>
                  <a:pt x="15441" y="3989"/>
                  <a:pt x="15426" y="3962"/>
                </a:cubicBezTo>
                <a:cubicBezTo>
                  <a:pt x="15333" y="3795"/>
                  <a:pt x="15180" y="3695"/>
                  <a:pt x="15018" y="3619"/>
                </a:cubicBezTo>
                <a:cubicBezTo>
                  <a:pt x="14900" y="3564"/>
                  <a:pt x="14794" y="3490"/>
                  <a:pt x="14679" y="3433"/>
                </a:cubicBezTo>
                <a:cubicBezTo>
                  <a:pt x="14642" y="3415"/>
                  <a:pt x="14615" y="3406"/>
                  <a:pt x="14593" y="3406"/>
                </a:cubicBezTo>
                <a:cubicBezTo>
                  <a:pt x="14554" y="3406"/>
                  <a:pt x="14534" y="3438"/>
                  <a:pt x="14515" y="3510"/>
                </a:cubicBezTo>
                <a:cubicBezTo>
                  <a:pt x="14506" y="3547"/>
                  <a:pt x="14493" y="3583"/>
                  <a:pt x="14472" y="3646"/>
                </a:cubicBezTo>
                <a:cubicBezTo>
                  <a:pt x="14377" y="3587"/>
                  <a:pt x="14292" y="3542"/>
                  <a:pt x="14217" y="3483"/>
                </a:cubicBezTo>
                <a:cubicBezTo>
                  <a:pt x="14071" y="3366"/>
                  <a:pt x="13933" y="3239"/>
                  <a:pt x="13788" y="3121"/>
                </a:cubicBezTo>
                <a:cubicBezTo>
                  <a:pt x="13753" y="3094"/>
                  <a:pt x="13719" y="3075"/>
                  <a:pt x="13686" y="3075"/>
                </a:cubicBezTo>
                <a:cubicBezTo>
                  <a:pt x="13650" y="3075"/>
                  <a:pt x="13617" y="3097"/>
                  <a:pt x="13589" y="3154"/>
                </a:cubicBezTo>
                <a:cubicBezTo>
                  <a:pt x="13568" y="3197"/>
                  <a:pt x="13540" y="3217"/>
                  <a:pt x="13506" y="3217"/>
                </a:cubicBezTo>
                <a:cubicBezTo>
                  <a:pt x="13482" y="3217"/>
                  <a:pt x="13455" y="3207"/>
                  <a:pt x="13426" y="3188"/>
                </a:cubicBezTo>
                <a:cubicBezTo>
                  <a:pt x="13275" y="3089"/>
                  <a:pt x="13117" y="3008"/>
                  <a:pt x="12931" y="2995"/>
                </a:cubicBezTo>
                <a:cubicBezTo>
                  <a:pt x="12912" y="2993"/>
                  <a:pt x="12895" y="2993"/>
                  <a:pt x="12880" y="2993"/>
                </a:cubicBezTo>
                <a:cubicBezTo>
                  <a:pt x="12784" y="2993"/>
                  <a:pt x="12738" y="3021"/>
                  <a:pt x="12719" y="3135"/>
                </a:cubicBezTo>
                <a:cubicBezTo>
                  <a:pt x="12677" y="3371"/>
                  <a:pt x="12649" y="3612"/>
                  <a:pt x="12625" y="3852"/>
                </a:cubicBezTo>
                <a:cubicBezTo>
                  <a:pt x="12618" y="3921"/>
                  <a:pt x="12614" y="3964"/>
                  <a:pt x="12566" y="3964"/>
                </a:cubicBezTo>
                <a:cubicBezTo>
                  <a:pt x="12549" y="3964"/>
                  <a:pt x="12527" y="3958"/>
                  <a:pt x="12496" y="3946"/>
                </a:cubicBezTo>
                <a:cubicBezTo>
                  <a:pt x="12390" y="3903"/>
                  <a:pt x="12273" y="3888"/>
                  <a:pt x="12160" y="3874"/>
                </a:cubicBezTo>
                <a:cubicBezTo>
                  <a:pt x="11965" y="3850"/>
                  <a:pt x="11819" y="3730"/>
                  <a:pt x="11658" y="3639"/>
                </a:cubicBezTo>
                <a:cubicBezTo>
                  <a:pt x="11530" y="3567"/>
                  <a:pt x="11398" y="3500"/>
                  <a:pt x="11259" y="3455"/>
                </a:cubicBezTo>
                <a:cubicBezTo>
                  <a:pt x="11224" y="3443"/>
                  <a:pt x="11194" y="3438"/>
                  <a:pt x="11168" y="3438"/>
                </a:cubicBezTo>
                <a:cubicBezTo>
                  <a:pt x="11075" y="3438"/>
                  <a:pt x="11034" y="3508"/>
                  <a:pt x="11039" y="3638"/>
                </a:cubicBezTo>
                <a:cubicBezTo>
                  <a:pt x="11042" y="3684"/>
                  <a:pt x="11042" y="3730"/>
                  <a:pt x="11044" y="3803"/>
                </a:cubicBezTo>
                <a:cubicBezTo>
                  <a:pt x="10915" y="3751"/>
                  <a:pt x="10802" y="3708"/>
                  <a:pt x="10692" y="3656"/>
                </a:cubicBezTo>
                <a:cubicBezTo>
                  <a:pt x="10593" y="3612"/>
                  <a:pt x="10500" y="3553"/>
                  <a:pt x="10403" y="3505"/>
                </a:cubicBezTo>
                <a:cubicBezTo>
                  <a:pt x="10337" y="3473"/>
                  <a:pt x="10289" y="3455"/>
                  <a:pt x="10248" y="3455"/>
                </a:cubicBezTo>
                <a:cubicBezTo>
                  <a:pt x="10181" y="3455"/>
                  <a:pt x="10132" y="3502"/>
                  <a:pt x="10058" y="3614"/>
                </a:cubicBezTo>
                <a:cubicBezTo>
                  <a:pt x="9848" y="3561"/>
                  <a:pt x="9627" y="3508"/>
                  <a:pt x="9407" y="3448"/>
                </a:cubicBezTo>
                <a:cubicBezTo>
                  <a:pt x="9400" y="3447"/>
                  <a:pt x="9394" y="3446"/>
                  <a:pt x="9387" y="3446"/>
                </a:cubicBezTo>
                <a:cubicBezTo>
                  <a:pt x="9307" y="3446"/>
                  <a:pt x="9196" y="3554"/>
                  <a:pt x="9210" y="3634"/>
                </a:cubicBezTo>
                <a:cubicBezTo>
                  <a:pt x="9226" y="3718"/>
                  <a:pt x="9242" y="3802"/>
                  <a:pt x="9257" y="3887"/>
                </a:cubicBezTo>
                <a:cubicBezTo>
                  <a:pt x="9258" y="3901"/>
                  <a:pt x="9250" y="3917"/>
                  <a:pt x="9245" y="3942"/>
                </a:cubicBezTo>
                <a:cubicBezTo>
                  <a:pt x="9205" y="3938"/>
                  <a:pt x="9166" y="3938"/>
                  <a:pt x="9130" y="3929"/>
                </a:cubicBezTo>
                <a:cubicBezTo>
                  <a:pt x="8931" y="3876"/>
                  <a:pt x="8732" y="3821"/>
                  <a:pt x="8532" y="3767"/>
                </a:cubicBezTo>
                <a:cubicBezTo>
                  <a:pt x="8502" y="3759"/>
                  <a:pt x="8471" y="3752"/>
                  <a:pt x="8441" y="3748"/>
                </a:cubicBezTo>
                <a:cubicBezTo>
                  <a:pt x="8418" y="3745"/>
                  <a:pt x="8399" y="3743"/>
                  <a:pt x="8382" y="3743"/>
                </a:cubicBezTo>
                <a:cubicBezTo>
                  <a:pt x="8293" y="3743"/>
                  <a:pt x="8265" y="3787"/>
                  <a:pt x="8225" y="3937"/>
                </a:cubicBezTo>
                <a:cubicBezTo>
                  <a:pt x="8110" y="3920"/>
                  <a:pt x="7996" y="3902"/>
                  <a:pt x="7883" y="3881"/>
                </a:cubicBezTo>
                <a:cubicBezTo>
                  <a:pt x="7764" y="3859"/>
                  <a:pt x="7647" y="3825"/>
                  <a:pt x="7528" y="3806"/>
                </a:cubicBezTo>
                <a:cubicBezTo>
                  <a:pt x="7499" y="3802"/>
                  <a:pt x="7473" y="3800"/>
                  <a:pt x="7450" y="3800"/>
                </a:cubicBezTo>
                <a:cubicBezTo>
                  <a:pt x="7317" y="3800"/>
                  <a:pt x="7262" y="3874"/>
                  <a:pt x="7256" y="4048"/>
                </a:cubicBezTo>
                <a:cubicBezTo>
                  <a:pt x="7216" y="4046"/>
                  <a:pt x="7175" y="4049"/>
                  <a:pt x="7136" y="4044"/>
                </a:cubicBezTo>
                <a:cubicBezTo>
                  <a:pt x="6969" y="4023"/>
                  <a:pt x="6804" y="4000"/>
                  <a:pt x="6639" y="3976"/>
                </a:cubicBezTo>
                <a:cubicBezTo>
                  <a:pt x="6540" y="3961"/>
                  <a:pt x="6439" y="3945"/>
                  <a:pt x="6341" y="3925"/>
                </a:cubicBezTo>
                <a:cubicBezTo>
                  <a:pt x="6293" y="3915"/>
                  <a:pt x="6247" y="3898"/>
                  <a:pt x="6201" y="3898"/>
                </a:cubicBezTo>
                <a:cubicBezTo>
                  <a:pt x="6163" y="3898"/>
                  <a:pt x="6126" y="3909"/>
                  <a:pt x="6089" y="3945"/>
                </a:cubicBezTo>
                <a:cubicBezTo>
                  <a:pt x="6083" y="3951"/>
                  <a:pt x="6073" y="3953"/>
                  <a:pt x="6061" y="3953"/>
                </a:cubicBezTo>
                <a:cubicBezTo>
                  <a:pt x="6039" y="3953"/>
                  <a:pt x="6010" y="3946"/>
                  <a:pt x="5989" y="3942"/>
                </a:cubicBezTo>
                <a:cubicBezTo>
                  <a:pt x="5838" y="3914"/>
                  <a:pt x="5688" y="3901"/>
                  <a:pt x="5539" y="3901"/>
                </a:cubicBezTo>
                <a:cubicBezTo>
                  <a:pt x="5290" y="3901"/>
                  <a:pt x="5042" y="3937"/>
                  <a:pt x="4794" y="3998"/>
                </a:cubicBezTo>
                <a:cubicBezTo>
                  <a:pt x="4767" y="4004"/>
                  <a:pt x="4742" y="4012"/>
                  <a:pt x="4717" y="4025"/>
                </a:cubicBezTo>
                <a:cubicBezTo>
                  <a:pt x="4600" y="4086"/>
                  <a:pt x="4592" y="4143"/>
                  <a:pt x="4703" y="4215"/>
                </a:cubicBezTo>
                <a:cubicBezTo>
                  <a:pt x="4817" y="4290"/>
                  <a:pt x="4937" y="4352"/>
                  <a:pt x="5058" y="4417"/>
                </a:cubicBezTo>
                <a:cubicBezTo>
                  <a:pt x="5230" y="4512"/>
                  <a:pt x="5407" y="4605"/>
                  <a:pt x="5582" y="4700"/>
                </a:cubicBezTo>
                <a:cubicBezTo>
                  <a:pt x="5601" y="4710"/>
                  <a:pt x="5632" y="4734"/>
                  <a:pt x="5630" y="4745"/>
                </a:cubicBezTo>
                <a:cubicBezTo>
                  <a:pt x="5603" y="4868"/>
                  <a:pt x="5702" y="4898"/>
                  <a:pt x="5776" y="4940"/>
                </a:cubicBezTo>
                <a:cubicBezTo>
                  <a:pt x="6035" y="5090"/>
                  <a:pt x="6294" y="5237"/>
                  <a:pt x="6542" y="5378"/>
                </a:cubicBezTo>
                <a:cubicBezTo>
                  <a:pt x="6544" y="5406"/>
                  <a:pt x="6545" y="5412"/>
                  <a:pt x="6544" y="5414"/>
                </a:cubicBezTo>
                <a:cubicBezTo>
                  <a:pt x="6423" y="5600"/>
                  <a:pt x="6428" y="5650"/>
                  <a:pt x="6602" y="5809"/>
                </a:cubicBezTo>
                <a:cubicBezTo>
                  <a:pt x="6746" y="5939"/>
                  <a:pt x="6894" y="6066"/>
                  <a:pt x="7035" y="6200"/>
                </a:cubicBezTo>
                <a:cubicBezTo>
                  <a:pt x="7064" y="6226"/>
                  <a:pt x="7067" y="6278"/>
                  <a:pt x="7086" y="6317"/>
                </a:cubicBezTo>
                <a:cubicBezTo>
                  <a:pt x="7106" y="6360"/>
                  <a:pt x="7122" y="6412"/>
                  <a:pt x="7154" y="6441"/>
                </a:cubicBezTo>
                <a:cubicBezTo>
                  <a:pt x="7286" y="6557"/>
                  <a:pt x="7424" y="6665"/>
                  <a:pt x="7568" y="6783"/>
                </a:cubicBezTo>
                <a:cubicBezTo>
                  <a:pt x="7483" y="6874"/>
                  <a:pt x="7394" y="6970"/>
                  <a:pt x="7304" y="7064"/>
                </a:cubicBezTo>
                <a:cubicBezTo>
                  <a:pt x="7251" y="7121"/>
                  <a:pt x="7198" y="7177"/>
                  <a:pt x="7139" y="7230"/>
                </a:cubicBezTo>
                <a:cubicBezTo>
                  <a:pt x="7062" y="7301"/>
                  <a:pt x="7075" y="7366"/>
                  <a:pt x="7148" y="7425"/>
                </a:cubicBezTo>
                <a:cubicBezTo>
                  <a:pt x="7211" y="7475"/>
                  <a:pt x="7280" y="7522"/>
                  <a:pt x="7349" y="7565"/>
                </a:cubicBezTo>
                <a:cubicBezTo>
                  <a:pt x="7596" y="7722"/>
                  <a:pt x="7843" y="7877"/>
                  <a:pt x="8090" y="8032"/>
                </a:cubicBezTo>
                <a:cubicBezTo>
                  <a:pt x="8105" y="8042"/>
                  <a:pt x="8119" y="8058"/>
                  <a:pt x="8131" y="8069"/>
                </a:cubicBezTo>
                <a:cubicBezTo>
                  <a:pt x="8064" y="8210"/>
                  <a:pt x="8080" y="8269"/>
                  <a:pt x="8229" y="8329"/>
                </a:cubicBezTo>
                <a:cubicBezTo>
                  <a:pt x="8361" y="8383"/>
                  <a:pt x="8502" y="8421"/>
                  <a:pt x="8641" y="8458"/>
                </a:cubicBezTo>
                <a:cubicBezTo>
                  <a:pt x="8967" y="8546"/>
                  <a:pt x="9228" y="8759"/>
                  <a:pt x="9524" y="8907"/>
                </a:cubicBezTo>
                <a:cubicBezTo>
                  <a:pt x="9647" y="8968"/>
                  <a:pt x="9778" y="9014"/>
                  <a:pt x="9909" y="9067"/>
                </a:cubicBezTo>
                <a:cubicBezTo>
                  <a:pt x="9907" y="9071"/>
                  <a:pt x="9909" y="9083"/>
                  <a:pt x="9905" y="9086"/>
                </a:cubicBezTo>
                <a:cubicBezTo>
                  <a:pt x="9638" y="9222"/>
                  <a:pt x="9377" y="9374"/>
                  <a:pt x="9102" y="9489"/>
                </a:cubicBezTo>
                <a:cubicBezTo>
                  <a:pt x="8685" y="9666"/>
                  <a:pt x="8243" y="9735"/>
                  <a:pt x="7794" y="9774"/>
                </a:cubicBezTo>
                <a:cubicBezTo>
                  <a:pt x="7749" y="9777"/>
                  <a:pt x="7703" y="9793"/>
                  <a:pt x="7661" y="9811"/>
                </a:cubicBezTo>
                <a:cubicBezTo>
                  <a:pt x="7467" y="9889"/>
                  <a:pt x="7461" y="9906"/>
                  <a:pt x="7554" y="10090"/>
                </a:cubicBezTo>
                <a:cubicBezTo>
                  <a:pt x="7559" y="10099"/>
                  <a:pt x="7559" y="10111"/>
                  <a:pt x="7565" y="10142"/>
                </a:cubicBezTo>
                <a:cubicBezTo>
                  <a:pt x="7443" y="10167"/>
                  <a:pt x="7323" y="10192"/>
                  <a:pt x="7203" y="10216"/>
                </a:cubicBezTo>
                <a:cubicBezTo>
                  <a:pt x="7142" y="10228"/>
                  <a:pt x="7080" y="10237"/>
                  <a:pt x="7020" y="10252"/>
                </a:cubicBezTo>
                <a:cubicBezTo>
                  <a:pt x="6927" y="10275"/>
                  <a:pt x="6858" y="10319"/>
                  <a:pt x="6902" y="10439"/>
                </a:cubicBezTo>
                <a:cubicBezTo>
                  <a:pt x="6752" y="10485"/>
                  <a:pt x="6602" y="10517"/>
                  <a:pt x="6464" y="10574"/>
                </a:cubicBezTo>
                <a:cubicBezTo>
                  <a:pt x="6318" y="10636"/>
                  <a:pt x="6180" y="10719"/>
                  <a:pt x="6043" y="10801"/>
                </a:cubicBezTo>
                <a:cubicBezTo>
                  <a:pt x="5960" y="10851"/>
                  <a:pt x="5954" y="10919"/>
                  <a:pt x="6035" y="10989"/>
                </a:cubicBezTo>
                <a:cubicBezTo>
                  <a:pt x="6149" y="11087"/>
                  <a:pt x="6261" y="11190"/>
                  <a:pt x="6392" y="11305"/>
                </a:cubicBezTo>
                <a:cubicBezTo>
                  <a:pt x="6265" y="11386"/>
                  <a:pt x="6148" y="11442"/>
                  <a:pt x="6016" y="11447"/>
                </a:cubicBezTo>
                <a:cubicBezTo>
                  <a:pt x="5981" y="11448"/>
                  <a:pt x="5947" y="11449"/>
                  <a:pt x="5913" y="11449"/>
                </a:cubicBezTo>
                <a:cubicBezTo>
                  <a:pt x="5795" y="11449"/>
                  <a:pt x="5678" y="11442"/>
                  <a:pt x="5560" y="11441"/>
                </a:cubicBezTo>
                <a:cubicBezTo>
                  <a:pt x="5526" y="11441"/>
                  <a:pt x="5490" y="11441"/>
                  <a:pt x="5455" y="11444"/>
                </a:cubicBezTo>
                <a:cubicBezTo>
                  <a:pt x="5307" y="11461"/>
                  <a:pt x="5279" y="11506"/>
                  <a:pt x="5326" y="11641"/>
                </a:cubicBezTo>
                <a:cubicBezTo>
                  <a:pt x="5330" y="11652"/>
                  <a:pt x="5325" y="11664"/>
                  <a:pt x="5323" y="11683"/>
                </a:cubicBezTo>
                <a:cubicBezTo>
                  <a:pt x="5218" y="11685"/>
                  <a:pt x="5112" y="11683"/>
                  <a:pt x="5009" y="11694"/>
                </a:cubicBezTo>
                <a:cubicBezTo>
                  <a:pt x="4728" y="11727"/>
                  <a:pt x="4472" y="11822"/>
                  <a:pt x="4268" y="12029"/>
                </a:cubicBezTo>
                <a:cubicBezTo>
                  <a:pt x="4194" y="12107"/>
                  <a:pt x="4176" y="12174"/>
                  <a:pt x="4262" y="12257"/>
                </a:cubicBezTo>
                <a:cubicBezTo>
                  <a:pt x="4320" y="12313"/>
                  <a:pt x="4365" y="12383"/>
                  <a:pt x="4427" y="12457"/>
                </a:cubicBezTo>
                <a:cubicBezTo>
                  <a:pt x="4345" y="12481"/>
                  <a:pt x="4274" y="12497"/>
                  <a:pt x="4206" y="12522"/>
                </a:cubicBezTo>
                <a:cubicBezTo>
                  <a:pt x="4021" y="12590"/>
                  <a:pt x="3829" y="12650"/>
                  <a:pt x="3653" y="12737"/>
                </a:cubicBezTo>
                <a:cubicBezTo>
                  <a:pt x="3411" y="12857"/>
                  <a:pt x="3411" y="12898"/>
                  <a:pt x="3605" y="13092"/>
                </a:cubicBezTo>
                <a:cubicBezTo>
                  <a:pt x="3545" y="13124"/>
                  <a:pt x="3487" y="13154"/>
                  <a:pt x="3430" y="13185"/>
                </a:cubicBezTo>
                <a:cubicBezTo>
                  <a:pt x="3352" y="13226"/>
                  <a:pt x="3269" y="13263"/>
                  <a:pt x="3195" y="13311"/>
                </a:cubicBezTo>
                <a:cubicBezTo>
                  <a:pt x="3108" y="13370"/>
                  <a:pt x="3041" y="13442"/>
                  <a:pt x="3126" y="13551"/>
                </a:cubicBezTo>
                <a:cubicBezTo>
                  <a:pt x="3054" y="13623"/>
                  <a:pt x="2980" y="13686"/>
                  <a:pt x="2919" y="13761"/>
                </a:cubicBezTo>
                <a:cubicBezTo>
                  <a:pt x="2835" y="13861"/>
                  <a:pt x="2849" y="13907"/>
                  <a:pt x="2964" y="13967"/>
                </a:cubicBezTo>
                <a:cubicBezTo>
                  <a:pt x="3109" y="14042"/>
                  <a:pt x="3253" y="14119"/>
                  <a:pt x="3396" y="14198"/>
                </a:cubicBezTo>
                <a:cubicBezTo>
                  <a:pt x="3413" y="14206"/>
                  <a:pt x="3435" y="14229"/>
                  <a:pt x="3438" y="14247"/>
                </a:cubicBezTo>
                <a:cubicBezTo>
                  <a:pt x="3476" y="14522"/>
                  <a:pt x="3681" y="14697"/>
                  <a:pt x="3839" y="14896"/>
                </a:cubicBezTo>
                <a:cubicBezTo>
                  <a:pt x="3927" y="15007"/>
                  <a:pt x="4046" y="15093"/>
                  <a:pt x="4138" y="15177"/>
                </a:cubicBezTo>
                <a:cubicBezTo>
                  <a:pt x="3917" y="15358"/>
                  <a:pt x="3694" y="15538"/>
                  <a:pt x="3475" y="15723"/>
                </a:cubicBezTo>
                <a:cubicBezTo>
                  <a:pt x="3415" y="15774"/>
                  <a:pt x="3371" y="15848"/>
                  <a:pt x="3309" y="15896"/>
                </a:cubicBezTo>
                <a:cubicBezTo>
                  <a:pt x="3216" y="15965"/>
                  <a:pt x="3106" y="16014"/>
                  <a:pt x="3016" y="16086"/>
                </a:cubicBezTo>
                <a:cubicBezTo>
                  <a:pt x="2904" y="16175"/>
                  <a:pt x="2792" y="16268"/>
                  <a:pt x="2703" y="16377"/>
                </a:cubicBezTo>
                <a:cubicBezTo>
                  <a:pt x="2610" y="16490"/>
                  <a:pt x="2633" y="16551"/>
                  <a:pt x="2755" y="16634"/>
                </a:cubicBezTo>
                <a:cubicBezTo>
                  <a:pt x="2802" y="16665"/>
                  <a:pt x="2849" y="16700"/>
                  <a:pt x="2902" y="16740"/>
                </a:cubicBezTo>
                <a:cubicBezTo>
                  <a:pt x="2779" y="16868"/>
                  <a:pt x="2662" y="16984"/>
                  <a:pt x="2549" y="17107"/>
                </a:cubicBezTo>
                <a:cubicBezTo>
                  <a:pt x="2373" y="17298"/>
                  <a:pt x="2198" y="17493"/>
                  <a:pt x="2023" y="17686"/>
                </a:cubicBezTo>
                <a:cubicBezTo>
                  <a:pt x="1940" y="17779"/>
                  <a:pt x="1946" y="17800"/>
                  <a:pt x="2091" y="17941"/>
                </a:cubicBezTo>
                <a:cubicBezTo>
                  <a:pt x="2043" y="18026"/>
                  <a:pt x="1983" y="18108"/>
                  <a:pt x="1943" y="18198"/>
                </a:cubicBezTo>
                <a:cubicBezTo>
                  <a:pt x="1889" y="18325"/>
                  <a:pt x="1837" y="18455"/>
                  <a:pt x="1799" y="18587"/>
                </a:cubicBezTo>
                <a:cubicBezTo>
                  <a:pt x="1767" y="18701"/>
                  <a:pt x="1828" y="18759"/>
                  <a:pt x="1937" y="18805"/>
                </a:cubicBezTo>
                <a:cubicBezTo>
                  <a:pt x="2096" y="18871"/>
                  <a:pt x="2247" y="18964"/>
                  <a:pt x="2398" y="19050"/>
                </a:cubicBezTo>
                <a:cubicBezTo>
                  <a:pt x="2471" y="19093"/>
                  <a:pt x="2455" y="19135"/>
                  <a:pt x="2399" y="19197"/>
                </a:cubicBezTo>
                <a:cubicBezTo>
                  <a:pt x="2228" y="19389"/>
                  <a:pt x="2069" y="19591"/>
                  <a:pt x="1906" y="19790"/>
                </a:cubicBezTo>
                <a:cubicBezTo>
                  <a:pt x="1830" y="19884"/>
                  <a:pt x="1760" y="19982"/>
                  <a:pt x="1688" y="20079"/>
                </a:cubicBezTo>
                <a:cubicBezTo>
                  <a:pt x="1640" y="20143"/>
                  <a:pt x="1603" y="20204"/>
                  <a:pt x="1700" y="20265"/>
                </a:cubicBezTo>
                <a:cubicBezTo>
                  <a:pt x="1719" y="20276"/>
                  <a:pt x="1720" y="20348"/>
                  <a:pt x="1703" y="20379"/>
                </a:cubicBezTo>
                <a:cubicBezTo>
                  <a:pt x="1635" y="20506"/>
                  <a:pt x="1544" y="20622"/>
                  <a:pt x="1485" y="20752"/>
                </a:cubicBezTo>
                <a:cubicBezTo>
                  <a:pt x="1432" y="20872"/>
                  <a:pt x="1402" y="21004"/>
                  <a:pt x="1376" y="21133"/>
                </a:cubicBezTo>
                <a:cubicBezTo>
                  <a:pt x="1357" y="21229"/>
                  <a:pt x="1390" y="21310"/>
                  <a:pt x="1508" y="21325"/>
                </a:cubicBezTo>
                <a:cubicBezTo>
                  <a:pt x="1534" y="21329"/>
                  <a:pt x="1556" y="21345"/>
                  <a:pt x="1591" y="21359"/>
                </a:cubicBezTo>
                <a:cubicBezTo>
                  <a:pt x="1523" y="21475"/>
                  <a:pt x="1462" y="21587"/>
                  <a:pt x="1395" y="21695"/>
                </a:cubicBezTo>
                <a:cubicBezTo>
                  <a:pt x="1195" y="22016"/>
                  <a:pt x="986" y="22333"/>
                  <a:pt x="798" y="22659"/>
                </a:cubicBezTo>
                <a:cubicBezTo>
                  <a:pt x="592" y="23014"/>
                  <a:pt x="350" y="23346"/>
                  <a:pt x="131" y="23693"/>
                </a:cubicBezTo>
                <a:cubicBezTo>
                  <a:pt x="79" y="23778"/>
                  <a:pt x="43" y="23875"/>
                  <a:pt x="16" y="23971"/>
                </a:cubicBezTo>
                <a:cubicBezTo>
                  <a:pt x="0" y="24028"/>
                  <a:pt x="21" y="24067"/>
                  <a:pt x="67" y="24067"/>
                </a:cubicBezTo>
                <a:cubicBezTo>
                  <a:pt x="81" y="24067"/>
                  <a:pt x="97" y="24064"/>
                  <a:pt x="115" y="24056"/>
                </a:cubicBezTo>
                <a:cubicBezTo>
                  <a:pt x="235" y="24005"/>
                  <a:pt x="354" y="23948"/>
                  <a:pt x="470" y="23887"/>
                </a:cubicBezTo>
                <a:cubicBezTo>
                  <a:pt x="696" y="23768"/>
                  <a:pt x="917" y="23636"/>
                  <a:pt x="1149" y="23525"/>
                </a:cubicBezTo>
                <a:cubicBezTo>
                  <a:pt x="1372" y="23417"/>
                  <a:pt x="1606" y="23325"/>
                  <a:pt x="1834" y="23230"/>
                </a:cubicBezTo>
                <a:cubicBezTo>
                  <a:pt x="1947" y="23183"/>
                  <a:pt x="2064" y="23142"/>
                  <a:pt x="2179" y="23099"/>
                </a:cubicBezTo>
                <a:cubicBezTo>
                  <a:pt x="2225" y="23233"/>
                  <a:pt x="2245" y="23277"/>
                  <a:pt x="2319" y="23277"/>
                </a:cubicBezTo>
                <a:cubicBezTo>
                  <a:pt x="2346" y="23277"/>
                  <a:pt x="2378" y="23271"/>
                  <a:pt x="2422" y="23263"/>
                </a:cubicBezTo>
                <a:cubicBezTo>
                  <a:pt x="2545" y="23238"/>
                  <a:pt x="2669" y="23192"/>
                  <a:pt x="2785" y="23140"/>
                </a:cubicBezTo>
                <a:cubicBezTo>
                  <a:pt x="3168" y="22967"/>
                  <a:pt x="3550" y="22789"/>
                  <a:pt x="3932" y="22615"/>
                </a:cubicBezTo>
                <a:cubicBezTo>
                  <a:pt x="3941" y="22609"/>
                  <a:pt x="3954" y="22610"/>
                  <a:pt x="3967" y="22607"/>
                </a:cubicBezTo>
                <a:cubicBezTo>
                  <a:pt x="3982" y="22741"/>
                  <a:pt x="3995" y="22873"/>
                  <a:pt x="4011" y="23003"/>
                </a:cubicBezTo>
                <a:cubicBezTo>
                  <a:pt x="4024" y="23104"/>
                  <a:pt x="4092" y="23156"/>
                  <a:pt x="4208" y="23156"/>
                </a:cubicBezTo>
                <a:cubicBezTo>
                  <a:pt x="4210" y="23156"/>
                  <a:pt x="4211" y="23156"/>
                  <a:pt x="4212" y="23156"/>
                </a:cubicBezTo>
                <a:cubicBezTo>
                  <a:pt x="4377" y="23153"/>
                  <a:pt x="4512" y="23079"/>
                  <a:pt x="4638" y="22982"/>
                </a:cubicBezTo>
                <a:cubicBezTo>
                  <a:pt x="4678" y="22951"/>
                  <a:pt x="4716" y="22919"/>
                  <a:pt x="4764" y="22882"/>
                </a:cubicBezTo>
                <a:cubicBezTo>
                  <a:pt x="4801" y="22962"/>
                  <a:pt x="4850" y="22992"/>
                  <a:pt x="4906" y="22992"/>
                </a:cubicBezTo>
                <a:cubicBezTo>
                  <a:pt x="4939" y="22992"/>
                  <a:pt x="4974" y="22981"/>
                  <a:pt x="5011" y="22964"/>
                </a:cubicBezTo>
                <a:cubicBezTo>
                  <a:pt x="5241" y="22856"/>
                  <a:pt x="5471" y="22744"/>
                  <a:pt x="5701" y="22635"/>
                </a:cubicBezTo>
                <a:cubicBezTo>
                  <a:pt x="5722" y="22689"/>
                  <a:pt x="5755" y="22746"/>
                  <a:pt x="5771" y="22810"/>
                </a:cubicBezTo>
                <a:cubicBezTo>
                  <a:pt x="5789" y="22882"/>
                  <a:pt x="5828" y="22919"/>
                  <a:pt x="5880" y="22919"/>
                </a:cubicBezTo>
                <a:cubicBezTo>
                  <a:pt x="5912" y="22919"/>
                  <a:pt x="5949" y="22905"/>
                  <a:pt x="5989" y="22878"/>
                </a:cubicBezTo>
                <a:cubicBezTo>
                  <a:pt x="6133" y="22780"/>
                  <a:pt x="6270" y="22671"/>
                  <a:pt x="6403" y="22559"/>
                </a:cubicBezTo>
                <a:cubicBezTo>
                  <a:pt x="6684" y="22326"/>
                  <a:pt x="6961" y="22088"/>
                  <a:pt x="7239" y="21851"/>
                </a:cubicBezTo>
                <a:cubicBezTo>
                  <a:pt x="7280" y="21817"/>
                  <a:pt x="7321" y="21781"/>
                  <a:pt x="7364" y="21742"/>
                </a:cubicBezTo>
                <a:cubicBezTo>
                  <a:pt x="7434" y="21954"/>
                  <a:pt x="7506" y="22164"/>
                  <a:pt x="7571" y="22376"/>
                </a:cubicBezTo>
                <a:cubicBezTo>
                  <a:pt x="7590" y="22436"/>
                  <a:pt x="7618" y="22466"/>
                  <a:pt x="7668" y="22466"/>
                </a:cubicBezTo>
                <a:cubicBezTo>
                  <a:pt x="7680" y="22466"/>
                  <a:pt x="7694" y="22464"/>
                  <a:pt x="7709" y="22460"/>
                </a:cubicBezTo>
                <a:cubicBezTo>
                  <a:pt x="7935" y="22405"/>
                  <a:pt x="8130" y="22298"/>
                  <a:pt x="8265" y="22102"/>
                </a:cubicBezTo>
                <a:cubicBezTo>
                  <a:pt x="8318" y="22146"/>
                  <a:pt x="8357" y="22168"/>
                  <a:pt x="8393" y="22168"/>
                </a:cubicBezTo>
                <a:cubicBezTo>
                  <a:pt x="8436" y="22168"/>
                  <a:pt x="8473" y="22136"/>
                  <a:pt x="8521" y="22070"/>
                </a:cubicBezTo>
                <a:cubicBezTo>
                  <a:pt x="8635" y="21915"/>
                  <a:pt x="8752" y="21758"/>
                  <a:pt x="8862" y="21609"/>
                </a:cubicBezTo>
                <a:cubicBezTo>
                  <a:pt x="8888" y="21616"/>
                  <a:pt x="8898" y="21616"/>
                  <a:pt x="8903" y="21620"/>
                </a:cubicBezTo>
                <a:cubicBezTo>
                  <a:pt x="8971" y="21696"/>
                  <a:pt x="9011" y="21735"/>
                  <a:pt x="9048" y="21735"/>
                </a:cubicBezTo>
                <a:cubicBezTo>
                  <a:pt x="9088" y="21735"/>
                  <a:pt x="9125" y="21693"/>
                  <a:pt x="9191" y="21608"/>
                </a:cubicBezTo>
                <a:cubicBezTo>
                  <a:pt x="9359" y="21390"/>
                  <a:pt x="9533" y="21175"/>
                  <a:pt x="9695" y="20953"/>
                </a:cubicBezTo>
                <a:cubicBezTo>
                  <a:pt x="9761" y="20863"/>
                  <a:pt x="9801" y="20758"/>
                  <a:pt x="9857" y="20649"/>
                </a:cubicBezTo>
                <a:cubicBezTo>
                  <a:pt x="9904" y="20730"/>
                  <a:pt x="9943" y="20799"/>
                  <a:pt x="9982" y="20867"/>
                </a:cubicBezTo>
                <a:cubicBezTo>
                  <a:pt x="10016" y="20928"/>
                  <a:pt x="10051" y="20961"/>
                  <a:pt x="10089" y="20961"/>
                </a:cubicBezTo>
                <a:cubicBezTo>
                  <a:pt x="10119" y="20961"/>
                  <a:pt x="10152" y="20940"/>
                  <a:pt x="10189" y="20897"/>
                </a:cubicBezTo>
                <a:cubicBezTo>
                  <a:pt x="10321" y="20744"/>
                  <a:pt x="10445" y="20585"/>
                  <a:pt x="10559" y="20419"/>
                </a:cubicBezTo>
                <a:cubicBezTo>
                  <a:pt x="10675" y="20253"/>
                  <a:pt x="10811" y="20115"/>
                  <a:pt x="10977" y="19996"/>
                </a:cubicBezTo>
                <a:cubicBezTo>
                  <a:pt x="11110" y="19901"/>
                  <a:pt x="11226" y="19781"/>
                  <a:pt x="11331" y="19656"/>
                </a:cubicBezTo>
                <a:cubicBezTo>
                  <a:pt x="11411" y="19562"/>
                  <a:pt x="11453" y="19437"/>
                  <a:pt x="11529" y="19341"/>
                </a:cubicBezTo>
                <a:cubicBezTo>
                  <a:pt x="11612" y="19237"/>
                  <a:pt x="11722" y="19155"/>
                  <a:pt x="11804" y="19053"/>
                </a:cubicBezTo>
                <a:cubicBezTo>
                  <a:pt x="11905" y="18929"/>
                  <a:pt x="11979" y="18784"/>
                  <a:pt x="12081" y="18664"/>
                </a:cubicBezTo>
                <a:cubicBezTo>
                  <a:pt x="12250" y="18464"/>
                  <a:pt x="12432" y="18278"/>
                  <a:pt x="12606" y="18083"/>
                </a:cubicBezTo>
                <a:cubicBezTo>
                  <a:pt x="12741" y="17930"/>
                  <a:pt x="12873" y="17774"/>
                  <a:pt x="13007" y="17617"/>
                </a:cubicBezTo>
                <a:cubicBezTo>
                  <a:pt x="13017" y="17622"/>
                  <a:pt x="13028" y="17626"/>
                  <a:pt x="13040" y="17632"/>
                </a:cubicBezTo>
                <a:cubicBezTo>
                  <a:pt x="12986" y="17823"/>
                  <a:pt x="12947" y="18018"/>
                  <a:pt x="12875" y="18203"/>
                </a:cubicBezTo>
                <a:cubicBezTo>
                  <a:pt x="12776" y="18458"/>
                  <a:pt x="12658" y="18705"/>
                  <a:pt x="12539" y="18950"/>
                </a:cubicBezTo>
                <a:cubicBezTo>
                  <a:pt x="12421" y="19190"/>
                  <a:pt x="12301" y="19431"/>
                  <a:pt x="12168" y="19664"/>
                </a:cubicBezTo>
                <a:cubicBezTo>
                  <a:pt x="12016" y="19931"/>
                  <a:pt x="11851" y="20193"/>
                  <a:pt x="11692" y="20456"/>
                </a:cubicBezTo>
                <a:cubicBezTo>
                  <a:pt x="11682" y="20472"/>
                  <a:pt x="11675" y="20491"/>
                  <a:pt x="11668" y="20508"/>
                </a:cubicBezTo>
                <a:cubicBezTo>
                  <a:pt x="11613" y="20642"/>
                  <a:pt x="11628" y="20675"/>
                  <a:pt x="11773" y="20722"/>
                </a:cubicBezTo>
                <a:cubicBezTo>
                  <a:pt x="11784" y="20903"/>
                  <a:pt x="11650" y="21026"/>
                  <a:pt x="11581" y="21174"/>
                </a:cubicBezTo>
                <a:cubicBezTo>
                  <a:pt x="11552" y="21234"/>
                  <a:pt x="11509" y="21285"/>
                  <a:pt x="11474" y="21342"/>
                </a:cubicBezTo>
                <a:cubicBezTo>
                  <a:pt x="11418" y="21433"/>
                  <a:pt x="11401" y="21526"/>
                  <a:pt x="11390" y="21637"/>
                </a:cubicBezTo>
                <a:cubicBezTo>
                  <a:pt x="11375" y="21810"/>
                  <a:pt x="11308" y="21982"/>
                  <a:pt x="11246" y="22148"/>
                </a:cubicBezTo>
                <a:cubicBezTo>
                  <a:pt x="11207" y="22252"/>
                  <a:pt x="11128" y="22343"/>
                  <a:pt x="11089" y="22447"/>
                </a:cubicBezTo>
                <a:cubicBezTo>
                  <a:pt x="11046" y="22564"/>
                  <a:pt x="11079" y="22599"/>
                  <a:pt x="11203" y="22611"/>
                </a:cubicBezTo>
                <a:cubicBezTo>
                  <a:pt x="11257" y="22617"/>
                  <a:pt x="11309" y="22628"/>
                  <a:pt x="11382" y="22640"/>
                </a:cubicBezTo>
                <a:cubicBezTo>
                  <a:pt x="11329" y="22745"/>
                  <a:pt x="11289" y="22838"/>
                  <a:pt x="11237" y="22924"/>
                </a:cubicBezTo>
                <a:cubicBezTo>
                  <a:pt x="11129" y="23105"/>
                  <a:pt x="11018" y="23284"/>
                  <a:pt x="10903" y="23460"/>
                </a:cubicBezTo>
                <a:cubicBezTo>
                  <a:pt x="10841" y="23556"/>
                  <a:pt x="10764" y="23639"/>
                  <a:pt x="10699" y="23732"/>
                </a:cubicBezTo>
                <a:cubicBezTo>
                  <a:pt x="10650" y="23805"/>
                  <a:pt x="10590" y="23883"/>
                  <a:pt x="10704" y="23962"/>
                </a:cubicBezTo>
                <a:cubicBezTo>
                  <a:pt x="10722" y="23974"/>
                  <a:pt x="10712" y="24040"/>
                  <a:pt x="10699" y="24076"/>
                </a:cubicBezTo>
                <a:cubicBezTo>
                  <a:pt x="10626" y="24289"/>
                  <a:pt x="10547" y="24499"/>
                  <a:pt x="10471" y="24713"/>
                </a:cubicBezTo>
                <a:cubicBezTo>
                  <a:pt x="10456" y="24753"/>
                  <a:pt x="10446" y="24797"/>
                  <a:pt x="10447" y="24839"/>
                </a:cubicBezTo>
                <a:cubicBezTo>
                  <a:pt x="10450" y="24984"/>
                  <a:pt x="10492" y="25126"/>
                  <a:pt x="10668" y="25126"/>
                </a:cubicBezTo>
                <a:cubicBezTo>
                  <a:pt x="10688" y="25126"/>
                  <a:pt x="10711" y="25124"/>
                  <a:pt x="10735" y="25120"/>
                </a:cubicBezTo>
                <a:cubicBezTo>
                  <a:pt x="10765" y="25115"/>
                  <a:pt x="10796" y="25116"/>
                  <a:pt x="10835" y="25113"/>
                </a:cubicBezTo>
                <a:lnTo>
                  <a:pt x="10835" y="25113"/>
                </a:lnTo>
                <a:cubicBezTo>
                  <a:pt x="10830" y="25161"/>
                  <a:pt x="10822" y="25203"/>
                  <a:pt x="10820" y="25244"/>
                </a:cubicBezTo>
                <a:cubicBezTo>
                  <a:pt x="10811" y="25400"/>
                  <a:pt x="10778" y="25548"/>
                  <a:pt x="10805" y="25714"/>
                </a:cubicBezTo>
                <a:cubicBezTo>
                  <a:pt x="10832" y="25877"/>
                  <a:pt x="10755" y="26057"/>
                  <a:pt x="10722" y="26229"/>
                </a:cubicBezTo>
                <a:cubicBezTo>
                  <a:pt x="10713" y="26268"/>
                  <a:pt x="10698" y="26304"/>
                  <a:pt x="10692" y="26342"/>
                </a:cubicBezTo>
                <a:cubicBezTo>
                  <a:pt x="10671" y="26466"/>
                  <a:pt x="10691" y="26493"/>
                  <a:pt x="10822" y="26516"/>
                </a:cubicBezTo>
                <a:cubicBezTo>
                  <a:pt x="10799" y="26666"/>
                  <a:pt x="10774" y="26818"/>
                  <a:pt x="10748" y="26969"/>
                </a:cubicBezTo>
                <a:cubicBezTo>
                  <a:pt x="10728" y="27095"/>
                  <a:pt x="10686" y="27222"/>
                  <a:pt x="10688" y="27348"/>
                </a:cubicBezTo>
                <a:cubicBezTo>
                  <a:pt x="10691" y="27484"/>
                  <a:pt x="10717" y="27548"/>
                  <a:pt x="10792" y="27548"/>
                </a:cubicBezTo>
                <a:cubicBezTo>
                  <a:pt x="10823" y="27548"/>
                  <a:pt x="10863" y="27536"/>
                  <a:pt x="10913" y="27514"/>
                </a:cubicBezTo>
                <a:cubicBezTo>
                  <a:pt x="11100" y="27431"/>
                  <a:pt x="11288" y="27342"/>
                  <a:pt x="11475" y="27256"/>
                </a:cubicBezTo>
                <a:cubicBezTo>
                  <a:pt x="11527" y="27231"/>
                  <a:pt x="11579" y="27206"/>
                  <a:pt x="11632" y="27183"/>
                </a:cubicBezTo>
                <a:cubicBezTo>
                  <a:pt x="11686" y="27296"/>
                  <a:pt x="11716" y="27346"/>
                  <a:pt x="11770" y="27346"/>
                </a:cubicBezTo>
                <a:cubicBezTo>
                  <a:pt x="11808" y="27346"/>
                  <a:pt x="11857" y="27322"/>
                  <a:pt x="11933" y="27278"/>
                </a:cubicBezTo>
                <a:cubicBezTo>
                  <a:pt x="12159" y="27149"/>
                  <a:pt x="12381" y="27013"/>
                  <a:pt x="12607" y="26880"/>
                </a:cubicBezTo>
                <a:cubicBezTo>
                  <a:pt x="12632" y="26865"/>
                  <a:pt x="12659" y="26851"/>
                  <a:pt x="12690" y="26836"/>
                </a:cubicBezTo>
                <a:lnTo>
                  <a:pt x="12690" y="26836"/>
                </a:lnTo>
                <a:cubicBezTo>
                  <a:pt x="12661" y="27155"/>
                  <a:pt x="12635" y="27466"/>
                  <a:pt x="12599" y="27774"/>
                </a:cubicBezTo>
                <a:cubicBezTo>
                  <a:pt x="12582" y="27911"/>
                  <a:pt x="12553" y="28049"/>
                  <a:pt x="12518" y="28184"/>
                </a:cubicBezTo>
                <a:cubicBezTo>
                  <a:pt x="12477" y="28347"/>
                  <a:pt x="12422" y="28506"/>
                  <a:pt x="12378" y="28667"/>
                </a:cubicBezTo>
                <a:cubicBezTo>
                  <a:pt x="12365" y="28716"/>
                  <a:pt x="12363" y="28768"/>
                  <a:pt x="12361" y="28819"/>
                </a:cubicBezTo>
                <a:cubicBezTo>
                  <a:pt x="12359" y="28909"/>
                  <a:pt x="12385" y="28972"/>
                  <a:pt x="12478" y="28972"/>
                </a:cubicBezTo>
                <a:cubicBezTo>
                  <a:pt x="12488" y="28972"/>
                  <a:pt x="12498" y="28971"/>
                  <a:pt x="12510" y="28970"/>
                </a:cubicBezTo>
                <a:cubicBezTo>
                  <a:pt x="12516" y="28969"/>
                  <a:pt x="12522" y="28969"/>
                  <a:pt x="12528" y="28969"/>
                </a:cubicBezTo>
                <a:cubicBezTo>
                  <a:pt x="12557" y="28969"/>
                  <a:pt x="12587" y="28977"/>
                  <a:pt x="12625" y="28981"/>
                </a:cubicBezTo>
                <a:cubicBezTo>
                  <a:pt x="12623" y="29030"/>
                  <a:pt x="12626" y="29071"/>
                  <a:pt x="12621" y="29112"/>
                </a:cubicBezTo>
                <a:cubicBezTo>
                  <a:pt x="12589" y="29398"/>
                  <a:pt x="12554" y="29685"/>
                  <a:pt x="12520" y="29972"/>
                </a:cubicBezTo>
                <a:cubicBezTo>
                  <a:pt x="12515" y="30012"/>
                  <a:pt x="12510" y="30050"/>
                  <a:pt x="12509" y="30089"/>
                </a:cubicBezTo>
                <a:cubicBezTo>
                  <a:pt x="12505" y="30251"/>
                  <a:pt x="12522" y="30270"/>
                  <a:pt x="12683" y="30296"/>
                </a:cubicBezTo>
                <a:cubicBezTo>
                  <a:pt x="12700" y="30507"/>
                  <a:pt x="12714" y="30720"/>
                  <a:pt x="12740" y="30931"/>
                </a:cubicBezTo>
                <a:cubicBezTo>
                  <a:pt x="12752" y="31031"/>
                  <a:pt x="12785" y="31129"/>
                  <a:pt x="12817" y="31223"/>
                </a:cubicBezTo>
                <a:cubicBezTo>
                  <a:pt x="12842" y="31292"/>
                  <a:pt x="12885" y="31322"/>
                  <a:pt x="12941" y="31322"/>
                </a:cubicBezTo>
                <a:cubicBezTo>
                  <a:pt x="12967" y="31322"/>
                  <a:pt x="12995" y="31316"/>
                  <a:pt x="13026" y="31303"/>
                </a:cubicBezTo>
                <a:cubicBezTo>
                  <a:pt x="13395" y="31156"/>
                  <a:pt x="13764" y="31012"/>
                  <a:pt x="14133" y="30867"/>
                </a:cubicBezTo>
                <a:cubicBezTo>
                  <a:pt x="14154" y="30859"/>
                  <a:pt x="14177" y="30854"/>
                  <a:pt x="14194" y="30851"/>
                </a:cubicBezTo>
                <a:cubicBezTo>
                  <a:pt x="14221" y="31126"/>
                  <a:pt x="14244" y="31397"/>
                  <a:pt x="14276" y="31666"/>
                </a:cubicBezTo>
                <a:cubicBezTo>
                  <a:pt x="14280" y="31705"/>
                  <a:pt x="14329" y="31737"/>
                  <a:pt x="14356" y="31773"/>
                </a:cubicBezTo>
                <a:cubicBezTo>
                  <a:pt x="14377" y="31799"/>
                  <a:pt x="14411" y="31825"/>
                  <a:pt x="14416" y="31855"/>
                </a:cubicBezTo>
                <a:cubicBezTo>
                  <a:pt x="14442" y="31993"/>
                  <a:pt x="14459" y="32132"/>
                  <a:pt x="14482" y="32271"/>
                </a:cubicBezTo>
                <a:cubicBezTo>
                  <a:pt x="14494" y="32344"/>
                  <a:pt x="14506" y="32417"/>
                  <a:pt x="14531" y="32487"/>
                </a:cubicBezTo>
                <a:cubicBezTo>
                  <a:pt x="14583" y="32630"/>
                  <a:pt x="14629" y="32682"/>
                  <a:pt x="14745" y="32682"/>
                </a:cubicBezTo>
                <a:cubicBezTo>
                  <a:pt x="14779" y="32682"/>
                  <a:pt x="14819" y="32677"/>
                  <a:pt x="14866" y="32670"/>
                </a:cubicBezTo>
                <a:cubicBezTo>
                  <a:pt x="14871" y="32914"/>
                  <a:pt x="14890" y="33153"/>
                  <a:pt x="14879" y="33392"/>
                </a:cubicBezTo>
                <a:cubicBezTo>
                  <a:pt x="14863" y="33753"/>
                  <a:pt x="14823" y="34113"/>
                  <a:pt x="14799" y="34474"/>
                </a:cubicBezTo>
                <a:cubicBezTo>
                  <a:pt x="14789" y="34630"/>
                  <a:pt x="14791" y="34787"/>
                  <a:pt x="14802" y="34943"/>
                </a:cubicBezTo>
                <a:cubicBezTo>
                  <a:pt x="14807" y="35021"/>
                  <a:pt x="14839" y="35102"/>
                  <a:pt x="14878" y="35172"/>
                </a:cubicBezTo>
                <a:cubicBezTo>
                  <a:pt x="14896" y="35204"/>
                  <a:pt x="14919" y="35219"/>
                  <a:pt x="14942" y="35219"/>
                </a:cubicBezTo>
                <a:cubicBezTo>
                  <a:pt x="14969" y="35219"/>
                  <a:pt x="14995" y="35197"/>
                  <a:pt x="15009" y="35159"/>
                </a:cubicBezTo>
                <a:cubicBezTo>
                  <a:pt x="15064" y="35013"/>
                  <a:pt x="15186" y="34902"/>
                  <a:pt x="15200" y="34733"/>
                </a:cubicBezTo>
                <a:cubicBezTo>
                  <a:pt x="15208" y="34658"/>
                  <a:pt x="15279" y="34588"/>
                  <a:pt x="15319" y="34514"/>
                </a:cubicBezTo>
                <a:cubicBezTo>
                  <a:pt x="15548" y="34085"/>
                  <a:pt x="15770" y="33652"/>
                  <a:pt x="16006" y="33227"/>
                </a:cubicBezTo>
                <a:cubicBezTo>
                  <a:pt x="16073" y="33106"/>
                  <a:pt x="16175" y="33006"/>
                  <a:pt x="16269" y="32884"/>
                </a:cubicBezTo>
                <a:cubicBezTo>
                  <a:pt x="16301" y="32919"/>
                  <a:pt x="16335" y="32950"/>
                  <a:pt x="16361" y="32986"/>
                </a:cubicBezTo>
                <a:cubicBezTo>
                  <a:pt x="16396" y="33036"/>
                  <a:pt x="16435" y="33059"/>
                  <a:pt x="16477" y="33059"/>
                </a:cubicBezTo>
                <a:cubicBezTo>
                  <a:pt x="16510" y="33059"/>
                  <a:pt x="16545" y="33044"/>
                  <a:pt x="16581" y="33018"/>
                </a:cubicBezTo>
                <a:cubicBezTo>
                  <a:pt x="16646" y="32968"/>
                  <a:pt x="16721" y="32924"/>
                  <a:pt x="16763" y="32858"/>
                </a:cubicBezTo>
                <a:cubicBezTo>
                  <a:pt x="16954" y="32570"/>
                  <a:pt x="17153" y="32288"/>
                  <a:pt x="17260" y="31952"/>
                </a:cubicBezTo>
                <a:cubicBezTo>
                  <a:pt x="17303" y="31813"/>
                  <a:pt x="17394" y="31689"/>
                  <a:pt x="17464" y="31557"/>
                </a:cubicBezTo>
                <a:cubicBezTo>
                  <a:pt x="17626" y="31702"/>
                  <a:pt x="17796" y="31849"/>
                  <a:pt x="17962" y="32001"/>
                </a:cubicBezTo>
                <a:cubicBezTo>
                  <a:pt x="17999" y="32035"/>
                  <a:pt x="18032" y="32053"/>
                  <a:pt x="18068" y="32053"/>
                </a:cubicBezTo>
                <a:cubicBezTo>
                  <a:pt x="18098" y="32053"/>
                  <a:pt x="18130" y="32040"/>
                  <a:pt x="18167" y="32013"/>
                </a:cubicBezTo>
                <a:cubicBezTo>
                  <a:pt x="18313" y="31907"/>
                  <a:pt x="18387" y="31757"/>
                  <a:pt x="18450" y="31598"/>
                </a:cubicBezTo>
                <a:cubicBezTo>
                  <a:pt x="18514" y="31433"/>
                  <a:pt x="18578" y="31267"/>
                  <a:pt x="18638" y="31100"/>
                </a:cubicBezTo>
                <a:cubicBezTo>
                  <a:pt x="18663" y="31034"/>
                  <a:pt x="18677" y="30965"/>
                  <a:pt x="18698" y="30888"/>
                </a:cubicBezTo>
                <a:cubicBezTo>
                  <a:pt x="18725" y="30892"/>
                  <a:pt x="18759" y="30895"/>
                  <a:pt x="18791" y="30903"/>
                </a:cubicBezTo>
                <a:cubicBezTo>
                  <a:pt x="18828" y="30911"/>
                  <a:pt x="18858" y="30916"/>
                  <a:pt x="18882" y="30916"/>
                </a:cubicBezTo>
                <a:cubicBezTo>
                  <a:pt x="18950" y="30916"/>
                  <a:pt x="18975" y="30880"/>
                  <a:pt x="19004" y="30782"/>
                </a:cubicBezTo>
                <a:cubicBezTo>
                  <a:pt x="19067" y="30565"/>
                  <a:pt x="19162" y="30365"/>
                  <a:pt x="19304" y="30187"/>
                </a:cubicBezTo>
                <a:cubicBezTo>
                  <a:pt x="19342" y="30137"/>
                  <a:pt x="19342" y="30056"/>
                  <a:pt x="19360" y="29994"/>
                </a:cubicBezTo>
                <a:cubicBezTo>
                  <a:pt x="19442" y="30036"/>
                  <a:pt x="19530" y="30086"/>
                  <a:pt x="19621" y="30131"/>
                </a:cubicBezTo>
                <a:cubicBezTo>
                  <a:pt x="19645" y="30142"/>
                  <a:pt x="19668" y="30147"/>
                  <a:pt x="19691" y="30147"/>
                </a:cubicBezTo>
                <a:cubicBezTo>
                  <a:pt x="19735" y="30147"/>
                  <a:pt x="19775" y="30125"/>
                  <a:pt x="19804" y="30080"/>
                </a:cubicBezTo>
                <a:cubicBezTo>
                  <a:pt x="19849" y="30008"/>
                  <a:pt x="19891" y="29932"/>
                  <a:pt x="19922" y="29854"/>
                </a:cubicBezTo>
                <a:cubicBezTo>
                  <a:pt x="19990" y="29680"/>
                  <a:pt x="20052" y="29504"/>
                  <a:pt x="20116" y="29329"/>
                </a:cubicBezTo>
                <a:cubicBezTo>
                  <a:pt x="20119" y="29318"/>
                  <a:pt x="20128" y="29307"/>
                  <a:pt x="20128" y="29295"/>
                </a:cubicBezTo>
                <a:cubicBezTo>
                  <a:pt x="20131" y="29169"/>
                  <a:pt x="20143" y="29053"/>
                  <a:pt x="20265" y="28968"/>
                </a:cubicBezTo>
                <a:cubicBezTo>
                  <a:pt x="20303" y="28940"/>
                  <a:pt x="20287" y="28836"/>
                  <a:pt x="20296" y="28768"/>
                </a:cubicBezTo>
                <a:cubicBezTo>
                  <a:pt x="20308" y="28686"/>
                  <a:pt x="20319" y="28603"/>
                  <a:pt x="20333" y="28502"/>
                </a:cubicBezTo>
                <a:cubicBezTo>
                  <a:pt x="20544" y="28680"/>
                  <a:pt x="20732" y="28842"/>
                  <a:pt x="20929" y="28995"/>
                </a:cubicBezTo>
                <a:cubicBezTo>
                  <a:pt x="20937" y="29001"/>
                  <a:pt x="20947" y="29003"/>
                  <a:pt x="20960" y="29003"/>
                </a:cubicBezTo>
                <a:cubicBezTo>
                  <a:pt x="20993" y="29003"/>
                  <a:pt x="21037" y="28987"/>
                  <a:pt x="21070" y="28984"/>
                </a:cubicBezTo>
                <a:cubicBezTo>
                  <a:pt x="21302" y="29104"/>
                  <a:pt x="21538" y="29226"/>
                  <a:pt x="21779" y="29344"/>
                </a:cubicBezTo>
                <a:cubicBezTo>
                  <a:pt x="21786" y="29347"/>
                  <a:pt x="21794" y="29349"/>
                  <a:pt x="21803" y="29349"/>
                </a:cubicBezTo>
                <a:cubicBezTo>
                  <a:pt x="21827" y="29349"/>
                  <a:pt x="21857" y="29339"/>
                  <a:pt x="21876" y="29326"/>
                </a:cubicBezTo>
                <a:cubicBezTo>
                  <a:pt x="21981" y="29253"/>
                  <a:pt x="22051" y="29158"/>
                  <a:pt x="22075" y="29024"/>
                </a:cubicBezTo>
                <a:cubicBezTo>
                  <a:pt x="22099" y="28893"/>
                  <a:pt x="22149" y="28768"/>
                  <a:pt x="22185" y="28640"/>
                </a:cubicBezTo>
                <a:cubicBezTo>
                  <a:pt x="22204" y="28574"/>
                  <a:pt x="22217" y="28506"/>
                  <a:pt x="22233" y="28439"/>
                </a:cubicBezTo>
                <a:cubicBezTo>
                  <a:pt x="22263" y="28448"/>
                  <a:pt x="22289" y="28453"/>
                  <a:pt x="22311" y="28453"/>
                </a:cubicBezTo>
                <a:cubicBezTo>
                  <a:pt x="22376" y="28453"/>
                  <a:pt x="22410" y="28411"/>
                  <a:pt x="22422" y="28307"/>
                </a:cubicBezTo>
                <a:cubicBezTo>
                  <a:pt x="22454" y="28037"/>
                  <a:pt x="22474" y="27764"/>
                  <a:pt x="22498" y="27500"/>
                </a:cubicBezTo>
                <a:cubicBezTo>
                  <a:pt x="22572" y="27534"/>
                  <a:pt x="22670" y="27576"/>
                  <a:pt x="22768" y="27618"/>
                </a:cubicBezTo>
                <a:cubicBezTo>
                  <a:pt x="22801" y="27632"/>
                  <a:pt x="22831" y="27640"/>
                  <a:pt x="22858" y="27640"/>
                </a:cubicBezTo>
                <a:cubicBezTo>
                  <a:pt x="22916" y="27640"/>
                  <a:pt x="22958" y="27606"/>
                  <a:pt x="22980" y="27534"/>
                </a:cubicBezTo>
                <a:cubicBezTo>
                  <a:pt x="23027" y="27379"/>
                  <a:pt x="23073" y="27220"/>
                  <a:pt x="23085" y="27060"/>
                </a:cubicBezTo>
                <a:cubicBezTo>
                  <a:pt x="23101" y="26829"/>
                  <a:pt x="23091" y="26594"/>
                  <a:pt x="23087" y="26362"/>
                </a:cubicBezTo>
                <a:cubicBezTo>
                  <a:pt x="23086" y="26286"/>
                  <a:pt x="23066" y="26211"/>
                  <a:pt x="23054" y="26130"/>
                </a:cubicBezTo>
                <a:cubicBezTo>
                  <a:pt x="23177" y="26066"/>
                  <a:pt x="23188" y="26033"/>
                  <a:pt x="23120" y="25814"/>
                </a:cubicBezTo>
                <a:cubicBezTo>
                  <a:pt x="23070" y="25656"/>
                  <a:pt x="23005" y="25502"/>
                  <a:pt x="22962" y="25342"/>
                </a:cubicBezTo>
                <a:cubicBezTo>
                  <a:pt x="22922" y="25200"/>
                  <a:pt x="22902" y="25055"/>
                  <a:pt x="22873" y="24909"/>
                </a:cubicBezTo>
                <a:lnTo>
                  <a:pt x="22873" y="24909"/>
                </a:lnTo>
                <a:cubicBezTo>
                  <a:pt x="22986" y="24938"/>
                  <a:pt x="23096" y="24967"/>
                  <a:pt x="23207" y="24998"/>
                </a:cubicBezTo>
                <a:cubicBezTo>
                  <a:pt x="23227" y="25004"/>
                  <a:pt x="23245" y="25007"/>
                  <a:pt x="23261" y="25007"/>
                </a:cubicBezTo>
                <a:cubicBezTo>
                  <a:pt x="23324" y="25007"/>
                  <a:pt x="23364" y="24967"/>
                  <a:pt x="23368" y="24896"/>
                </a:cubicBezTo>
                <a:cubicBezTo>
                  <a:pt x="23377" y="24722"/>
                  <a:pt x="23373" y="24549"/>
                  <a:pt x="23369" y="24375"/>
                </a:cubicBezTo>
                <a:cubicBezTo>
                  <a:pt x="23366" y="24272"/>
                  <a:pt x="23368" y="24166"/>
                  <a:pt x="23348" y="24066"/>
                </a:cubicBezTo>
                <a:cubicBezTo>
                  <a:pt x="23300" y="23804"/>
                  <a:pt x="23241" y="23543"/>
                  <a:pt x="23186" y="23278"/>
                </a:cubicBezTo>
                <a:lnTo>
                  <a:pt x="23186" y="23278"/>
                </a:lnTo>
                <a:cubicBezTo>
                  <a:pt x="23196" y="23280"/>
                  <a:pt x="23214" y="23290"/>
                  <a:pt x="23231" y="23290"/>
                </a:cubicBezTo>
                <a:cubicBezTo>
                  <a:pt x="23234" y="23290"/>
                  <a:pt x="23236" y="23290"/>
                  <a:pt x="23239" y="23289"/>
                </a:cubicBezTo>
                <a:cubicBezTo>
                  <a:pt x="23275" y="23283"/>
                  <a:pt x="23322" y="23278"/>
                  <a:pt x="23340" y="23253"/>
                </a:cubicBezTo>
                <a:cubicBezTo>
                  <a:pt x="23366" y="23219"/>
                  <a:pt x="23380" y="23168"/>
                  <a:pt x="23375" y="23127"/>
                </a:cubicBezTo>
                <a:cubicBezTo>
                  <a:pt x="23369" y="23083"/>
                  <a:pt x="23337" y="23041"/>
                  <a:pt x="23314" y="22998"/>
                </a:cubicBezTo>
                <a:cubicBezTo>
                  <a:pt x="23208" y="22797"/>
                  <a:pt x="23182" y="22579"/>
                  <a:pt x="23167" y="22352"/>
                </a:cubicBezTo>
                <a:cubicBezTo>
                  <a:pt x="23149" y="22088"/>
                  <a:pt x="23098" y="21825"/>
                  <a:pt x="23075" y="21562"/>
                </a:cubicBezTo>
                <a:cubicBezTo>
                  <a:pt x="23070" y="21493"/>
                  <a:pt x="23095" y="21425"/>
                  <a:pt x="23001" y="21425"/>
                </a:cubicBezTo>
                <a:cubicBezTo>
                  <a:pt x="22996" y="21425"/>
                  <a:pt x="22990" y="21426"/>
                  <a:pt x="22984" y="21426"/>
                </a:cubicBezTo>
                <a:cubicBezTo>
                  <a:pt x="23056" y="21321"/>
                  <a:pt x="23046" y="21197"/>
                  <a:pt x="22966" y="21102"/>
                </a:cubicBezTo>
                <a:cubicBezTo>
                  <a:pt x="22946" y="21077"/>
                  <a:pt x="22942" y="21036"/>
                  <a:pt x="22936" y="21002"/>
                </a:cubicBezTo>
                <a:cubicBezTo>
                  <a:pt x="22914" y="20897"/>
                  <a:pt x="22898" y="20791"/>
                  <a:pt x="22873" y="20687"/>
                </a:cubicBezTo>
                <a:cubicBezTo>
                  <a:pt x="22850" y="20599"/>
                  <a:pt x="22818" y="20514"/>
                  <a:pt x="22786" y="20434"/>
                </a:cubicBezTo>
                <a:cubicBezTo>
                  <a:pt x="22775" y="20375"/>
                  <a:pt x="22778" y="20307"/>
                  <a:pt x="22747" y="20260"/>
                </a:cubicBezTo>
                <a:cubicBezTo>
                  <a:pt x="22714" y="20209"/>
                  <a:pt x="22859" y="20120"/>
                  <a:pt x="22744" y="20117"/>
                </a:cubicBezTo>
                <a:cubicBezTo>
                  <a:pt x="22729" y="20055"/>
                  <a:pt x="22695" y="19996"/>
                  <a:pt x="22711" y="19970"/>
                </a:cubicBezTo>
                <a:cubicBezTo>
                  <a:pt x="22771" y="19881"/>
                  <a:pt x="22708" y="19803"/>
                  <a:pt x="22711" y="19721"/>
                </a:cubicBezTo>
                <a:cubicBezTo>
                  <a:pt x="22720" y="19500"/>
                  <a:pt x="22744" y="19281"/>
                  <a:pt x="22762" y="19060"/>
                </a:cubicBezTo>
                <a:cubicBezTo>
                  <a:pt x="22766" y="19019"/>
                  <a:pt x="22774" y="18977"/>
                  <a:pt x="22807" y="18932"/>
                </a:cubicBezTo>
                <a:cubicBezTo>
                  <a:pt x="22875" y="19073"/>
                  <a:pt x="22944" y="19215"/>
                  <a:pt x="23011" y="19356"/>
                </a:cubicBezTo>
                <a:cubicBezTo>
                  <a:pt x="23108" y="19565"/>
                  <a:pt x="23206" y="19772"/>
                  <a:pt x="23304" y="19981"/>
                </a:cubicBezTo>
                <a:cubicBezTo>
                  <a:pt x="23374" y="20128"/>
                  <a:pt x="23432" y="20282"/>
                  <a:pt x="23514" y="20424"/>
                </a:cubicBezTo>
                <a:cubicBezTo>
                  <a:pt x="23674" y="20704"/>
                  <a:pt x="23856" y="20973"/>
                  <a:pt x="24011" y="21257"/>
                </a:cubicBezTo>
                <a:cubicBezTo>
                  <a:pt x="24131" y="21479"/>
                  <a:pt x="24226" y="21715"/>
                  <a:pt x="24332" y="21946"/>
                </a:cubicBezTo>
                <a:cubicBezTo>
                  <a:pt x="24362" y="22010"/>
                  <a:pt x="24388" y="22075"/>
                  <a:pt x="24427" y="22133"/>
                </a:cubicBezTo>
                <a:cubicBezTo>
                  <a:pt x="24446" y="22162"/>
                  <a:pt x="24491" y="22172"/>
                  <a:pt x="24535" y="22178"/>
                </a:cubicBezTo>
                <a:cubicBezTo>
                  <a:pt x="24641" y="22416"/>
                  <a:pt x="24810" y="22620"/>
                  <a:pt x="24990" y="22815"/>
                </a:cubicBezTo>
                <a:cubicBezTo>
                  <a:pt x="25058" y="22888"/>
                  <a:pt x="25106" y="22981"/>
                  <a:pt x="25161" y="23065"/>
                </a:cubicBezTo>
                <a:cubicBezTo>
                  <a:pt x="25175" y="23089"/>
                  <a:pt x="25185" y="23116"/>
                  <a:pt x="25199" y="23139"/>
                </a:cubicBezTo>
                <a:cubicBezTo>
                  <a:pt x="25255" y="23233"/>
                  <a:pt x="25303" y="23280"/>
                  <a:pt x="25354" y="23280"/>
                </a:cubicBezTo>
                <a:cubicBezTo>
                  <a:pt x="25401" y="23280"/>
                  <a:pt x="25449" y="23241"/>
                  <a:pt x="25506" y="23165"/>
                </a:cubicBezTo>
                <a:cubicBezTo>
                  <a:pt x="25520" y="23146"/>
                  <a:pt x="25533" y="23127"/>
                  <a:pt x="25539" y="23120"/>
                </a:cubicBezTo>
                <a:cubicBezTo>
                  <a:pt x="25710" y="23346"/>
                  <a:pt x="25896" y="23562"/>
                  <a:pt x="26051" y="23798"/>
                </a:cubicBezTo>
                <a:cubicBezTo>
                  <a:pt x="26164" y="23969"/>
                  <a:pt x="26240" y="24164"/>
                  <a:pt x="26333" y="24349"/>
                </a:cubicBezTo>
                <a:cubicBezTo>
                  <a:pt x="26352" y="24387"/>
                  <a:pt x="26365" y="24428"/>
                  <a:pt x="26387" y="24467"/>
                </a:cubicBezTo>
                <a:cubicBezTo>
                  <a:pt x="26445" y="24566"/>
                  <a:pt x="26484" y="24611"/>
                  <a:pt x="26537" y="24611"/>
                </a:cubicBezTo>
                <a:cubicBezTo>
                  <a:pt x="26576" y="24611"/>
                  <a:pt x="26623" y="24586"/>
                  <a:pt x="26691" y="24540"/>
                </a:cubicBezTo>
                <a:cubicBezTo>
                  <a:pt x="26823" y="24797"/>
                  <a:pt x="27052" y="24958"/>
                  <a:pt x="27279" y="25118"/>
                </a:cubicBezTo>
                <a:cubicBezTo>
                  <a:pt x="27345" y="25164"/>
                  <a:pt x="27402" y="25186"/>
                  <a:pt x="27455" y="25186"/>
                </a:cubicBezTo>
                <a:cubicBezTo>
                  <a:pt x="27531" y="25186"/>
                  <a:pt x="27597" y="25138"/>
                  <a:pt x="27664" y="25043"/>
                </a:cubicBezTo>
                <a:cubicBezTo>
                  <a:pt x="27727" y="24953"/>
                  <a:pt x="27794" y="24867"/>
                  <a:pt x="27851" y="24774"/>
                </a:cubicBezTo>
                <a:cubicBezTo>
                  <a:pt x="27896" y="24700"/>
                  <a:pt x="27927" y="24617"/>
                  <a:pt x="27963" y="24537"/>
                </a:cubicBezTo>
                <a:cubicBezTo>
                  <a:pt x="28126" y="24817"/>
                  <a:pt x="28412" y="24982"/>
                  <a:pt x="28647" y="25201"/>
                </a:cubicBezTo>
                <a:cubicBezTo>
                  <a:pt x="28817" y="25363"/>
                  <a:pt x="28972" y="25538"/>
                  <a:pt x="29132" y="25707"/>
                </a:cubicBezTo>
                <a:cubicBezTo>
                  <a:pt x="29235" y="25815"/>
                  <a:pt x="29296" y="25871"/>
                  <a:pt x="29353" y="25871"/>
                </a:cubicBezTo>
                <a:cubicBezTo>
                  <a:pt x="29413" y="25871"/>
                  <a:pt x="29468" y="25809"/>
                  <a:pt x="29562" y="25683"/>
                </a:cubicBezTo>
                <a:cubicBezTo>
                  <a:pt x="29723" y="25832"/>
                  <a:pt x="29888" y="25977"/>
                  <a:pt x="30046" y="26129"/>
                </a:cubicBezTo>
                <a:cubicBezTo>
                  <a:pt x="30115" y="26195"/>
                  <a:pt x="30152" y="26227"/>
                  <a:pt x="30186" y="26227"/>
                </a:cubicBezTo>
                <a:cubicBezTo>
                  <a:pt x="30216" y="26227"/>
                  <a:pt x="30245" y="26203"/>
                  <a:pt x="30290" y="26158"/>
                </a:cubicBezTo>
                <a:cubicBezTo>
                  <a:pt x="30503" y="26309"/>
                  <a:pt x="30706" y="26466"/>
                  <a:pt x="30922" y="26600"/>
                </a:cubicBezTo>
                <a:cubicBezTo>
                  <a:pt x="30963" y="26626"/>
                  <a:pt x="30996" y="26638"/>
                  <a:pt x="31024" y="26638"/>
                </a:cubicBezTo>
                <a:cubicBezTo>
                  <a:pt x="31080" y="26638"/>
                  <a:pt x="31118" y="26590"/>
                  <a:pt x="31164" y="26496"/>
                </a:cubicBezTo>
                <a:cubicBezTo>
                  <a:pt x="31223" y="26376"/>
                  <a:pt x="31291" y="26260"/>
                  <a:pt x="31358" y="26136"/>
                </a:cubicBezTo>
                <a:cubicBezTo>
                  <a:pt x="31594" y="26334"/>
                  <a:pt x="31837" y="26538"/>
                  <a:pt x="32088" y="26748"/>
                </a:cubicBezTo>
                <a:cubicBezTo>
                  <a:pt x="32108" y="26719"/>
                  <a:pt x="32127" y="26692"/>
                  <a:pt x="32137" y="26680"/>
                </a:cubicBezTo>
                <a:cubicBezTo>
                  <a:pt x="32413" y="26804"/>
                  <a:pt x="32608" y="27068"/>
                  <a:pt x="32931" y="27104"/>
                </a:cubicBezTo>
                <a:cubicBezTo>
                  <a:pt x="32958" y="27106"/>
                  <a:pt x="32979" y="27109"/>
                  <a:pt x="32994" y="27109"/>
                </a:cubicBezTo>
                <a:cubicBezTo>
                  <a:pt x="33038" y="27109"/>
                  <a:pt x="33044" y="27091"/>
                  <a:pt x="33063" y="27022"/>
                </a:cubicBezTo>
                <a:cubicBezTo>
                  <a:pt x="33344" y="27213"/>
                  <a:pt x="33627" y="27402"/>
                  <a:pt x="33907" y="27596"/>
                </a:cubicBezTo>
                <a:cubicBezTo>
                  <a:pt x="34066" y="27709"/>
                  <a:pt x="34218" y="27833"/>
                  <a:pt x="34380" y="27940"/>
                </a:cubicBezTo>
                <a:cubicBezTo>
                  <a:pt x="34442" y="27981"/>
                  <a:pt x="34526" y="27989"/>
                  <a:pt x="34600" y="28013"/>
                </a:cubicBezTo>
                <a:cubicBezTo>
                  <a:pt x="34604" y="27945"/>
                  <a:pt x="34631" y="27866"/>
                  <a:pt x="34608" y="27807"/>
                </a:cubicBezTo>
                <a:cubicBezTo>
                  <a:pt x="34527" y="27597"/>
                  <a:pt x="34435" y="27392"/>
                  <a:pt x="34338" y="27190"/>
                </a:cubicBezTo>
                <a:cubicBezTo>
                  <a:pt x="34239" y="26984"/>
                  <a:pt x="34126" y="26785"/>
                  <a:pt x="34018" y="26583"/>
                </a:cubicBezTo>
                <a:lnTo>
                  <a:pt x="34053" y="26583"/>
                </a:lnTo>
                <a:cubicBezTo>
                  <a:pt x="34063" y="26543"/>
                  <a:pt x="34092" y="26495"/>
                  <a:pt x="34079" y="26465"/>
                </a:cubicBezTo>
                <a:cubicBezTo>
                  <a:pt x="33997" y="26265"/>
                  <a:pt x="33900" y="26073"/>
                  <a:pt x="33817" y="25873"/>
                </a:cubicBezTo>
                <a:cubicBezTo>
                  <a:pt x="33791" y="25811"/>
                  <a:pt x="33806" y="25731"/>
                  <a:pt x="33780" y="25668"/>
                </a:cubicBezTo>
                <a:cubicBezTo>
                  <a:pt x="33730" y="25544"/>
                  <a:pt x="33664" y="25424"/>
                  <a:pt x="33602" y="25294"/>
                </a:cubicBezTo>
                <a:cubicBezTo>
                  <a:pt x="33629" y="25293"/>
                  <a:pt x="33653" y="25292"/>
                  <a:pt x="33679" y="25292"/>
                </a:cubicBezTo>
                <a:cubicBezTo>
                  <a:pt x="33851" y="25291"/>
                  <a:pt x="33917" y="25217"/>
                  <a:pt x="33882" y="25047"/>
                </a:cubicBezTo>
                <a:cubicBezTo>
                  <a:pt x="33826" y="24782"/>
                  <a:pt x="33764" y="24519"/>
                  <a:pt x="33698" y="24257"/>
                </a:cubicBezTo>
                <a:cubicBezTo>
                  <a:pt x="33678" y="24176"/>
                  <a:pt x="33637" y="24103"/>
                  <a:pt x="33602" y="24020"/>
                </a:cubicBezTo>
                <a:lnTo>
                  <a:pt x="33602" y="24020"/>
                </a:lnTo>
                <a:cubicBezTo>
                  <a:pt x="33635" y="24021"/>
                  <a:pt x="33674" y="24023"/>
                  <a:pt x="33714" y="24023"/>
                </a:cubicBezTo>
                <a:cubicBezTo>
                  <a:pt x="33716" y="24023"/>
                  <a:pt x="33718" y="24023"/>
                  <a:pt x="33719" y="24023"/>
                </a:cubicBezTo>
                <a:cubicBezTo>
                  <a:pt x="33804" y="24023"/>
                  <a:pt x="33840" y="23975"/>
                  <a:pt x="33802" y="23899"/>
                </a:cubicBezTo>
                <a:cubicBezTo>
                  <a:pt x="33753" y="23802"/>
                  <a:pt x="33688" y="23713"/>
                  <a:pt x="33640" y="23617"/>
                </a:cubicBezTo>
                <a:cubicBezTo>
                  <a:pt x="33586" y="23511"/>
                  <a:pt x="33534" y="23403"/>
                  <a:pt x="33496" y="23289"/>
                </a:cubicBezTo>
                <a:cubicBezTo>
                  <a:pt x="33426" y="23085"/>
                  <a:pt x="33367" y="22875"/>
                  <a:pt x="33311" y="22689"/>
                </a:cubicBezTo>
                <a:cubicBezTo>
                  <a:pt x="33538" y="22599"/>
                  <a:pt x="33774" y="22508"/>
                  <a:pt x="34005" y="22408"/>
                </a:cubicBezTo>
                <a:cubicBezTo>
                  <a:pt x="34039" y="22394"/>
                  <a:pt x="34082" y="22331"/>
                  <a:pt x="34075" y="22299"/>
                </a:cubicBezTo>
                <a:cubicBezTo>
                  <a:pt x="34046" y="22143"/>
                  <a:pt x="34002" y="21992"/>
                  <a:pt x="33961" y="21827"/>
                </a:cubicBezTo>
                <a:cubicBezTo>
                  <a:pt x="34037" y="21782"/>
                  <a:pt x="34037" y="21757"/>
                  <a:pt x="33960" y="21653"/>
                </a:cubicBezTo>
                <a:cubicBezTo>
                  <a:pt x="33869" y="21529"/>
                  <a:pt x="33786" y="21398"/>
                  <a:pt x="33687" y="21253"/>
                </a:cubicBezTo>
                <a:cubicBezTo>
                  <a:pt x="33842" y="21201"/>
                  <a:pt x="33855" y="21162"/>
                  <a:pt x="33750" y="21043"/>
                </a:cubicBezTo>
                <a:cubicBezTo>
                  <a:pt x="33588" y="20861"/>
                  <a:pt x="33418" y="20687"/>
                  <a:pt x="33256" y="20505"/>
                </a:cubicBezTo>
                <a:cubicBezTo>
                  <a:pt x="33207" y="20450"/>
                  <a:pt x="33176" y="20379"/>
                  <a:pt x="33139" y="20317"/>
                </a:cubicBezTo>
                <a:cubicBezTo>
                  <a:pt x="33256" y="20294"/>
                  <a:pt x="33360" y="20274"/>
                  <a:pt x="33464" y="20251"/>
                </a:cubicBezTo>
                <a:cubicBezTo>
                  <a:pt x="33559" y="20233"/>
                  <a:pt x="33582" y="20169"/>
                  <a:pt x="33546" y="20091"/>
                </a:cubicBezTo>
                <a:cubicBezTo>
                  <a:pt x="33515" y="20022"/>
                  <a:pt x="33479" y="19947"/>
                  <a:pt x="33423" y="19896"/>
                </a:cubicBezTo>
                <a:cubicBezTo>
                  <a:pt x="33204" y="19698"/>
                  <a:pt x="33067" y="19438"/>
                  <a:pt x="32901" y="19200"/>
                </a:cubicBezTo>
                <a:cubicBezTo>
                  <a:pt x="32772" y="19013"/>
                  <a:pt x="32607" y="18850"/>
                  <a:pt x="32453" y="18681"/>
                </a:cubicBezTo>
                <a:cubicBezTo>
                  <a:pt x="32388" y="18610"/>
                  <a:pt x="32312" y="18550"/>
                  <a:pt x="32257" y="18500"/>
                </a:cubicBezTo>
                <a:cubicBezTo>
                  <a:pt x="32415" y="18464"/>
                  <a:pt x="32584" y="18429"/>
                  <a:pt x="32752" y="18386"/>
                </a:cubicBezTo>
                <a:cubicBezTo>
                  <a:pt x="32872" y="18353"/>
                  <a:pt x="32990" y="18310"/>
                  <a:pt x="33108" y="18270"/>
                </a:cubicBezTo>
                <a:cubicBezTo>
                  <a:pt x="33241" y="18224"/>
                  <a:pt x="33248" y="18206"/>
                  <a:pt x="33199" y="18078"/>
                </a:cubicBezTo>
                <a:cubicBezTo>
                  <a:pt x="33189" y="18058"/>
                  <a:pt x="33181" y="18037"/>
                  <a:pt x="33169" y="18002"/>
                </a:cubicBezTo>
                <a:lnTo>
                  <a:pt x="33169" y="18002"/>
                </a:lnTo>
                <a:cubicBezTo>
                  <a:pt x="33188" y="18004"/>
                  <a:pt x="33208" y="18006"/>
                  <a:pt x="33226" y="18006"/>
                </a:cubicBezTo>
                <a:cubicBezTo>
                  <a:pt x="33443" y="18006"/>
                  <a:pt x="33593" y="17850"/>
                  <a:pt x="33776" y="17777"/>
                </a:cubicBezTo>
                <a:cubicBezTo>
                  <a:pt x="33798" y="17769"/>
                  <a:pt x="33821" y="17707"/>
                  <a:pt x="33812" y="17681"/>
                </a:cubicBezTo>
                <a:cubicBezTo>
                  <a:pt x="33749" y="17507"/>
                  <a:pt x="33685" y="17332"/>
                  <a:pt x="33603" y="17168"/>
                </a:cubicBezTo>
                <a:cubicBezTo>
                  <a:pt x="33560" y="17082"/>
                  <a:pt x="33477" y="17018"/>
                  <a:pt x="33392" y="16922"/>
                </a:cubicBezTo>
                <a:lnTo>
                  <a:pt x="33392" y="16922"/>
                </a:lnTo>
                <a:cubicBezTo>
                  <a:pt x="33394" y="16922"/>
                  <a:pt x="33398" y="16923"/>
                  <a:pt x="33403" y="16923"/>
                </a:cubicBezTo>
                <a:cubicBezTo>
                  <a:pt x="33410" y="16923"/>
                  <a:pt x="33419" y="16922"/>
                  <a:pt x="33426" y="16918"/>
                </a:cubicBezTo>
                <a:cubicBezTo>
                  <a:pt x="33559" y="16842"/>
                  <a:pt x="33560" y="16772"/>
                  <a:pt x="33442" y="16676"/>
                </a:cubicBezTo>
                <a:cubicBezTo>
                  <a:pt x="33278" y="16541"/>
                  <a:pt x="33119" y="16398"/>
                  <a:pt x="32957" y="16261"/>
                </a:cubicBezTo>
                <a:cubicBezTo>
                  <a:pt x="32916" y="16226"/>
                  <a:pt x="32866" y="16201"/>
                  <a:pt x="32826" y="16175"/>
                </a:cubicBezTo>
                <a:cubicBezTo>
                  <a:pt x="32885" y="16124"/>
                  <a:pt x="32947" y="16073"/>
                  <a:pt x="33006" y="16019"/>
                </a:cubicBezTo>
                <a:cubicBezTo>
                  <a:pt x="33070" y="15964"/>
                  <a:pt x="33065" y="15914"/>
                  <a:pt x="33006" y="15852"/>
                </a:cubicBezTo>
                <a:cubicBezTo>
                  <a:pt x="32800" y="15626"/>
                  <a:pt x="32556" y="15479"/>
                  <a:pt x="32250" y="15433"/>
                </a:cubicBezTo>
                <a:cubicBezTo>
                  <a:pt x="32233" y="15430"/>
                  <a:pt x="32214" y="15421"/>
                  <a:pt x="32192" y="15413"/>
                </a:cubicBezTo>
                <a:cubicBezTo>
                  <a:pt x="32198" y="15399"/>
                  <a:pt x="32199" y="15389"/>
                  <a:pt x="32204" y="15379"/>
                </a:cubicBezTo>
                <a:cubicBezTo>
                  <a:pt x="32228" y="15342"/>
                  <a:pt x="32252" y="15306"/>
                  <a:pt x="32276" y="15270"/>
                </a:cubicBezTo>
                <a:cubicBezTo>
                  <a:pt x="32239" y="15248"/>
                  <a:pt x="32203" y="15210"/>
                  <a:pt x="32162" y="15203"/>
                </a:cubicBezTo>
                <a:cubicBezTo>
                  <a:pt x="31956" y="15173"/>
                  <a:pt x="31801" y="15057"/>
                  <a:pt x="31661" y="14915"/>
                </a:cubicBezTo>
                <a:cubicBezTo>
                  <a:pt x="31619" y="14872"/>
                  <a:pt x="31571" y="14832"/>
                  <a:pt x="31533" y="14796"/>
                </a:cubicBezTo>
                <a:cubicBezTo>
                  <a:pt x="31624" y="14716"/>
                  <a:pt x="31710" y="14636"/>
                  <a:pt x="31805" y="14561"/>
                </a:cubicBezTo>
                <a:cubicBezTo>
                  <a:pt x="31877" y="14505"/>
                  <a:pt x="31858" y="14443"/>
                  <a:pt x="31813" y="14396"/>
                </a:cubicBezTo>
                <a:cubicBezTo>
                  <a:pt x="31610" y="14181"/>
                  <a:pt x="31391" y="13989"/>
                  <a:pt x="31096" y="13905"/>
                </a:cubicBezTo>
                <a:cubicBezTo>
                  <a:pt x="30984" y="13872"/>
                  <a:pt x="30884" y="13813"/>
                  <a:pt x="30731" y="13747"/>
                </a:cubicBezTo>
                <a:cubicBezTo>
                  <a:pt x="30777" y="13736"/>
                  <a:pt x="30817" y="13727"/>
                  <a:pt x="30854" y="13720"/>
                </a:cubicBezTo>
                <a:cubicBezTo>
                  <a:pt x="30798" y="13465"/>
                  <a:pt x="30562" y="13475"/>
                  <a:pt x="30405" y="13383"/>
                </a:cubicBezTo>
                <a:cubicBezTo>
                  <a:pt x="30208" y="13270"/>
                  <a:pt x="29995" y="13188"/>
                  <a:pt x="29793" y="13085"/>
                </a:cubicBezTo>
                <a:cubicBezTo>
                  <a:pt x="29580" y="12977"/>
                  <a:pt x="29367" y="12871"/>
                  <a:pt x="29164" y="12748"/>
                </a:cubicBezTo>
                <a:cubicBezTo>
                  <a:pt x="29028" y="12663"/>
                  <a:pt x="28909" y="12550"/>
                  <a:pt x="28782" y="12451"/>
                </a:cubicBezTo>
                <a:cubicBezTo>
                  <a:pt x="28735" y="12415"/>
                  <a:pt x="28689" y="12380"/>
                  <a:pt x="28626" y="12333"/>
                </a:cubicBezTo>
                <a:cubicBezTo>
                  <a:pt x="28671" y="12329"/>
                  <a:pt x="28693" y="12328"/>
                  <a:pt x="28718" y="12324"/>
                </a:cubicBezTo>
                <a:cubicBezTo>
                  <a:pt x="28882" y="12300"/>
                  <a:pt x="29049" y="12280"/>
                  <a:pt x="29213" y="12248"/>
                </a:cubicBezTo>
                <a:cubicBezTo>
                  <a:pt x="29352" y="12220"/>
                  <a:pt x="29485" y="12171"/>
                  <a:pt x="29624" y="12141"/>
                </a:cubicBezTo>
                <a:cubicBezTo>
                  <a:pt x="29829" y="12097"/>
                  <a:pt x="30036" y="12066"/>
                  <a:pt x="30241" y="12024"/>
                </a:cubicBezTo>
                <a:cubicBezTo>
                  <a:pt x="30280" y="12015"/>
                  <a:pt x="30316" y="11982"/>
                  <a:pt x="30354" y="11958"/>
                </a:cubicBezTo>
                <a:cubicBezTo>
                  <a:pt x="30332" y="11921"/>
                  <a:pt x="30309" y="11884"/>
                  <a:pt x="30285" y="11847"/>
                </a:cubicBezTo>
                <a:cubicBezTo>
                  <a:pt x="30435" y="11830"/>
                  <a:pt x="30589" y="11801"/>
                  <a:pt x="30658" y="11675"/>
                </a:cubicBezTo>
                <a:cubicBezTo>
                  <a:pt x="30770" y="11648"/>
                  <a:pt x="30860" y="11634"/>
                  <a:pt x="30941" y="11600"/>
                </a:cubicBezTo>
                <a:cubicBezTo>
                  <a:pt x="31095" y="11534"/>
                  <a:pt x="31246" y="11462"/>
                  <a:pt x="31391" y="11380"/>
                </a:cubicBezTo>
                <a:cubicBezTo>
                  <a:pt x="31515" y="11310"/>
                  <a:pt x="31516" y="11264"/>
                  <a:pt x="31442" y="11146"/>
                </a:cubicBezTo>
                <a:cubicBezTo>
                  <a:pt x="31383" y="11048"/>
                  <a:pt x="31328" y="10945"/>
                  <a:pt x="31269" y="10841"/>
                </a:cubicBezTo>
                <a:cubicBezTo>
                  <a:pt x="31624" y="10760"/>
                  <a:pt x="31950" y="10594"/>
                  <a:pt x="32258" y="10392"/>
                </a:cubicBezTo>
                <a:cubicBezTo>
                  <a:pt x="32334" y="10342"/>
                  <a:pt x="32434" y="10327"/>
                  <a:pt x="32510" y="10276"/>
                </a:cubicBezTo>
                <a:cubicBezTo>
                  <a:pt x="32655" y="10181"/>
                  <a:pt x="32654" y="10156"/>
                  <a:pt x="32546" y="10019"/>
                </a:cubicBezTo>
                <a:cubicBezTo>
                  <a:pt x="32738" y="9965"/>
                  <a:pt x="32926" y="9911"/>
                  <a:pt x="33113" y="9858"/>
                </a:cubicBezTo>
                <a:cubicBezTo>
                  <a:pt x="33159" y="9847"/>
                  <a:pt x="33205" y="9839"/>
                  <a:pt x="33251" y="9829"/>
                </a:cubicBezTo>
                <a:cubicBezTo>
                  <a:pt x="33324" y="9813"/>
                  <a:pt x="33381" y="9786"/>
                  <a:pt x="33334" y="9708"/>
                </a:cubicBezTo>
                <a:cubicBezTo>
                  <a:pt x="33435" y="9679"/>
                  <a:pt x="33535" y="9663"/>
                  <a:pt x="33626" y="9625"/>
                </a:cubicBezTo>
                <a:cubicBezTo>
                  <a:pt x="33894" y="9510"/>
                  <a:pt x="34161" y="9393"/>
                  <a:pt x="34423" y="9265"/>
                </a:cubicBezTo>
                <a:cubicBezTo>
                  <a:pt x="34490" y="9232"/>
                  <a:pt x="34536" y="9155"/>
                  <a:pt x="34592" y="9098"/>
                </a:cubicBezTo>
                <a:cubicBezTo>
                  <a:pt x="34521" y="9055"/>
                  <a:pt x="34453" y="8982"/>
                  <a:pt x="34379" y="8975"/>
                </a:cubicBezTo>
                <a:cubicBezTo>
                  <a:pt x="34109" y="8951"/>
                  <a:pt x="33838" y="8947"/>
                  <a:pt x="33566" y="8938"/>
                </a:cubicBezTo>
                <a:cubicBezTo>
                  <a:pt x="33565" y="8937"/>
                  <a:pt x="33563" y="8937"/>
                  <a:pt x="33562" y="8937"/>
                </a:cubicBezTo>
                <a:cubicBezTo>
                  <a:pt x="33532" y="8937"/>
                  <a:pt x="33502" y="8948"/>
                  <a:pt x="33457" y="8956"/>
                </a:cubicBezTo>
                <a:cubicBezTo>
                  <a:pt x="33515" y="8838"/>
                  <a:pt x="33435" y="8835"/>
                  <a:pt x="33363" y="8823"/>
                </a:cubicBezTo>
                <a:cubicBezTo>
                  <a:pt x="33049" y="8772"/>
                  <a:pt x="32736" y="8719"/>
                  <a:pt x="32412" y="8666"/>
                </a:cubicBezTo>
                <a:cubicBezTo>
                  <a:pt x="32493" y="8557"/>
                  <a:pt x="32436" y="8491"/>
                  <a:pt x="32344" y="8457"/>
                </a:cubicBezTo>
                <a:cubicBezTo>
                  <a:pt x="32202" y="8404"/>
                  <a:pt x="32057" y="8359"/>
                  <a:pt x="31908" y="8324"/>
                </a:cubicBezTo>
                <a:cubicBezTo>
                  <a:pt x="31750" y="8287"/>
                  <a:pt x="31589" y="8260"/>
                  <a:pt x="31428" y="8238"/>
                </a:cubicBezTo>
                <a:cubicBezTo>
                  <a:pt x="31294" y="8220"/>
                  <a:pt x="31158" y="8216"/>
                  <a:pt x="31016" y="8206"/>
                </a:cubicBezTo>
                <a:cubicBezTo>
                  <a:pt x="31064" y="8145"/>
                  <a:pt x="31110" y="8066"/>
                  <a:pt x="31176" y="8006"/>
                </a:cubicBezTo>
                <a:cubicBezTo>
                  <a:pt x="31253" y="7935"/>
                  <a:pt x="31215" y="7884"/>
                  <a:pt x="31160" y="7846"/>
                </a:cubicBezTo>
                <a:cubicBezTo>
                  <a:pt x="31081" y="7790"/>
                  <a:pt x="30997" y="7735"/>
                  <a:pt x="30906" y="7708"/>
                </a:cubicBezTo>
                <a:cubicBezTo>
                  <a:pt x="30645" y="7630"/>
                  <a:pt x="30382" y="7564"/>
                  <a:pt x="30117" y="7500"/>
                </a:cubicBezTo>
                <a:cubicBezTo>
                  <a:pt x="30094" y="7495"/>
                  <a:pt x="30071" y="7493"/>
                  <a:pt x="30047" y="7493"/>
                </a:cubicBezTo>
                <a:cubicBezTo>
                  <a:pt x="30006" y="7493"/>
                  <a:pt x="29964" y="7498"/>
                  <a:pt x="29922" y="7498"/>
                </a:cubicBezTo>
                <a:cubicBezTo>
                  <a:pt x="29953" y="7442"/>
                  <a:pt x="29988" y="7375"/>
                  <a:pt x="30020" y="7310"/>
                </a:cubicBezTo>
                <a:cubicBezTo>
                  <a:pt x="30069" y="7213"/>
                  <a:pt x="30047" y="7147"/>
                  <a:pt x="29942" y="7131"/>
                </a:cubicBezTo>
                <a:cubicBezTo>
                  <a:pt x="29793" y="7107"/>
                  <a:pt x="29640" y="7106"/>
                  <a:pt x="29490" y="7090"/>
                </a:cubicBezTo>
                <a:cubicBezTo>
                  <a:pt x="29367" y="7076"/>
                  <a:pt x="29247" y="7044"/>
                  <a:pt x="29124" y="7037"/>
                </a:cubicBezTo>
                <a:cubicBezTo>
                  <a:pt x="28965" y="7028"/>
                  <a:pt x="28819" y="6965"/>
                  <a:pt x="28666" y="6934"/>
                </a:cubicBezTo>
                <a:cubicBezTo>
                  <a:pt x="28657" y="6932"/>
                  <a:pt x="28647" y="6932"/>
                  <a:pt x="28637" y="6932"/>
                </a:cubicBezTo>
                <a:cubicBezTo>
                  <a:pt x="28618" y="6932"/>
                  <a:pt x="28598" y="6934"/>
                  <a:pt x="28579" y="6934"/>
                </a:cubicBezTo>
                <a:cubicBezTo>
                  <a:pt x="28566" y="6934"/>
                  <a:pt x="28554" y="6933"/>
                  <a:pt x="28542" y="6929"/>
                </a:cubicBezTo>
                <a:cubicBezTo>
                  <a:pt x="28516" y="6919"/>
                  <a:pt x="28499" y="6879"/>
                  <a:pt x="28478" y="6852"/>
                </a:cubicBezTo>
                <a:cubicBezTo>
                  <a:pt x="28554" y="6802"/>
                  <a:pt x="28562" y="6732"/>
                  <a:pt x="28538" y="6651"/>
                </a:cubicBezTo>
                <a:cubicBezTo>
                  <a:pt x="28535" y="6644"/>
                  <a:pt x="28550" y="6633"/>
                  <a:pt x="28555" y="6623"/>
                </a:cubicBezTo>
                <a:cubicBezTo>
                  <a:pt x="28573" y="6588"/>
                  <a:pt x="28589" y="6554"/>
                  <a:pt x="28588" y="6509"/>
                </a:cubicBezTo>
                <a:cubicBezTo>
                  <a:pt x="28611" y="6477"/>
                  <a:pt x="28643" y="6448"/>
                  <a:pt x="28656" y="6412"/>
                </a:cubicBezTo>
                <a:cubicBezTo>
                  <a:pt x="28709" y="6272"/>
                  <a:pt x="28763" y="6130"/>
                  <a:pt x="28800" y="5986"/>
                </a:cubicBezTo>
                <a:cubicBezTo>
                  <a:pt x="28847" y="5808"/>
                  <a:pt x="28842" y="5797"/>
                  <a:pt x="28655" y="5758"/>
                </a:cubicBezTo>
                <a:cubicBezTo>
                  <a:pt x="28451" y="5717"/>
                  <a:pt x="28245" y="5696"/>
                  <a:pt x="28033" y="5665"/>
                </a:cubicBezTo>
                <a:cubicBezTo>
                  <a:pt x="28021" y="5568"/>
                  <a:pt x="28015" y="5535"/>
                  <a:pt x="27958" y="5535"/>
                </a:cubicBezTo>
                <a:cubicBezTo>
                  <a:pt x="27931" y="5535"/>
                  <a:pt x="27894" y="5542"/>
                  <a:pt x="27839" y="5554"/>
                </a:cubicBezTo>
                <a:cubicBezTo>
                  <a:pt x="27745" y="5574"/>
                  <a:pt x="27650" y="5599"/>
                  <a:pt x="27557" y="5630"/>
                </a:cubicBezTo>
                <a:cubicBezTo>
                  <a:pt x="27472" y="5660"/>
                  <a:pt x="27390" y="5701"/>
                  <a:pt x="27304" y="5737"/>
                </a:cubicBezTo>
                <a:cubicBezTo>
                  <a:pt x="27344" y="5623"/>
                  <a:pt x="27384" y="5511"/>
                  <a:pt x="27428" y="5389"/>
                </a:cubicBezTo>
                <a:cubicBezTo>
                  <a:pt x="27398" y="5382"/>
                  <a:pt x="27374" y="5373"/>
                  <a:pt x="27345" y="5366"/>
                </a:cubicBezTo>
                <a:cubicBezTo>
                  <a:pt x="27360" y="5351"/>
                  <a:pt x="27370" y="5336"/>
                  <a:pt x="27407" y="5290"/>
                </a:cubicBezTo>
                <a:cubicBezTo>
                  <a:pt x="27322" y="5289"/>
                  <a:pt x="27245" y="5279"/>
                  <a:pt x="27175" y="5279"/>
                </a:cubicBezTo>
                <a:cubicBezTo>
                  <a:pt x="27141" y="5279"/>
                  <a:pt x="27108" y="5281"/>
                  <a:pt x="27077" y="5289"/>
                </a:cubicBezTo>
                <a:cubicBezTo>
                  <a:pt x="26664" y="5389"/>
                  <a:pt x="26250" y="5489"/>
                  <a:pt x="25844" y="5615"/>
                </a:cubicBezTo>
                <a:cubicBezTo>
                  <a:pt x="25549" y="5710"/>
                  <a:pt x="25267" y="5847"/>
                  <a:pt x="24979" y="5964"/>
                </a:cubicBezTo>
                <a:cubicBezTo>
                  <a:pt x="24932" y="5984"/>
                  <a:pt x="24884" y="6001"/>
                  <a:pt x="24818" y="6027"/>
                </a:cubicBezTo>
                <a:cubicBezTo>
                  <a:pt x="24925" y="5864"/>
                  <a:pt x="25016" y="5722"/>
                  <a:pt x="25113" y="5573"/>
                </a:cubicBezTo>
                <a:cubicBezTo>
                  <a:pt x="25095" y="5560"/>
                  <a:pt x="25077" y="5548"/>
                  <a:pt x="25077" y="5548"/>
                </a:cubicBezTo>
                <a:lnTo>
                  <a:pt x="25077" y="5548"/>
                </a:lnTo>
                <a:cubicBezTo>
                  <a:pt x="25077" y="5548"/>
                  <a:pt x="25077" y="5548"/>
                  <a:pt x="25078" y="5548"/>
                </a:cubicBezTo>
                <a:cubicBezTo>
                  <a:pt x="25101" y="5455"/>
                  <a:pt x="25122" y="5372"/>
                  <a:pt x="25144" y="5283"/>
                </a:cubicBezTo>
                <a:cubicBezTo>
                  <a:pt x="25111" y="5283"/>
                  <a:pt x="25078" y="5284"/>
                  <a:pt x="25071" y="5284"/>
                </a:cubicBezTo>
                <a:cubicBezTo>
                  <a:pt x="25129" y="5073"/>
                  <a:pt x="25186" y="4861"/>
                  <a:pt x="25246" y="4651"/>
                </a:cubicBezTo>
                <a:cubicBezTo>
                  <a:pt x="25273" y="4560"/>
                  <a:pt x="25235" y="4528"/>
                  <a:pt x="25152" y="4504"/>
                </a:cubicBezTo>
                <a:cubicBezTo>
                  <a:pt x="25090" y="4487"/>
                  <a:pt x="25029" y="4480"/>
                  <a:pt x="24968" y="4480"/>
                </a:cubicBezTo>
                <a:cubicBezTo>
                  <a:pt x="24847" y="4480"/>
                  <a:pt x="24727" y="4506"/>
                  <a:pt x="24607" y="4525"/>
                </a:cubicBezTo>
                <a:cubicBezTo>
                  <a:pt x="24565" y="4531"/>
                  <a:pt x="24523" y="4545"/>
                  <a:pt x="24481" y="4545"/>
                </a:cubicBezTo>
                <a:cubicBezTo>
                  <a:pt x="24446" y="4545"/>
                  <a:pt x="24411" y="4535"/>
                  <a:pt x="24378" y="4501"/>
                </a:cubicBezTo>
                <a:cubicBezTo>
                  <a:pt x="24370" y="4491"/>
                  <a:pt x="24351" y="4489"/>
                  <a:pt x="24332" y="4489"/>
                </a:cubicBezTo>
                <a:cubicBezTo>
                  <a:pt x="24321" y="4489"/>
                  <a:pt x="24309" y="4490"/>
                  <a:pt x="24300" y="4491"/>
                </a:cubicBezTo>
                <a:cubicBezTo>
                  <a:pt x="24085" y="4514"/>
                  <a:pt x="23886" y="4586"/>
                  <a:pt x="23696" y="4710"/>
                </a:cubicBezTo>
                <a:cubicBezTo>
                  <a:pt x="23720" y="4728"/>
                  <a:pt x="23735" y="4740"/>
                  <a:pt x="23764" y="4761"/>
                </a:cubicBezTo>
                <a:cubicBezTo>
                  <a:pt x="23712" y="4764"/>
                  <a:pt x="23672" y="4766"/>
                  <a:pt x="23625" y="4770"/>
                </a:cubicBezTo>
                <a:cubicBezTo>
                  <a:pt x="23615" y="4699"/>
                  <a:pt x="23605" y="4627"/>
                  <a:pt x="23593" y="4554"/>
                </a:cubicBezTo>
                <a:cubicBezTo>
                  <a:pt x="23580" y="4477"/>
                  <a:pt x="23563" y="4440"/>
                  <a:pt x="23525" y="4440"/>
                </a:cubicBezTo>
                <a:cubicBezTo>
                  <a:pt x="23503" y="4440"/>
                  <a:pt x="23474" y="4452"/>
                  <a:pt x="23434" y="4476"/>
                </a:cubicBezTo>
                <a:cubicBezTo>
                  <a:pt x="23333" y="4535"/>
                  <a:pt x="23240" y="4609"/>
                  <a:pt x="23149" y="4681"/>
                </a:cubicBezTo>
                <a:cubicBezTo>
                  <a:pt x="22875" y="4898"/>
                  <a:pt x="22603" y="5118"/>
                  <a:pt x="22317" y="5350"/>
                </a:cubicBezTo>
                <a:cubicBezTo>
                  <a:pt x="22279" y="5248"/>
                  <a:pt x="22242" y="5168"/>
                  <a:pt x="22219" y="5083"/>
                </a:cubicBezTo>
                <a:cubicBezTo>
                  <a:pt x="22203" y="5026"/>
                  <a:pt x="22177" y="5000"/>
                  <a:pt x="22143" y="5000"/>
                </a:cubicBezTo>
                <a:cubicBezTo>
                  <a:pt x="22122" y="5000"/>
                  <a:pt x="22099" y="5010"/>
                  <a:pt x="22072" y="5027"/>
                </a:cubicBezTo>
                <a:cubicBezTo>
                  <a:pt x="21991" y="5079"/>
                  <a:pt x="21903" y="5129"/>
                  <a:pt x="21836" y="5197"/>
                </a:cubicBezTo>
                <a:cubicBezTo>
                  <a:pt x="21618" y="5422"/>
                  <a:pt x="21427" y="5669"/>
                  <a:pt x="21259" y="5938"/>
                </a:cubicBezTo>
                <a:cubicBezTo>
                  <a:pt x="21088" y="6215"/>
                  <a:pt x="20885" y="6473"/>
                  <a:pt x="20693" y="6737"/>
                </a:cubicBezTo>
                <a:cubicBezTo>
                  <a:pt x="20508" y="6989"/>
                  <a:pt x="20318" y="7236"/>
                  <a:pt x="20131" y="7486"/>
                </a:cubicBezTo>
                <a:cubicBezTo>
                  <a:pt x="20112" y="7510"/>
                  <a:pt x="20092" y="7533"/>
                  <a:pt x="20051" y="7550"/>
                </a:cubicBezTo>
                <a:cubicBezTo>
                  <a:pt x="20239" y="6720"/>
                  <a:pt x="20439" y="5893"/>
                  <a:pt x="20610" y="5060"/>
                </a:cubicBezTo>
                <a:cubicBezTo>
                  <a:pt x="20781" y="4231"/>
                  <a:pt x="20930" y="3400"/>
                  <a:pt x="21072" y="2567"/>
                </a:cubicBezTo>
                <a:cubicBezTo>
                  <a:pt x="21214" y="1726"/>
                  <a:pt x="21299" y="877"/>
                  <a:pt x="21402" y="42"/>
                </a:cubicBezTo>
                <a:cubicBezTo>
                  <a:pt x="21224" y="26"/>
                  <a:pt x="21074" y="11"/>
                  <a:pt x="20925" y="1"/>
                </a:cubicBezTo>
                <a:cubicBezTo>
                  <a:pt x="20924" y="1"/>
                  <a:pt x="20922" y="1"/>
                  <a:pt x="20921" y="1"/>
                </a:cubicBezTo>
                <a:close/>
              </a:path>
            </a:pathLst>
          </a:custGeom>
          <a:solidFill>
            <a:srgbClr val="FCFFD6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7"/>
          <p:cNvSpPr/>
          <p:nvPr/>
        </p:nvSpPr>
        <p:spPr>
          <a:xfrm rot="7445734" flipH="1">
            <a:off x="7817031" y="3634948"/>
            <a:ext cx="2854280" cy="2576574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7"/>
          <p:cNvSpPr/>
          <p:nvPr/>
        </p:nvSpPr>
        <p:spPr>
          <a:xfrm rot="-7540938" flipH="1">
            <a:off x="6987509" y="-237702"/>
            <a:ext cx="4922083" cy="2499611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003100">
              <a:alpha val="51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7"/>
          <p:cNvSpPr/>
          <p:nvPr/>
        </p:nvSpPr>
        <p:spPr>
          <a:xfrm rot="-10539163" flipH="1">
            <a:off x="5433727" y="4660773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689A69">
              <a:alpha val="4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7"/>
          <p:cNvSpPr/>
          <p:nvPr/>
        </p:nvSpPr>
        <p:spPr>
          <a:xfrm>
            <a:off x="8684487" y="1662232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80B31A">
              <a:alpha val="51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7"/>
          <p:cNvSpPr/>
          <p:nvPr/>
        </p:nvSpPr>
        <p:spPr>
          <a:xfrm rot="4225933">
            <a:off x="-2684144" y="4339485"/>
            <a:ext cx="4922068" cy="2499603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689A69">
              <a:alpha val="4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7"/>
          <p:cNvSpPr/>
          <p:nvPr/>
        </p:nvSpPr>
        <p:spPr>
          <a:xfrm rot="2700000">
            <a:off x="2721000" y="287844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105601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7"/>
          <p:cNvSpPr/>
          <p:nvPr/>
        </p:nvSpPr>
        <p:spPr>
          <a:xfrm rot="7802917">
            <a:off x="3357565" y="-265294"/>
            <a:ext cx="806911" cy="705782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FFFFFF">
              <a:alpha val="2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7"/>
          <p:cNvSpPr/>
          <p:nvPr/>
        </p:nvSpPr>
        <p:spPr>
          <a:xfrm rot="10800000">
            <a:off x="6518956" y="242378"/>
            <a:ext cx="580544" cy="507823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8"/>
          <p:cNvSpPr/>
          <p:nvPr/>
        </p:nvSpPr>
        <p:spPr>
          <a:xfrm rot="-6390818">
            <a:off x="-117665" y="1240551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8"/>
          <p:cNvSpPr/>
          <p:nvPr/>
        </p:nvSpPr>
        <p:spPr>
          <a:xfrm>
            <a:off x="4835712" y="4603495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8"/>
          <p:cNvSpPr/>
          <p:nvPr/>
        </p:nvSpPr>
        <p:spPr>
          <a:xfrm rot="-8100000">
            <a:off x="8515912" y="652169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8"/>
          <p:cNvSpPr/>
          <p:nvPr/>
        </p:nvSpPr>
        <p:spPr>
          <a:xfrm rot="-9647156">
            <a:off x="212140" y="30017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1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8"/>
          <p:cNvSpPr/>
          <p:nvPr/>
        </p:nvSpPr>
        <p:spPr>
          <a:xfrm rot="1269657">
            <a:off x="-1564223" y="4058953"/>
            <a:ext cx="4922594" cy="2499870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8"/>
          <p:cNvSpPr/>
          <p:nvPr/>
        </p:nvSpPr>
        <p:spPr>
          <a:xfrm rot="-9647156">
            <a:off x="3236903" y="477750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1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8"/>
          <p:cNvSpPr/>
          <p:nvPr/>
        </p:nvSpPr>
        <p:spPr>
          <a:xfrm rot="-4190590">
            <a:off x="1204635" y="4292727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8"/>
          <p:cNvSpPr/>
          <p:nvPr/>
        </p:nvSpPr>
        <p:spPr>
          <a:xfrm rot="10800000">
            <a:off x="7083588" y="-195350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8"/>
          <p:cNvSpPr/>
          <p:nvPr/>
        </p:nvSpPr>
        <p:spPr>
          <a:xfrm rot="-10539163" flipH="1">
            <a:off x="5973202" y="20498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9"/>
          <p:cNvSpPr/>
          <p:nvPr/>
        </p:nvSpPr>
        <p:spPr>
          <a:xfrm rot="-10539163" flipH="1">
            <a:off x="2608840" y="-55702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9"/>
          <p:cNvSpPr/>
          <p:nvPr/>
        </p:nvSpPr>
        <p:spPr>
          <a:xfrm rot="-6390818">
            <a:off x="153023" y="3669613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9"/>
          <p:cNvSpPr/>
          <p:nvPr/>
        </p:nvSpPr>
        <p:spPr>
          <a:xfrm>
            <a:off x="8430787" y="621932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9"/>
          <p:cNvSpPr/>
          <p:nvPr/>
        </p:nvSpPr>
        <p:spPr>
          <a:xfrm rot="10800000">
            <a:off x="2121338" y="4303975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19"/>
          <p:cNvSpPr/>
          <p:nvPr/>
        </p:nvSpPr>
        <p:spPr>
          <a:xfrm rot="-8100000">
            <a:off x="6423062" y="4400119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9"/>
          <p:cNvSpPr/>
          <p:nvPr/>
        </p:nvSpPr>
        <p:spPr>
          <a:xfrm rot="-9647156">
            <a:off x="7675065" y="7822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1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9"/>
          <p:cNvSpPr/>
          <p:nvPr/>
        </p:nvSpPr>
        <p:spPr>
          <a:xfrm rot="1269657">
            <a:off x="7425714" y="4112503"/>
            <a:ext cx="4922594" cy="2499870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9"/>
          <p:cNvSpPr/>
          <p:nvPr/>
        </p:nvSpPr>
        <p:spPr>
          <a:xfrm rot="-9647156">
            <a:off x="937903" y="452165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1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9"/>
          <p:cNvSpPr/>
          <p:nvPr/>
        </p:nvSpPr>
        <p:spPr>
          <a:xfrm rot="-4190590">
            <a:off x="605735" y="-423486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20"/>
          <p:cNvSpPr/>
          <p:nvPr/>
        </p:nvSpPr>
        <p:spPr>
          <a:xfrm rot="-6390818">
            <a:off x="4402848" y="4688676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0"/>
          <p:cNvSpPr/>
          <p:nvPr/>
        </p:nvSpPr>
        <p:spPr>
          <a:xfrm>
            <a:off x="8602237" y="1644657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0"/>
          <p:cNvSpPr/>
          <p:nvPr/>
        </p:nvSpPr>
        <p:spPr>
          <a:xfrm rot="10800000">
            <a:off x="5752850" y="4352800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0"/>
          <p:cNvSpPr/>
          <p:nvPr/>
        </p:nvSpPr>
        <p:spPr>
          <a:xfrm rot="-8100000">
            <a:off x="8515912" y="4442044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0"/>
          <p:cNvSpPr/>
          <p:nvPr/>
        </p:nvSpPr>
        <p:spPr>
          <a:xfrm rot="-9647156">
            <a:off x="1045865" y="-62074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1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0"/>
          <p:cNvSpPr/>
          <p:nvPr/>
        </p:nvSpPr>
        <p:spPr>
          <a:xfrm rot="-9647156">
            <a:off x="65503" y="436925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1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0"/>
          <p:cNvSpPr/>
          <p:nvPr/>
        </p:nvSpPr>
        <p:spPr>
          <a:xfrm rot="-4190590">
            <a:off x="6143910" y="-288623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0"/>
          <p:cNvSpPr/>
          <p:nvPr/>
        </p:nvSpPr>
        <p:spPr>
          <a:xfrm rot="-10539163" flipH="1">
            <a:off x="-91248" y="377323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4130975" y="2222400"/>
            <a:ext cx="4299900" cy="157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4220975" y="1023650"/>
            <a:ext cx="1127100" cy="8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4130975" y="3797050"/>
            <a:ext cx="4299900" cy="48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>
            <a:spLocks noGrp="1"/>
          </p:cNvSpPr>
          <p:nvPr>
            <p:ph type="pic" idx="3"/>
          </p:nvPr>
        </p:nvSpPr>
        <p:spPr>
          <a:xfrm>
            <a:off x="718650" y="943650"/>
            <a:ext cx="3256200" cy="3256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7" name="Google Shape;27;p3"/>
          <p:cNvSpPr/>
          <p:nvPr/>
        </p:nvSpPr>
        <p:spPr>
          <a:xfrm rot="-10539163" flipH="1">
            <a:off x="7643515" y="4673061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/>
          <p:nvPr/>
        </p:nvSpPr>
        <p:spPr>
          <a:xfrm>
            <a:off x="1491562" y="-331343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/>
          <p:nvPr/>
        </p:nvSpPr>
        <p:spPr>
          <a:xfrm rot="10800000">
            <a:off x="6184713" y="4338050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3"/>
          <p:cNvSpPr/>
          <p:nvPr/>
        </p:nvSpPr>
        <p:spPr>
          <a:xfrm rot="-2700000">
            <a:off x="8367062" y="3972219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 rot="4562199">
            <a:off x="6635648" y="1017173"/>
            <a:ext cx="4921942" cy="2499539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-9647156">
            <a:off x="2852553" y="14115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1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 rot="-3819132">
            <a:off x="-1500767" y="-2296787"/>
            <a:ext cx="4921829" cy="2499481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 rot="-6390628">
            <a:off x="674380" y="4174911"/>
            <a:ext cx="884455" cy="867329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1"/>
          <p:cNvSpPr/>
          <p:nvPr/>
        </p:nvSpPr>
        <p:spPr>
          <a:xfrm rot="5400000">
            <a:off x="-3043663" y="4443154"/>
            <a:ext cx="4922107" cy="2499623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1"/>
          <p:cNvSpPr/>
          <p:nvPr/>
        </p:nvSpPr>
        <p:spPr>
          <a:xfrm rot="10163449" flipH="1">
            <a:off x="7810164" y="-850601"/>
            <a:ext cx="2854329" cy="2576586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A2D78D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1"/>
          <p:cNvSpPr/>
          <p:nvPr/>
        </p:nvSpPr>
        <p:spPr>
          <a:xfrm rot="-10539163" flipH="1">
            <a:off x="1264990" y="20486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1"/>
          <p:cNvSpPr/>
          <p:nvPr/>
        </p:nvSpPr>
        <p:spPr>
          <a:xfrm rot="-6390818">
            <a:off x="8578923" y="3774951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1"/>
          <p:cNvSpPr/>
          <p:nvPr/>
        </p:nvSpPr>
        <p:spPr>
          <a:xfrm rot="-9647156">
            <a:off x="475053" y="-270324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1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1"/>
          <p:cNvSpPr/>
          <p:nvPr/>
        </p:nvSpPr>
        <p:spPr>
          <a:xfrm rot="-9647156">
            <a:off x="8788603" y="474472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1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1"/>
          <p:cNvSpPr/>
          <p:nvPr/>
        </p:nvSpPr>
        <p:spPr>
          <a:xfrm>
            <a:off x="7352562" y="4679682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22"/>
          <p:cNvSpPr/>
          <p:nvPr/>
        </p:nvSpPr>
        <p:spPr>
          <a:xfrm rot="10362180" flipH="1">
            <a:off x="-1944624" y="241979"/>
            <a:ext cx="2854292" cy="2576438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A2D78D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2"/>
          <p:cNvSpPr/>
          <p:nvPr/>
        </p:nvSpPr>
        <p:spPr>
          <a:xfrm rot="-10539163" flipH="1">
            <a:off x="4842702" y="20486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2"/>
          <p:cNvSpPr/>
          <p:nvPr/>
        </p:nvSpPr>
        <p:spPr>
          <a:xfrm rot="-6390818">
            <a:off x="6003873" y="4538701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2"/>
          <p:cNvSpPr/>
          <p:nvPr/>
        </p:nvSpPr>
        <p:spPr>
          <a:xfrm>
            <a:off x="6081562" y="-534018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2"/>
          <p:cNvSpPr/>
          <p:nvPr/>
        </p:nvSpPr>
        <p:spPr>
          <a:xfrm rot="10800000">
            <a:off x="1799513" y="4629150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2"/>
          <p:cNvSpPr/>
          <p:nvPr/>
        </p:nvSpPr>
        <p:spPr>
          <a:xfrm rot="-8100000">
            <a:off x="8358662" y="4886594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2"/>
          <p:cNvSpPr/>
          <p:nvPr/>
        </p:nvSpPr>
        <p:spPr>
          <a:xfrm rot="-9647156">
            <a:off x="1865015" y="-98674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1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2"/>
          <p:cNvSpPr/>
          <p:nvPr/>
        </p:nvSpPr>
        <p:spPr>
          <a:xfrm rot="-9647156">
            <a:off x="1257678" y="485572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1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22"/>
          <p:cNvSpPr/>
          <p:nvPr/>
        </p:nvSpPr>
        <p:spPr>
          <a:xfrm rot="-6390818">
            <a:off x="-206427" y="3300451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23"/>
          <p:cNvSpPr/>
          <p:nvPr/>
        </p:nvSpPr>
        <p:spPr>
          <a:xfrm rot="-10539163" flipH="1">
            <a:off x="8150990" y="-171739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3"/>
          <p:cNvSpPr/>
          <p:nvPr/>
        </p:nvSpPr>
        <p:spPr>
          <a:xfrm>
            <a:off x="6582362" y="-411205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23"/>
          <p:cNvSpPr/>
          <p:nvPr/>
        </p:nvSpPr>
        <p:spPr>
          <a:xfrm rot="-8100000">
            <a:off x="85137" y="1599344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3"/>
          <p:cNvSpPr/>
          <p:nvPr/>
        </p:nvSpPr>
        <p:spPr>
          <a:xfrm rot="-9647156">
            <a:off x="8602165" y="69965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1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3"/>
          <p:cNvSpPr/>
          <p:nvPr/>
        </p:nvSpPr>
        <p:spPr>
          <a:xfrm rot="-4190590">
            <a:off x="1637685" y="-491773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3"/>
          <p:cNvSpPr/>
          <p:nvPr/>
        </p:nvSpPr>
        <p:spPr>
          <a:xfrm rot="6874880">
            <a:off x="-3318526" y="125942"/>
            <a:ext cx="4922058" cy="2499598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23"/>
          <p:cNvSpPr/>
          <p:nvPr/>
        </p:nvSpPr>
        <p:spPr>
          <a:xfrm rot="-6390818">
            <a:off x="-112727" y="4689851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23"/>
          <p:cNvSpPr/>
          <p:nvPr/>
        </p:nvSpPr>
        <p:spPr>
          <a:xfrm rot="10800000">
            <a:off x="4560175" y="4699650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3"/>
          <p:cNvSpPr/>
          <p:nvPr/>
        </p:nvSpPr>
        <p:spPr>
          <a:xfrm rot="-9647156">
            <a:off x="1126978" y="476470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1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4"/>
          <p:cNvSpPr/>
          <p:nvPr/>
        </p:nvSpPr>
        <p:spPr>
          <a:xfrm rot="-10539163" flipH="1">
            <a:off x="3047377" y="4771811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24"/>
          <p:cNvSpPr/>
          <p:nvPr/>
        </p:nvSpPr>
        <p:spPr>
          <a:xfrm rot="-6390818">
            <a:off x="-209152" y="1792351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24"/>
          <p:cNvSpPr/>
          <p:nvPr/>
        </p:nvSpPr>
        <p:spPr>
          <a:xfrm>
            <a:off x="8430787" y="3181732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24"/>
          <p:cNvSpPr/>
          <p:nvPr/>
        </p:nvSpPr>
        <p:spPr>
          <a:xfrm rot="-9647156">
            <a:off x="65490" y="15560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1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4"/>
          <p:cNvSpPr/>
          <p:nvPr/>
        </p:nvSpPr>
        <p:spPr>
          <a:xfrm rot="1269657">
            <a:off x="-1748073" y="4137153"/>
            <a:ext cx="4922594" cy="2499870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4"/>
          <p:cNvSpPr/>
          <p:nvPr/>
        </p:nvSpPr>
        <p:spPr>
          <a:xfrm rot="-9647156">
            <a:off x="8192603" y="467362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1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4"/>
          <p:cNvSpPr/>
          <p:nvPr/>
        </p:nvSpPr>
        <p:spPr>
          <a:xfrm rot="-8100000">
            <a:off x="6580137" y="-220931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4"/>
          <p:cNvSpPr/>
          <p:nvPr/>
        </p:nvSpPr>
        <p:spPr>
          <a:xfrm rot="-4190590">
            <a:off x="4857135" y="-334048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25"/>
          <p:cNvSpPr/>
          <p:nvPr/>
        </p:nvSpPr>
        <p:spPr>
          <a:xfrm rot="-10539163" flipH="1">
            <a:off x="8282665" y="3028661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25"/>
          <p:cNvSpPr/>
          <p:nvPr/>
        </p:nvSpPr>
        <p:spPr>
          <a:xfrm rot="-6390818">
            <a:off x="289273" y="-215087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25"/>
          <p:cNvSpPr/>
          <p:nvPr/>
        </p:nvSpPr>
        <p:spPr>
          <a:xfrm>
            <a:off x="8002787" y="-300543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5"/>
          <p:cNvSpPr/>
          <p:nvPr/>
        </p:nvSpPr>
        <p:spPr>
          <a:xfrm rot="-8100000">
            <a:off x="8951262" y="767744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5"/>
          <p:cNvSpPr/>
          <p:nvPr/>
        </p:nvSpPr>
        <p:spPr>
          <a:xfrm rot="-9647156">
            <a:off x="65490" y="91452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1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5"/>
          <p:cNvSpPr/>
          <p:nvPr/>
        </p:nvSpPr>
        <p:spPr>
          <a:xfrm rot="4067193">
            <a:off x="-1990618" y="4190710"/>
            <a:ext cx="4922693" cy="2499920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5"/>
          <p:cNvSpPr/>
          <p:nvPr/>
        </p:nvSpPr>
        <p:spPr>
          <a:xfrm rot="-9647156">
            <a:off x="8496278" y="428602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1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5"/>
          <p:cNvSpPr/>
          <p:nvPr/>
        </p:nvSpPr>
        <p:spPr>
          <a:xfrm rot="-10621084">
            <a:off x="2968772" y="-1990940"/>
            <a:ext cx="4922768" cy="2499958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25"/>
          <p:cNvSpPr/>
          <p:nvPr/>
        </p:nvSpPr>
        <p:spPr>
          <a:xfrm rot="10800000">
            <a:off x="6993788" y="4535250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26"/>
          <p:cNvSpPr/>
          <p:nvPr/>
        </p:nvSpPr>
        <p:spPr>
          <a:xfrm rot="-10539163" flipH="1">
            <a:off x="5957352" y="4691898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26"/>
          <p:cNvSpPr/>
          <p:nvPr/>
        </p:nvSpPr>
        <p:spPr>
          <a:xfrm rot="-6390818">
            <a:off x="-202227" y="774126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26"/>
          <p:cNvSpPr/>
          <p:nvPr/>
        </p:nvSpPr>
        <p:spPr>
          <a:xfrm>
            <a:off x="8602237" y="1888432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6"/>
          <p:cNvSpPr/>
          <p:nvPr/>
        </p:nvSpPr>
        <p:spPr>
          <a:xfrm rot="-8100000">
            <a:off x="8509137" y="1106969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6"/>
          <p:cNvSpPr/>
          <p:nvPr/>
        </p:nvSpPr>
        <p:spPr>
          <a:xfrm rot="3163860">
            <a:off x="7246205" y="-3529"/>
            <a:ext cx="4922046" cy="2499592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6"/>
          <p:cNvSpPr/>
          <p:nvPr/>
        </p:nvSpPr>
        <p:spPr>
          <a:xfrm rot="-9647156">
            <a:off x="4282490" y="446830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1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6"/>
          <p:cNvSpPr/>
          <p:nvPr/>
        </p:nvSpPr>
        <p:spPr>
          <a:xfrm rot="-9647156">
            <a:off x="304728" y="-13324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1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26"/>
          <p:cNvSpPr/>
          <p:nvPr/>
        </p:nvSpPr>
        <p:spPr>
          <a:xfrm rot="-4190590">
            <a:off x="2293885" y="4476077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26"/>
          <p:cNvSpPr/>
          <p:nvPr/>
        </p:nvSpPr>
        <p:spPr>
          <a:xfrm rot="10800000">
            <a:off x="6314075" y="-392300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27"/>
          <p:cNvSpPr/>
          <p:nvPr/>
        </p:nvSpPr>
        <p:spPr>
          <a:xfrm rot="-10539163" flipH="1">
            <a:off x="6664402" y="-61077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7"/>
          <p:cNvSpPr/>
          <p:nvPr/>
        </p:nvSpPr>
        <p:spPr>
          <a:xfrm rot="-6390818">
            <a:off x="172073" y="4197376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27"/>
          <p:cNvSpPr/>
          <p:nvPr/>
        </p:nvSpPr>
        <p:spPr>
          <a:xfrm>
            <a:off x="8430787" y="445032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7"/>
          <p:cNvSpPr/>
          <p:nvPr/>
        </p:nvSpPr>
        <p:spPr>
          <a:xfrm rot="10800000">
            <a:off x="4481725" y="-549475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27"/>
          <p:cNvSpPr/>
          <p:nvPr/>
        </p:nvSpPr>
        <p:spPr>
          <a:xfrm rot="5099972">
            <a:off x="-2899365" y="2429219"/>
            <a:ext cx="4921926" cy="2499531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27"/>
          <p:cNvSpPr/>
          <p:nvPr/>
        </p:nvSpPr>
        <p:spPr>
          <a:xfrm rot="-9647156">
            <a:off x="7954890" y="-50349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1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27"/>
          <p:cNvSpPr/>
          <p:nvPr/>
        </p:nvSpPr>
        <p:spPr>
          <a:xfrm rot="1269657">
            <a:off x="7794714" y="4421453"/>
            <a:ext cx="4922594" cy="2499870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27"/>
          <p:cNvSpPr/>
          <p:nvPr/>
        </p:nvSpPr>
        <p:spPr>
          <a:xfrm rot="-4190590">
            <a:off x="1344435" y="4345927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27"/>
          <p:cNvSpPr/>
          <p:nvPr/>
        </p:nvSpPr>
        <p:spPr>
          <a:xfrm rot="-9647156">
            <a:off x="178153" y="40315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1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8"/>
          <p:cNvSpPr txBox="1">
            <a:spLocks noGrp="1"/>
          </p:cNvSpPr>
          <p:nvPr>
            <p:ph type="ctrTitle"/>
          </p:nvPr>
        </p:nvSpPr>
        <p:spPr>
          <a:xfrm>
            <a:off x="4588375" y="601750"/>
            <a:ext cx="3842400" cy="12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5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9pPr>
          </a:lstStyle>
          <a:p>
            <a:endParaRPr/>
          </a:p>
        </p:txBody>
      </p:sp>
      <p:sp>
        <p:nvSpPr>
          <p:cNvPr id="315" name="Google Shape;315;p28"/>
          <p:cNvSpPr txBox="1">
            <a:spLocks noGrp="1"/>
          </p:cNvSpPr>
          <p:nvPr>
            <p:ph type="subTitle" idx="1"/>
          </p:nvPr>
        </p:nvSpPr>
        <p:spPr>
          <a:xfrm>
            <a:off x="4588375" y="2339394"/>
            <a:ext cx="3842400" cy="3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16" name="Google Shape;316;p28"/>
          <p:cNvSpPr txBox="1">
            <a:spLocks noGrp="1"/>
          </p:cNvSpPr>
          <p:nvPr>
            <p:ph type="subTitle" idx="2"/>
          </p:nvPr>
        </p:nvSpPr>
        <p:spPr>
          <a:xfrm>
            <a:off x="4588375" y="2743932"/>
            <a:ext cx="3842400" cy="74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17" name="Google Shape;317;p28"/>
          <p:cNvSpPr>
            <a:spLocks noGrp="1"/>
          </p:cNvSpPr>
          <p:nvPr>
            <p:ph type="pic" idx="3"/>
          </p:nvPr>
        </p:nvSpPr>
        <p:spPr>
          <a:xfrm>
            <a:off x="713225" y="848250"/>
            <a:ext cx="3447000" cy="3447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18" name="Google Shape;318;p28"/>
          <p:cNvSpPr/>
          <p:nvPr/>
        </p:nvSpPr>
        <p:spPr>
          <a:xfrm>
            <a:off x="-217913" y="49982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28"/>
          <p:cNvSpPr/>
          <p:nvPr/>
        </p:nvSpPr>
        <p:spPr>
          <a:xfrm rot="-8100000">
            <a:off x="7558562" y="-19481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28"/>
          <p:cNvSpPr/>
          <p:nvPr/>
        </p:nvSpPr>
        <p:spPr>
          <a:xfrm rot="-10539163" flipH="1">
            <a:off x="4842702" y="20486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28"/>
          <p:cNvSpPr/>
          <p:nvPr/>
        </p:nvSpPr>
        <p:spPr>
          <a:xfrm rot="-4190590">
            <a:off x="2380635" y="-276898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28"/>
          <p:cNvSpPr/>
          <p:nvPr/>
        </p:nvSpPr>
        <p:spPr>
          <a:xfrm rot="-9647156">
            <a:off x="1445915" y="30017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1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28"/>
          <p:cNvSpPr/>
          <p:nvPr/>
        </p:nvSpPr>
        <p:spPr>
          <a:xfrm rot="-5933174" flipH="1">
            <a:off x="7712440" y="1472362"/>
            <a:ext cx="2854331" cy="2576481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A2D78D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28"/>
          <p:cNvSpPr/>
          <p:nvPr/>
        </p:nvSpPr>
        <p:spPr>
          <a:xfrm rot="1269657">
            <a:off x="-911423" y="4328478"/>
            <a:ext cx="4922594" cy="2499870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8"/>
          <p:cNvSpPr/>
          <p:nvPr/>
        </p:nvSpPr>
        <p:spPr>
          <a:xfrm rot="-9647156">
            <a:off x="8134328" y="426792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1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28"/>
          <p:cNvSpPr/>
          <p:nvPr/>
        </p:nvSpPr>
        <p:spPr>
          <a:xfrm rot="-6390818">
            <a:off x="3606023" y="4294401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8"/>
          <p:cNvSpPr/>
          <p:nvPr/>
        </p:nvSpPr>
        <p:spPr>
          <a:xfrm rot="10800000">
            <a:off x="6805225" y="4350300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28"/>
          <p:cNvSpPr txBox="1"/>
          <p:nvPr/>
        </p:nvSpPr>
        <p:spPr>
          <a:xfrm>
            <a:off x="4588375" y="3524250"/>
            <a:ext cx="3842400" cy="6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 b="1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and includes icons by </a:t>
            </a:r>
            <a:r>
              <a:rPr lang="en" sz="1000" b="1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and infographics &amp; images by </a:t>
            </a:r>
            <a:r>
              <a:rPr lang="en" sz="1000" b="1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 b="1" u="sng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9"/>
          <p:cNvSpPr/>
          <p:nvPr/>
        </p:nvSpPr>
        <p:spPr>
          <a:xfrm rot="2143350" flipH="1">
            <a:off x="7267328" y="3216806"/>
            <a:ext cx="2854284" cy="2576584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A2D78D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29"/>
          <p:cNvSpPr/>
          <p:nvPr/>
        </p:nvSpPr>
        <p:spPr>
          <a:xfrm rot="-10539163" flipH="1">
            <a:off x="6058802" y="4592486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29"/>
          <p:cNvSpPr/>
          <p:nvPr/>
        </p:nvSpPr>
        <p:spPr>
          <a:xfrm rot="-6390628">
            <a:off x="90380" y="4469923"/>
            <a:ext cx="884455" cy="867329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29"/>
          <p:cNvSpPr/>
          <p:nvPr/>
        </p:nvSpPr>
        <p:spPr>
          <a:xfrm rot="10800000">
            <a:off x="0" y="-486775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9"/>
          <p:cNvSpPr/>
          <p:nvPr/>
        </p:nvSpPr>
        <p:spPr>
          <a:xfrm rot="-8100000">
            <a:off x="8218212" y="1006619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29"/>
          <p:cNvSpPr/>
          <p:nvPr/>
        </p:nvSpPr>
        <p:spPr>
          <a:xfrm rot="10799607" flipH="1">
            <a:off x="-2134372" y="1159921"/>
            <a:ext cx="2854364" cy="2576574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9"/>
          <p:cNvSpPr/>
          <p:nvPr/>
        </p:nvSpPr>
        <p:spPr>
          <a:xfrm rot="3632915">
            <a:off x="6956795" y="-138305"/>
            <a:ext cx="4921996" cy="2499566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29"/>
          <p:cNvSpPr/>
          <p:nvPr/>
        </p:nvSpPr>
        <p:spPr>
          <a:xfrm rot="-9647156">
            <a:off x="6350403" y="6505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1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29"/>
          <p:cNvSpPr/>
          <p:nvPr/>
        </p:nvSpPr>
        <p:spPr>
          <a:xfrm>
            <a:off x="8355387" y="1701807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0"/>
          <p:cNvSpPr/>
          <p:nvPr/>
        </p:nvSpPr>
        <p:spPr>
          <a:xfrm rot="7657319">
            <a:off x="6170349" y="4464883"/>
            <a:ext cx="1048113" cy="916728"/>
          </a:xfrm>
          <a:custGeom>
            <a:avLst/>
            <a:gdLst/>
            <a:ahLst/>
            <a:cxnLst/>
            <a:rect l="l" t="t" r="r" b="b"/>
            <a:pathLst>
              <a:path w="30370" h="26563" extrusionOk="0">
                <a:moveTo>
                  <a:pt x="9559" y="2"/>
                </a:moveTo>
                <a:lnTo>
                  <a:pt x="9559" y="2"/>
                </a:lnTo>
                <a:cubicBezTo>
                  <a:pt x="9564" y="65"/>
                  <a:pt x="9553" y="134"/>
                  <a:pt x="9578" y="189"/>
                </a:cubicBezTo>
                <a:cubicBezTo>
                  <a:pt x="9673" y="399"/>
                  <a:pt x="9778" y="605"/>
                  <a:pt x="9883" y="811"/>
                </a:cubicBezTo>
                <a:cubicBezTo>
                  <a:pt x="9919" y="880"/>
                  <a:pt x="9970" y="941"/>
                  <a:pt x="10017" y="1009"/>
                </a:cubicBezTo>
                <a:cubicBezTo>
                  <a:pt x="9950" y="1032"/>
                  <a:pt x="9970" y="1077"/>
                  <a:pt x="10007" y="1125"/>
                </a:cubicBezTo>
                <a:cubicBezTo>
                  <a:pt x="10031" y="1155"/>
                  <a:pt x="10055" y="1181"/>
                  <a:pt x="10076" y="1212"/>
                </a:cubicBezTo>
                <a:cubicBezTo>
                  <a:pt x="10164" y="1340"/>
                  <a:pt x="10251" y="1466"/>
                  <a:pt x="10339" y="1597"/>
                </a:cubicBezTo>
                <a:cubicBezTo>
                  <a:pt x="10205" y="1624"/>
                  <a:pt x="10191" y="1640"/>
                  <a:pt x="10231" y="1772"/>
                </a:cubicBezTo>
                <a:cubicBezTo>
                  <a:pt x="10252" y="1841"/>
                  <a:pt x="10304" y="1901"/>
                  <a:pt x="10326" y="1970"/>
                </a:cubicBezTo>
                <a:cubicBezTo>
                  <a:pt x="10413" y="2248"/>
                  <a:pt x="10527" y="2514"/>
                  <a:pt x="10704" y="2742"/>
                </a:cubicBezTo>
                <a:cubicBezTo>
                  <a:pt x="10614" y="2776"/>
                  <a:pt x="10530" y="2811"/>
                  <a:pt x="10443" y="2840"/>
                </a:cubicBezTo>
                <a:cubicBezTo>
                  <a:pt x="10338" y="2875"/>
                  <a:pt x="10316" y="2904"/>
                  <a:pt x="10356" y="3009"/>
                </a:cubicBezTo>
                <a:cubicBezTo>
                  <a:pt x="10403" y="3132"/>
                  <a:pt x="10459" y="3254"/>
                  <a:pt x="10520" y="3370"/>
                </a:cubicBezTo>
                <a:cubicBezTo>
                  <a:pt x="10551" y="3432"/>
                  <a:pt x="10601" y="3485"/>
                  <a:pt x="10654" y="3559"/>
                </a:cubicBezTo>
                <a:cubicBezTo>
                  <a:pt x="10633" y="3670"/>
                  <a:pt x="10712" y="3765"/>
                  <a:pt x="10794" y="3851"/>
                </a:cubicBezTo>
                <a:cubicBezTo>
                  <a:pt x="10762" y="3863"/>
                  <a:pt x="10730" y="3873"/>
                  <a:pt x="10696" y="3884"/>
                </a:cubicBezTo>
                <a:cubicBezTo>
                  <a:pt x="10709" y="3918"/>
                  <a:pt x="10712" y="3956"/>
                  <a:pt x="10732" y="3982"/>
                </a:cubicBezTo>
                <a:cubicBezTo>
                  <a:pt x="10835" y="4111"/>
                  <a:pt x="10947" y="4234"/>
                  <a:pt x="11049" y="4365"/>
                </a:cubicBezTo>
                <a:cubicBezTo>
                  <a:pt x="11118" y="4452"/>
                  <a:pt x="11175" y="4551"/>
                  <a:pt x="11246" y="4637"/>
                </a:cubicBezTo>
                <a:cubicBezTo>
                  <a:pt x="11329" y="4740"/>
                  <a:pt x="11421" y="4835"/>
                  <a:pt x="11509" y="4934"/>
                </a:cubicBezTo>
                <a:cubicBezTo>
                  <a:pt x="11523" y="4948"/>
                  <a:pt x="11537" y="4962"/>
                  <a:pt x="11561" y="4985"/>
                </a:cubicBezTo>
                <a:cubicBezTo>
                  <a:pt x="11498" y="4983"/>
                  <a:pt x="11453" y="4980"/>
                  <a:pt x="11406" y="4979"/>
                </a:cubicBezTo>
                <a:cubicBezTo>
                  <a:pt x="11376" y="4978"/>
                  <a:pt x="11345" y="4978"/>
                  <a:pt x="11314" y="4978"/>
                </a:cubicBezTo>
                <a:cubicBezTo>
                  <a:pt x="11291" y="4978"/>
                  <a:pt x="11267" y="4978"/>
                  <a:pt x="11243" y="4978"/>
                </a:cubicBezTo>
                <a:cubicBezTo>
                  <a:pt x="11170" y="4978"/>
                  <a:pt x="11096" y="4977"/>
                  <a:pt x="11025" y="4967"/>
                </a:cubicBezTo>
                <a:cubicBezTo>
                  <a:pt x="10838" y="4939"/>
                  <a:pt x="10654" y="4896"/>
                  <a:pt x="10470" y="4855"/>
                </a:cubicBezTo>
                <a:cubicBezTo>
                  <a:pt x="10295" y="4814"/>
                  <a:pt x="10123" y="4757"/>
                  <a:pt x="9947" y="4727"/>
                </a:cubicBezTo>
                <a:cubicBezTo>
                  <a:pt x="9852" y="4712"/>
                  <a:pt x="9757" y="4649"/>
                  <a:pt x="9656" y="4649"/>
                </a:cubicBezTo>
                <a:cubicBezTo>
                  <a:pt x="9607" y="4649"/>
                  <a:pt x="9557" y="4664"/>
                  <a:pt x="9505" y="4705"/>
                </a:cubicBezTo>
                <a:cubicBezTo>
                  <a:pt x="9524" y="4728"/>
                  <a:pt x="9543" y="4754"/>
                  <a:pt x="9567" y="4783"/>
                </a:cubicBezTo>
                <a:cubicBezTo>
                  <a:pt x="9440" y="4746"/>
                  <a:pt x="9348" y="4731"/>
                  <a:pt x="9264" y="4695"/>
                </a:cubicBezTo>
                <a:cubicBezTo>
                  <a:pt x="9126" y="4634"/>
                  <a:pt x="8985" y="4614"/>
                  <a:pt x="8842" y="4614"/>
                </a:cubicBezTo>
                <a:cubicBezTo>
                  <a:pt x="8755" y="4614"/>
                  <a:pt x="8667" y="4621"/>
                  <a:pt x="8579" y="4632"/>
                </a:cubicBezTo>
                <a:cubicBezTo>
                  <a:pt x="8528" y="4638"/>
                  <a:pt x="8484" y="4666"/>
                  <a:pt x="8500" y="4737"/>
                </a:cubicBezTo>
                <a:cubicBezTo>
                  <a:pt x="8520" y="4830"/>
                  <a:pt x="8533" y="4923"/>
                  <a:pt x="8548" y="5018"/>
                </a:cubicBezTo>
                <a:cubicBezTo>
                  <a:pt x="8507" y="5020"/>
                  <a:pt x="8458" y="5020"/>
                  <a:pt x="8409" y="5025"/>
                </a:cubicBezTo>
                <a:cubicBezTo>
                  <a:pt x="8367" y="5030"/>
                  <a:pt x="8326" y="5032"/>
                  <a:pt x="8285" y="5032"/>
                </a:cubicBezTo>
                <a:cubicBezTo>
                  <a:pt x="8172" y="5032"/>
                  <a:pt x="8063" y="5012"/>
                  <a:pt x="7959" y="4949"/>
                </a:cubicBezTo>
                <a:cubicBezTo>
                  <a:pt x="7931" y="4933"/>
                  <a:pt x="7890" y="4938"/>
                  <a:pt x="7855" y="4933"/>
                </a:cubicBezTo>
                <a:cubicBezTo>
                  <a:pt x="7851" y="4968"/>
                  <a:pt x="7846" y="5001"/>
                  <a:pt x="7843" y="5036"/>
                </a:cubicBezTo>
                <a:cubicBezTo>
                  <a:pt x="7841" y="5043"/>
                  <a:pt x="7836" y="5050"/>
                  <a:pt x="7833" y="5061"/>
                </a:cubicBezTo>
                <a:cubicBezTo>
                  <a:pt x="7816" y="5055"/>
                  <a:pt x="7800" y="5051"/>
                  <a:pt x="7788" y="5043"/>
                </a:cubicBezTo>
                <a:cubicBezTo>
                  <a:pt x="7629" y="4947"/>
                  <a:pt x="7461" y="4905"/>
                  <a:pt x="7285" y="4905"/>
                </a:cubicBezTo>
                <a:cubicBezTo>
                  <a:pt x="7229" y="4905"/>
                  <a:pt x="7172" y="4909"/>
                  <a:pt x="7115" y="4917"/>
                </a:cubicBezTo>
                <a:cubicBezTo>
                  <a:pt x="7047" y="4927"/>
                  <a:pt x="7020" y="4953"/>
                  <a:pt x="7031" y="5019"/>
                </a:cubicBezTo>
                <a:cubicBezTo>
                  <a:pt x="7041" y="5082"/>
                  <a:pt x="7051" y="5146"/>
                  <a:pt x="7061" y="5205"/>
                </a:cubicBezTo>
                <a:cubicBezTo>
                  <a:pt x="7023" y="5201"/>
                  <a:pt x="6981" y="5192"/>
                  <a:pt x="6939" y="5192"/>
                </a:cubicBezTo>
                <a:cubicBezTo>
                  <a:pt x="6770" y="5194"/>
                  <a:pt x="6602" y="5200"/>
                  <a:pt x="6434" y="5200"/>
                </a:cubicBezTo>
                <a:cubicBezTo>
                  <a:pt x="6312" y="5200"/>
                  <a:pt x="6279" y="5242"/>
                  <a:pt x="6322" y="5356"/>
                </a:cubicBezTo>
                <a:cubicBezTo>
                  <a:pt x="6326" y="5366"/>
                  <a:pt x="6336" y="5374"/>
                  <a:pt x="6339" y="5375"/>
                </a:cubicBezTo>
                <a:lnTo>
                  <a:pt x="6339" y="5375"/>
                </a:lnTo>
                <a:cubicBezTo>
                  <a:pt x="6240" y="5391"/>
                  <a:pt x="6155" y="5388"/>
                  <a:pt x="6086" y="5418"/>
                </a:cubicBezTo>
                <a:cubicBezTo>
                  <a:pt x="5952" y="5478"/>
                  <a:pt x="5825" y="5554"/>
                  <a:pt x="5699" y="5627"/>
                </a:cubicBezTo>
                <a:cubicBezTo>
                  <a:pt x="5681" y="5639"/>
                  <a:pt x="5663" y="5688"/>
                  <a:pt x="5671" y="5704"/>
                </a:cubicBezTo>
                <a:cubicBezTo>
                  <a:pt x="5753" y="5853"/>
                  <a:pt x="5761" y="6041"/>
                  <a:pt x="5928" y="6148"/>
                </a:cubicBezTo>
                <a:cubicBezTo>
                  <a:pt x="5901" y="6163"/>
                  <a:pt x="5886" y="6173"/>
                  <a:pt x="5871" y="6180"/>
                </a:cubicBezTo>
                <a:cubicBezTo>
                  <a:pt x="5777" y="6231"/>
                  <a:pt x="5772" y="6249"/>
                  <a:pt x="5830" y="6342"/>
                </a:cubicBezTo>
                <a:cubicBezTo>
                  <a:pt x="5881" y="6426"/>
                  <a:pt x="5931" y="6512"/>
                  <a:pt x="5988" y="6591"/>
                </a:cubicBezTo>
                <a:cubicBezTo>
                  <a:pt x="6068" y="6703"/>
                  <a:pt x="6154" y="6810"/>
                  <a:pt x="6232" y="6912"/>
                </a:cubicBezTo>
                <a:cubicBezTo>
                  <a:pt x="6174" y="6914"/>
                  <a:pt x="6096" y="6913"/>
                  <a:pt x="6022" y="6924"/>
                </a:cubicBezTo>
                <a:cubicBezTo>
                  <a:pt x="5843" y="6948"/>
                  <a:pt x="5660" y="6964"/>
                  <a:pt x="5486" y="7012"/>
                </a:cubicBezTo>
                <a:cubicBezTo>
                  <a:pt x="5265" y="7074"/>
                  <a:pt x="5052" y="7162"/>
                  <a:pt x="4816" y="7173"/>
                </a:cubicBezTo>
                <a:cubicBezTo>
                  <a:pt x="4758" y="7176"/>
                  <a:pt x="4697" y="7202"/>
                  <a:pt x="4643" y="7229"/>
                </a:cubicBezTo>
                <a:cubicBezTo>
                  <a:pt x="4582" y="7259"/>
                  <a:pt x="4564" y="7309"/>
                  <a:pt x="4612" y="7369"/>
                </a:cubicBezTo>
                <a:cubicBezTo>
                  <a:pt x="4665" y="7434"/>
                  <a:pt x="4718" y="7500"/>
                  <a:pt x="4777" y="7573"/>
                </a:cubicBezTo>
                <a:cubicBezTo>
                  <a:pt x="4724" y="7591"/>
                  <a:pt x="4669" y="7619"/>
                  <a:pt x="4611" y="7628"/>
                </a:cubicBezTo>
                <a:cubicBezTo>
                  <a:pt x="4420" y="7658"/>
                  <a:pt x="4229" y="7678"/>
                  <a:pt x="4039" y="7707"/>
                </a:cubicBezTo>
                <a:cubicBezTo>
                  <a:pt x="3914" y="7726"/>
                  <a:pt x="3904" y="7756"/>
                  <a:pt x="3972" y="7866"/>
                </a:cubicBezTo>
                <a:cubicBezTo>
                  <a:pt x="3848" y="7902"/>
                  <a:pt x="3733" y="7940"/>
                  <a:pt x="3602" y="7966"/>
                </a:cubicBezTo>
                <a:cubicBezTo>
                  <a:pt x="3503" y="7992"/>
                  <a:pt x="3490" y="8007"/>
                  <a:pt x="3514" y="8072"/>
                </a:cubicBezTo>
                <a:cubicBezTo>
                  <a:pt x="3406" y="8152"/>
                  <a:pt x="3303" y="8223"/>
                  <a:pt x="3206" y="8302"/>
                </a:cubicBezTo>
                <a:cubicBezTo>
                  <a:pt x="3186" y="8318"/>
                  <a:pt x="3180" y="8378"/>
                  <a:pt x="3194" y="8404"/>
                </a:cubicBezTo>
                <a:cubicBezTo>
                  <a:pt x="3284" y="8581"/>
                  <a:pt x="3382" y="8755"/>
                  <a:pt x="3475" y="8925"/>
                </a:cubicBezTo>
                <a:cubicBezTo>
                  <a:pt x="3345" y="9010"/>
                  <a:pt x="3205" y="9108"/>
                  <a:pt x="3058" y="9197"/>
                </a:cubicBezTo>
                <a:cubicBezTo>
                  <a:pt x="2978" y="9247"/>
                  <a:pt x="2891" y="9288"/>
                  <a:pt x="2805" y="9325"/>
                </a:cubicBezTo>
                <a:cubicBezTo>
                  <a:pt x="2727" y="9360"/>
                  <a:pt x="2641" y="9381"/>
                  <a:pt x="2563" y="9415"/>
                </a:cubicBezTo>
                <a:cubicBezTo>
                  <a:pt x="2499" y="9443"/>
                  <a:pt x="2499" y="9491"/>
                  <a:pt x="2553" y="9536"/>
                </a:cubicBezTo>
                <a:cubicBezTo>
                  <a:pt x="2578" y="9557"/>
                  <a:pt x="2603" y="9574"/>
                  <a:pt x="2624" y="9589"/>
                </a:cubicBezTo>
                <a:cubicBezTo>
                  <a:pt x="2561" y="9623"/>
                  <a:pt x="2497" y="9648"/>
                  <a:pt x="2446" y="9686"/>
                </a:cubicBezTo>
                <a:cubicBezTo>
                  <a:pt x="2274" y="9814"/>
                  <a:pt x="2101" y="9942"/>
                  <a:pt x="1935" y="10076"/>
                </a:cubicBezTo>
                <a:cubicBezTo>
                  <a:pt x="1828" y="10160"/>
                  <a:pt x="1832" y="10240"/>
                  <a:pt x="1935" y="10327"/>
                </a:cubicBezTo>
                <a:cubicBezTo>
                  <a:pt x="1950" y="10340"/>
                  <a:pt x="1965" y="10353"/>
                  <a:pt x="1981" y="10366"/>
                </a:cubicBezTo>
                <a:cubicBezTo>
                  <a:pt x="1878" y="10415"/>
                  <a:pt x="1777" y="10454"/>
                  <a:pt x="1683" y="10505"/>
                </a:cubicBezTo>
                <a:cubicBezTo>
                  <a:pt x="1636" y="10531"/>
                  <a:pt x="1605" y="10586"/>
                  <a:pt x="1558" y="10611"/>
                </a:cubicBezTo>
                <a:cubicBezTo>
                  <a:pt x="1406" y="10689"/>
                  <a:pt x="1250" y="10759"/>
                  <a:pt x="1098" y="10839"/>
                </a:cubicBezTo>
                <a:cubicBezTo>
                  <a:pt x="1076" y="10852"/>
                  <a:pt x="1070" y="10895"/>
                  <a:pt x="1056" y="10925"/>
                </a:cubicBezTo>
                <a:cubicBezTo>
                  <a:pt x="1062" y="10930"/>
                  <a:pt x="1070" y="10936"/>
                  <a:pt x="1076" y="10941"/>
                </a:cubicBezTo>
                <a:cubicBezTo>
                  <a:pt x="910" y="11011"/>
                  <a:pt x="740" y="11075"/>
                  <a:pt x="575" y="11150"/>
                </a:cubicBezTo>
                <a:cubicBezTo>
                  <a:pt x="413" y="11224"/>
                  <a:pt x="253" y="11303"/>
                  <a:pt x="99" y="11390"/>
                </a:cubicBezTo>
                <a:cubicBezTo>
                  <a:pt x="57" y="11415"/>
                  <a:pt x="32" y="11476"/>
                  <a:pt x="0" y="11521"/>
                </a:cubicBezTo>
                <a:cubicBezTo>
                  <a:pt x="57" y="11543"/>
                  <a:pt x="112" y="11580"/>
                  <a:pt x="171" y="11588"/>
                </a:cubicBezTo>
                <a:cubicBezTo>
                  <a:pt x="324" y="11604"/>
                  <a:pt x="479" y="11604"/>
                  <a:pt x="633" y="11616"/>
                </a:cubicBezTo>
                <a:cubicBezTo>
                  <a:pt x="902" y="11639"/>
                  <a:pt x="1170" y="11667"/>
                  <a:pt x="1437" y="11692"/>
                </a:cubicBezTo>
                <a:cubicBezTo>
                  <a:pt x="1406" y="11762"/>
                  <a:pt x="1406" y="11762"/>
                  <a:pt x="1477" y="11809"/>
                </a:cubicBezTo>
                <a:cubicBezTo>
                  <a:pt x="1692" y="11950"/>
                  <a:pt x="1944" y="11887"/>
                  <a:pt x="2175" y="11950"/>
                </a:cubicBezTo>
                <a:cubicBezTo>
                  <a:pt x="2173" y="11963"/>
                  <a:pt x="2171" y="11989"/>
                  <a:pt x="2170" y="12016"/>
                </a:cubicBezTo>
                <a:cubicBezTo>
                  <a:pt x="2428" y="12014"/>
                  <a:pt x="2680" y="12012"/>
                  <a:pt x="2923" y="12011"/>
                </a:cubicBezTo>
                <a:lnTo>
                  <a:pt x="2923" y="12011"/>
                </a:lnTo>
                <a:cubicBezTo>
                  <a:pt x="2903" y="12121"/>
                  <a:pt x="2885" y="12226"/>
                  <a:pt x="2861" y="12329"/>
                </a:cubicBezTo>
                <a:cubicBezTo>
                  <a:pt x="2832" y="12449"/>
                  <a:pt x="2845" y="12499"/>
                  <a:pt x="2955" y="12515"/>
                </a:cubicBezTo>
                <a:cubicBezTo>
                  <a:pt x="3155" y="12541"/>
                  <a:pt x="3358" y="12547"/>
                  <a:pt x="3564" y="12563"/>
                </a:cubicBezTo>
                <a:cubicBezTo>
                  <a:pt x="3573" y="12650"/>
                  <a:pt x="3583" y="12672"/>
                  <a:pt x="3660" y="12672"/>
                </a:cubicBezTo>
                <a:cubicBezTo>
                  <a:pt x="3679" y="12672"/>
                  <a:pt x="3701" y="12671"/>
                  <a:pt x="3729" y="12669"/>
                </a:cubicBezTo>
                <a:cubicBezTo>
                  <a:pt x="3902" y="12656"/>
                  <a:pt x="4076" y="12650"/>
                  <a:pt x="4249" y="12642"/>
                </a:cubicBezTo>
                <a:lnTo>
                  <a:pt x="4249" y="12642"/>
                </a:lnTo>
                <a:cubicBezTo>
                  <a:pt x="4238" y="12832"/>
                  <a:pt x="4249" y="12884"/>
                  <a:pt x="4370" y="12884"/>
                </a:cubicBezTo>
                <a:cubicBezTo>
                  <a:pt x="4403" y="12884"/>
                  <a:pt x="4445" y="12880"/>
                  <a:pt x="4497" y="12874"/>
                </a:cubicBezTo>
                <a:cubicBezTo>
                  <a:pt x="4681" y="12850"/>
                  <a:pt x="4864" y="12822"/>
                  <a:pt x="5048" y="12810"/>
                </a:cubicBezTo>
                <a:cubicBezTo>
                  <a:pt x="5096" y="12807"/>
                  <a:pt x="5145" y="12806"/>
                  <a:pt x="5193" y="12806"/>
                </a:cubicBezTo>
                <a:cubicBezTo>
                  <a:pt x="5258" y="12806"/>
                  <a:pt x="5322" y="12807"/>
                  <a:pt x="5387" y="12807"/>
                </a:cubicBezTo>
                <a:cubicBezTo>
                  <a:pt x="5528" y="12807"/>
                  <a:pt x="5667" y="12800"/>
                  <a:pt x="5800" y="12751"/>
                </a:cubicBezTo>
                <a:lnTo>
                  <a:pt x="5800" y="12751"/>
                </a:lnTo>
                <a:cubicBezTo>
                  <a:pt x="5783" y="12816"/>
                  <a:pt x="5759" y="12883"/>
                  <a:pt x="5749" y="12952"/>
                </a:cubicBezTo>
                <a:cubicBezTo>
                  <a:pt x="5736" y="13036"/>
                  <a:pt x="5733" y="13123"/>
                  <a:pt x="5727" y="13209"/>
                </a:cubicBezTo>
                <a:cubicBezTo>
                  <a:pt x="5716" y="13361"/>
                  <a:pt x="5768" y="13436"/>
                  <a:pt x="5923" y="13449"/>
                </a:cubicBezTo>
                <a:cubicBezTo>
                  <a:pt x="6012" y="13456"/>
                  <a:pt x="6101" y="13463"/>
                  <a:pt x="6189" y="13463"/>
                </a:cubicBezTo>
                <a:cubicBezTo>
                  <a:pt x="6320" y="13463"/>
                  <a:pt x="6450" y="13448"/>
                  <a:pt x="6576" y="13394"/>
                </a:cubicBezTo>
                <a:cubicBezTo>
                  <a:pt x="6604" y="13492"/>
                  <a:pt x="6627" y="13532"/>
                  <a:pt x="6683" y="13532"/>
                </a:cubicBezTo>
                <a:cubicBezTo>
                  <a:pt x="6711" y="13532"/>
                  <a:pt x="6748" y="13521"/>
                  <a:pt x="6798" y="13503"/>
                </a:cubicBezTo>
                <a:cubicBezTo>
                  <a:pt x="6829" y="13492"/>
                  <a:pt x="6859" y="13473"/>
                  <a:pt x="6890" y="13459"/>
                </a:cubicBezTo>
                <a:cubicBezTo>
                  <a:pt x="7039" y="13392"/>
                  <a:pt x="7184" y="13312"/>
                  <a:pt x="7340" y="13266"/>
                </a:cubicBezTo>
                <a:cubicBezTo>
                  <a:pt x="7553" y="13201"/>
                  <a:pt x="7774" y="13163"/>
                  <a:pt x="7995" y="13112"/>
                </a:cubicBezTo>
                <a:lnTo>
                  <a:pt x="7995" y="13112"/>
                </a:lnTo>
                <a:cubicBezTo>
                  <a:pt x="7994" y="13120"/>
                  <a:pt x="7992" y="13138"/>
                  <a:pt x="7991" y="13156"/>
                </a:cubicBezTo>
                <a:cubicBezTo>
                  <a:pt x="7985" y="13268"/>
                  <a:pt x="8010" y="13319"/>
                  <a:pt x="8081" y="13319"/>
                </a:cubicBezTo>
                <a:cubicBezTo>
                  <a:pt x="8110" y="13319"/>
                  <a:pt x="8146" y="13311"/>
                  <a:pt x="8191" y="13294"/>
                </a:cubicBezTo>
                <a:cubicBezTo>
                  <a:pt x="8211" y="13287"/>
                  <a:pt x="8230" y="13276"/>
                  <a:pt x="8251" y="13269"/>
                </a:cubicBezTo>
                <a:cubicBezTo>
                  <a:pt x="8326" y="13245"/>
                  <a:pt x="8402" y="13213"/>
                  <a:pt x="8480" y="13202"/>
                </a:cubicBezTo>
                <a:cubicBezTo>
                  <a:pt x="8689" y="13174"/>
                  <a:pt x="8894" y="13135"/>
                  <a:pt x="9080" y="13044"/>
                </a:cubicBezTo>
                <a:cubicBezTo>
                  <a:pt x="9105" y="13059"/>
                  <a:pt x="9132" y="13073"/>
                  <a:pt x="9155" y="13073"/>
                </a:cubicBezTo>
                <a:cubicBezTo>
                  <a:pt x="9160" y="13073"/>
                  <a:pt x="9164" y="13072"/>
                  <a:pt x="9169" y="13071"/>
                </a:cubicBezTo>
                <a:cubicBezTo>
                  <a:pt x="9223" y="13056"/>
                  <a:pt x="9271" y="13029"/>
                  <a:pt x="9322" y="13004"/>
                </a:cubicBezTo>
                <a:cubicBezTo>
                  <a:pt x="9503" y="12918"/>
                  <a:pt x="9679" y="12822"/>
                  <a:pt x="9866" y="12747"/>
                </a:cubicBezTo>
                <a:cubicBezTo>
                  <a:pt x="10104" y="12651"/>
                  <a:pt x="10351" y="12579"/>
                  <a:pt x="10589" y="12490"/>
                </a:cubicBezTo>
                <a:cubicBezTo>
                  <a:pt x="10710" y="12445"/>
                  <a:pt x="10824" y="12381"/>
                  <a:pt x="10941" y="12325"/>
                </a:cubicBezTo>
                <a:lnTo>
                  <a:pt x="11435" y="12094"/>
                </a:lnTo>
                <a:cubicBezTo>
                  <a:pt x="11548" y="12041"/>
                  <a:pt x="11662" y="11990"/>
                  <a:pt x="11775" y="11938"/>
                </a:cubicBezTo>
                <a:lnTo>
                  <a:pt x="11775" y="11938"/>
                </a:lnTo>
                <a:cubicBezTo>
                  <a:pt x="11771" y="11982"/>
                  <a:pt x="11755" y="12011"/>
                  <a:pt x="11737" y="12038"/>
                </a:cubicBezTo>
                <a:cubicBezTo>
                  <a:pt x="11637" y="12182"/>
                  <a:pt x="11540" y="12329"/>
                  <a:pt x="11433" y="12468"/>
                </a:cubicBezTo>
                <a:cubicBezTo>
                  <a:pt x="11395" y="12518"/>
                  <a:pt x="11318" y="12535"/>
                  <a:pt x="11309" y="12618"/>
                </a:cubicBezTo>
                <a:cubicBezTo>
                  <a:pt x="11307" y="12641"/>
                  <a:pt x="11256" y="12661"/>
                  <a:pt x="11215" y="12692"/>
                </a:cubicBezTo>
                <a:cubicBezTo>
                  <a:pt x="11202" y="12681"/>
                  <a:pt x="11193" y="12677"/>
                  <a:pt x="11186" y="12677"/>
                </a:cubicBezTo>
                <a:cubicBezTo>
                  <a:pt x="11156" y="12677"/>
                  <a:pt x="11178" y="12765"/>
                  <a:pt x="11140" y="12777"/>
                </a:cubicBezTo>
                <a:cubicBezTo>
                  <a:pt x="11099" y="12789"/>
                  <a:pt x="11067" y="12834"/>
                  <a:pt x="11030" y="12862"/>
                </a:cubicBezTo>
                <a:cubicBezTo>
                  <a:pt x="10970" y="12895"/>
                  <a:pt x="10907" y="12931"/>
                  <a:pt x="10850" y="12973"/>
                </a:cubicBezTo>
                <a:cubicBezTo>
                  <a:pt x="10782" y="13024"/>
                  <a:pt x="10717" y="13080"/>
                  <a:pt x="10651" y="13133"/>
                </a:cubicBezTo>
                <a:cubicBezTo>
                  <a:pt x="10631" y="13149"/>
                  <a:pt x="10608" y="13173"/>
                  <a:pt x="10583" y="13178"/>
                </a:cubicBezTo>
                <a:cubicBezTo>
                  <a:pt x="10487" y="13196"/>
                  <a:pt x="10418" y="13268"/>
                  <a:pt x="10409" y="13366"/>
                </a:cubicBezTo>
                <a:cubicBezTo>
                  <a:pt x="10389" y="13347"/>
                  <a:pt x="10373" y="13339"/>
                  <a:pt x="10360" y="13339"/>
                </a:cubicBezTo>
                <a:cubicBezTo>
                  <a:pt x="10331" y="13339"/>
                  <a:pt x="10313" y="13375"/>
                  <a:pt x="10285" y="13405"/>
                </a:cubicBezTo>
                <a:cubicBezTo>
                  <a:pt x="10137" y="13555"/>
                  <a:pt x="9974" y="13689"/>
                  <a:pt x="9830" y="13840"/>
                </a:cubicBezTo>
                <a:cubicBezTo>
                  <a:pt x="9707" y="13970"/>
                  <a:pt x="9580" y="14091"/>
                  <a:pt x="9413" y="14161"/>
                </a:cubicBezTo>
                <a:cubicBezTo>
                  <a:pt x="9378" y="14174"/>
                  <a:pt x="9337" y="14183"/>
                  <a:pt x="9312" y="14208"/>
                </a:cubicBezTo>
                <a:cubicBezTo>
                  <a:pt x="9288" y="14230"/>
                  <a:pt x="9270" y="14270"/>
                  <a:pt x="9269" y="14302"/>
                </a:cubicBezTo>
                <a:cubicBezTo>
                  <a:pt x="9267" y="14325"/>
                  <a:pt x="9295" y="14352"/>
                  <a:pt x="9313" y="14374"/>
                </a:cubicBezTo>
                <a:cubicBezTo>
                  <a:pt x="9323" y="14385"/>
                  <a:pt x="9342" y="14389"/>
                  <a:pt x="9350" y="14393"/>
                </a:cubicBezTo>
                <a:cubicBezTo>
                  <a:pt x="9183" y="14527"/>
                  <a:pt x="9015" y="14657"/>
                  <a:pt x="8854" y="14791"/>
                </a:cubicBezTo>
                <a:cubicBezTo>
                  <a:pt x="8791" y="14845"/>
                  <a:pt x="8737" y="14909"/>
                  <a:pt x="8685" y="14971"/>
                </a:cubicBezTo>
                <a:cubicBezTo>
                  <a:pt x="8596" y="15074"/>
                  <a:pt x="8505" y="15177"/>
                  <a:pt x="8423" y="15288"/>
                </a:cubicBezTo>
                <a:cubicBezTo>
                  <a:pt x="8380" y="15346"/>
                  <a:pt x="8398" y="15402"/>
                  <a:pt x="8469" y="15432"/>
                </a:cubicBezTo>
                <a:cubicBezTo>
                  <a:pt x="8552" y="15469"/>
                  <a:pt x="8635" y="15507"/>
                  <a:pt x="8719" y="15546"/>
                </a:cubicBezTo>
                <a:cubicBezTo>
                  <a:pt x="8627" y="15619"/>
                  <a:pt x="8540" y="15697"/>
                  <a:pt x="8444" y="15764"/>
                </a:cubicBezTo>
                <a:cubicBezTo>
                  <a:pt x="8336" y="15839"/>
                  <a:pt x="8220" y="15901"/>
                  <a:pt x="8110" y="15973"/>
                </a:cubicBezTo>
                <a:cubicBezTo>
                  <a:pt x="7959" y="16072"/>
                  <a:pt x="7948" y="16097"/>
                  <a:pt x="7991" y="16199"/>
                </a:cubicBezTo>
                <a:cubicBezTo>
                  <a:pt x="7942" y="16241"/>
                  <a:pt x="7892" y="16277"/>
                  <a:pt x="7853" y="16322"/>
                </a:cubicBezTo>
                <a:cubicBezTo>
                  <a:pt x="7732" y="16462"/>
                  <a:pt x="7609" y="16599"/>
                  <a:pt x="7502" y="16749"/>
                </a:cubicBezTo>
                <a:cubicBezTo>
                  <a:pt x="7429" y="16852"/>
                  <a:pt x="7376" y="16972"/>
                  <a:pt x="7327" y="17090"/>
                </a:cubicBezTo>
                <a:cubicBezTo>
                  <a:pt x="7292" y="17172"/>
                  <a:pt x="7328" y="17224"/>
                  <a:pt x="7413" y="17250"/>
                </a:cubicBezTo>
                <a:cubicBezTo>
                  <a:pt x="7495" y="17274"/>
                  <a:pt x="7575" y="17296"/>
                  <a:pt x="7637" y="17314"/>
                </a:cubicBezTo>
                <a:cubicBezTo>
                  <a:pt x="7518" y="17487"/>
                  <a:pt x="7393" y="17664"/>
                  <a:pt x="7275" y="17845"/>
                </a:cubicBezTo>
                <a:cubicBezTo>
                  <a:pt x="7217" y="17938"/>
                  <a:pt x="7234" y="17983"/>
                  <a:pt x="7325" y="18021"/>
                </a:cubicBezTo>
                <a:cubicBezTo>
                  <a:pt x="7300" y="18071"/>
                  <a:pt x="7274" y="18118"/>
                  <a:pt x="7253" y="18168"/>
                </a:cubicBezTo>
                <a:cubicBezTo>
                  <a:pt x="7210" y="18266"/>
                  <a:pt x="7178" y="18367"/>
                  <a:pt x="7126" y="18458"/>
                </a:cubicBezTo>
                <a:cubicBezTo>
                  <a:pt x="7074" y="18552"/>
                  <a:pt x="7068" y="18647"/>
                  <a:pt x="7095" y="18744"/>
                </a:cubicBezTo>
                <a:cubicBezTo>
                  <a:pt x="7102" y="18767"/>
                  <a:pt x="7124" y="18798"/>
                  <a:pt x="7145" y="18803"/>
                </a:cubicBezTo>
                <a:cubicBezTo>
                  <a:pt x="7351" y="18853"/>
                  <a:pt x="7557" y="18897"/>
                  <a:pt x="7758" y="18942"/>
                </a:cubicBezTo>
                <a:cubicBezTo>
                  <a:pt x="7783" y="18967"/>
                  <a:pt x="7809" y="19018"/>
                  <a:pt x="7839" y="19019"/>
                </a:cubicBezTo>
                <a:cubicBezTo>
                  <a:pt x="7912" y="19021"/>
                  <a:pt x="7984" y="19022"/>
                  <a:pt x="8057" y="19022"/>
                </a:cubicBezTo>
                <a:cubicBezTo>
                  <a:pt x="8184" y="19022"/>
                  <a:pt x="8313" y="19020"/>
                  <a:pt x="8451" y="19019"/>
                </a:cubicBezTo>
                <a:lnTo>
                  <a:pt x="8451" y="19019"/>
                </a:lnTo>
                <a:cubicBezTo>
                  <a:pt x="8408" y="19087"/>
                  <a:pt x="8374" y="19144"/>
                  <a:pt x="8339" y="19200"/>
                </a:cubicBezTo>
                <a:cubicBezTo>
                  <a:pt x="8309" y="19249"/>
                  <a:pt x="8248" y="19303"/>
                  <a:pt x="8258" y="19339"/>
                </a:cubicBezTo>
                <a:cubicBezTo>
                  <a:pt x="8289" y="19454"/>
                  <a:pt x="8238" y="19530"/>
                  <a:pt x="8176" y="19609"/>
                </a:cubicBezTo>
                <a:cubicBezTo>
                  <a:pt x="8170" y="19615"/>
                  <a:pt x="8169" y="19625"/>
                  <a:pt x="8165" y="19634"/>
                </a:cubicBezTo>
                <a:cubicBezTo>
                  <a:pt x="8117" y="19773"/>
                  <a:pt x="8064" y="19912"/>
                  <a:pt x="8019" y="20052"/>
                </a:cubicBezTo>
                <a:cubicBezTo>
                  <a:pt x="7999" y="20115"/>
                  <a:pt x="7985" y="20182"/>
                  <a:pt x="7978" y="20249"/>
                </a:cubicBezTo>
                <a:cubicBezTo>
                  <a:pt x="7970" y="20310"/>
                  <a:pt x="8002" y="20356"/>
                  <a:pt x="8064" y="20371"/>
                </a:cubicBezTo>
                <a:cubicBezTo>
                  <a:pt x="8141" y="20391"/>
                  <a:pt x="8220" y="20404"/>
                  <a:pt x="8292" y="20420"/>
                </a:cubicBezTo>
                <a:cubicBezTo>
                  <a:pt x="8269" y="20468"/>
                  <a:pt x="8230" y="20516"/>
                  <a:pt x="8228" y="20567"/>
                </a:cubicBezTo>
                <a:cubicBezTo>
                  <a:pt x="8225" y="20748"/>
                  <a:pt x="8181" y="20916"/>
                  <a:pt x="8110" y="21081"/>
                </a:cubicBezTo>
                <a:cubicBezTo>
                  <a:pt x="8067" y="21183"/>
                  <a:pt x="8078" y="21210"/>
                  <a:pt x="8180" y="21262"/>
                </a:cubicBezTo>
                <a:cubicBezTo>
                  <a:pt x="8202" y="21273"/>
                  <a:pt x="8225" y="21288"/>
                  <a:pt x="8246" y="21299"/>
                </a:cubicBezTo>
                <a:cubicBezTo>
                  <a:pt x="8220" y="21358"/>
                  <a:pt x="8192" y="21406"/>
                  <a:pt x="8175" y="21458"/>
                </a:cubicBezTo>
                <a:cubicBezTo>
                  <a:pt x="8127" y="21590"/>
                  <a:pt x="8082" y="21723"/>
                  <a:pt x="8038" y="21857"/>
                </a:cubicBezTo>
                <a:cubicBezTo>
                  <a:pt x="7996" y="21985"/>
                  <a:pt x="7965" y="22115"/>
                  <a:pt x="8001" y="22253"/>
                </a:cubicBezTo>
                <a:cubicBezTo>
                  <a:pt x="8019" y="22322"/>
                  <a:pt x="8052" y="22349"/>
                  <a:pt x="8118" y="22349"/>
                </a:cubicBezTo>
                <a:cubicBezTo>
                  <a:pt x="8123" y="22349"/>
                  <a:pt x="8127" y="22349"/>
                  <a:pt x="8133" y="22349"/>
                </a:cubicBezTo>
                <a:cubicBezTo>
                  <a:pt x="8311" y="22340"/>
                  <a:pt x="8488" y="22336"/>
                  <a:pt x="8660" y="22330"/>
                </a:cubicBezTo>
                <a:lnTo>
                  <a:pt x="8660" y="22330"/>
                </a:lnTo>
                <a:cubicBezTo>
                  <a:pt x="8637" y="22445"/>
                  <a:pt x="8628" y="22567"/>
                  <a:pt x="8586" y="22673"/>
                </a:cubicBezTo>
                <a:cubicBezTo>
                  <a:pt x="8480" y="22933"/>
                  <a:pt x="8460" y="23206"/>
                  <a:pt x="8431" y="23477"/>
                </a:cubicBezTo>
                <a:cubicBezTo>
                  <a:pt x="8424" y="23537"/>
                  <a:pt x="8446" y="23604"/>
                  <a:pt x="8462" y="23666"/>
                </a:cubicBezTo>
                <a:cubicBezTo>
                  <a:pt x="8476" y="23729"/>
                  <a:pt x="8509" y="23764"/>
                  <a:pt x="8564" y="23764"/>
                </a:cubicBezTo>
                <a:cubicBezTo>
                  <a:pt x="8579" y="23764"/>
                  <a:pt x="8595" y="23762"/>
                  <a:pt x="8612" y="23757"/>
                </a:cubicBezTo>
                <a:cubicBezTo>
                  <a:pt x="8645" y="23748"/>
                  <a:pt x="8681" y="23747"/>
                  <a:pt x="8719" y="23742"/>
                </a:cubicBezTo>
                <a:lnTo>
                  <a:pt x="8719" y="23742"/>
                </a:lnTo>
                <a:cubicBezTo>
                  <a:pt x="8715" y="23864"/>
                  <a:pt x="8726" y="23977"/>
                  <a:pt x="8706" y="24084"/>
                </a:cubicBezTo>
                <a:cubicBezTo>
                  <a:pt x="8634" y="24462"/>
                  <a:pt x="8551" y="24838"/>
                  <a:pt x="8474" y="25214"/>
                </a:cubicBezTo>
                <a:cubicBezTo>
                  <a:pt x="8460" y="25280"/>
                  <a:pt x="8469" y="25359"/>
                  <a:pt x="8434" y="25409"/>
                </a:cubicBezTo>
                <a:cubicBezTo>
                  <a:pt x="8357" y="25520"/>
                  <a:pt x="8377" y="25649"/>
                  <a:pt x="8336" y="25766"/>
                </a:cubicBezTo>
                <a:cubicBezTo>
                  <a:pt x="8320" y="25811"/>
                  <a:pt x="8338" y="25846"/>
                  <a:pt x="8378" y="25846"/>
                </a:cubicBezTo>
                <a:cubicBezTo>
                  <a:pt x="8387" y="25846"/>
                  <a:pt x="8398" y="25844"/>
                  <a:pt x="8410" y="25840"/>
                </a:cubicBezTo>
                <a:cubicBezTo>
                  <a:pt x="8469" y="25818"/>
                  <a:pt x="8529" y="25784"/>
                  <a:pt x="8572" y="25740"/>
                </a:cubicBezTo>
                <a:cubicBezTo>
                  <a:pt x="8658" y="25650"/>
                  <a:pt x="8737" y="25556"/>
                  <a:pt x="8810" y="25455"/>
                </a:cubicBezTo>
                <a:cubicBezTo>
                  <a:pt x="8978" y="25223"/>
                  <a:pt x="9136" y="24983"/>
                  <a:pt x="9307" y="24754"/>
                </a:cubicBezTo>
                <a:cubicBezTo>
                  <a:pt x="9421" y="24602"/>
                  <a:pt x="9553" y="24466"/>
                  <a:pt x="9679" y="24321"/>
                </a:cubicBezTo>
                <a:cubicBezTo>
                  <a:pt x="9744" y="24394"/>
                  <a:pt x="9789" y="24428"/>
                  <a:pt x="9841" y="24428"/>
                </a:cubicBezTo>
                <a:cubicBezTo>
                  <a:pt x="9878" y="24428"/>
                  <a:pt x="9920" y="24410"/>
                  <a:pt x="9976" y="24378"/>
                </a:cubicBezTo>
                <a:cubicBezTo>
                  <a:pt x="10027" y="24348"/>
                  <a:pt x="10072" y="24309"/>
                  <a:pt x="10115" y="24271"/>
                </a:cubicBezTo>
                <a:cubicBezTo>
                  <a:pt x="10199" y="24199"/>
                  <a:pt x="10280" y="24121"/>
                  <a:pt x="10365" y="24050"/>
                </a:cubicBezTo>
                <a:cubicBezTo>
                  <a:pt x="10384" y="24034"/>
                  <a:pt x="10417" y="24036"/>
                  <a:pt x="10443" y="24030"/>
                </a:cubicBezTo>
                <a:cubicBezTo>
                  <a:pt x="10478" y="24023"/>
                  <a:pt x="10525" y="24026"/>
                  <a:pt x="10546" y="24005"/>
                </a:cubicBezTo>
                <a:cubicBezTo>
                  <a:pt x="10702" y="23858"/>
                  <a:pt x="10852" y="23705"/>
                  <a:pt x="11008" y="23550"/>
                </a:cubicBezTo>
                <a:cubicBezTo>
                  <a:pt x="11015" y="23562"/>
                  <a:pt x="11027" y="23576"/>
                  <a:pt x="11036" y="23592"/>
                </a:cubicBezTo>
                <a:cubicBezTo>
                  <a:pt x="11189" y="23865"/>
                  <a:pt x="11341" y="24141"/>
                  <a:pt x="11492" y="24416"/>
                </a:cubicBezTo>
                <a:cubicBezTo>
                  <a:pt x="11518" y="24465"/>
                  <a:pt x="11552" y="24493"/>
                  <a:pt x="11593" y="24493"/>
                </a:cubicBezTo>
                <a:cubicBezTo>
                  <a:pt x="11613" y="24493"/>
                  <a:pt x="11635" y="24486"/>
                  <a:pt x="11658" y="24472"/>
                </a:cubicBezTo>
                <a:cubicBezTo>
                  <a:pt x="11728" y="24432"/>
                  <a:pt x="11796" y="24388"/>
                  <a:pt x="11854" y="24333"/>
                </a:cubicBezTo>
                <a:cubicBezTo>
                  <a:pt x="11977" y="24218"/>
                  <a:pt x="12094" y="24095"/>
                  <a:pt x="12210" y="23976"/>
                </a:cubicBezTo>
                <a:cubicBezTo>
                  <a:pt x="12259" y="24005"/>
                  <a:pt x="12290" y="24020"/>
                  <a:pt x="12317" y="24020"/>
                </a:cubicBezTo>
                <a:cubicBezTo>
                  <a:pt x="12351" y="24020"/>
                  <a:pt x="12377" y="23994"/>
                  <a:pt x="12421" y="23937"/>
                </a:cubicBezTo>
                <a:cubicBezTo>
                  <a:pt x="12440" y="23913"/>
                  <a:pt x="12456" y="23886"/>
                  <a:pt x="12472" y="23860"/>
                </a:cubicBezTo>
                <a:cubicBezTo>
                  <a:pt x="12598" y="23669"/>
                  <a:pt x="12721" y="23477"/>
                  <a:pt x="12846" y="23285"/>
                </a:cubicBezTo>
                <a:cubicBezTo>
                  <a:pt x="12863" y="23258"/>
                  <a:pt x="12886" y="23234"/>
                  <a:pt x="12909" y="23205"/>
                </a:cubicBezTo>
                <a:cubicBezTo>
                  <a:pt x="12939" y="23223"/>
                  <a:pt x="12966" y="23236"/>
                  <a:pt x="12985" y="23254"/>
                </a:cubicBezTo>
                <a:cubicBezTo>
                  <a:pt x="13013" y="23284"/>
                  <a:pt x="13039" y="23297"/>
                  <a:pt x="13063" y="23297"/>
                </a:cubicBezTo>
                <a:cubicBezTo>
                  <a:pt x="13095" y="23297"/>
                  <a:pt x="13125" y="23274"/>
                  <a:pt x="13153" y="23238"/>
                </a:cubicBezTo>
                <a:cubicBezTo>
                  <a:pt x="13177" y="23207"/>
                  <a:pt x="13202" y="23174"/>
                  <a:pt x="13218" y="23138"/>
                </a:cubicBezTo>
                <a:cubicBezTo>
                  <a:pt x="13273" y="23016"/>
                  <a:pt x="13320" y="22892"/>
                  <a:pt x="13377" y="22773"/>
                </a:cubicBezTo>
                <a:cubicBezTo>
                  <a:pt x="13424" y="22673"/>
                  <a:pt x="13474" y="22574"/>
                  <a:pt x="13535" y="22481"/>
                </a:cubicBezTo>
                <a:cubicBezTo>
                  <a:pt x="13670" y="22275"/>
                  <a:pt x="13810" y="22073"/>
                  <a:pt x="13953" y="21863"/>
                </a:cubicBezTo>
                <a:cubicBezTo>
                  <a:pt x="13963" y="21888"/>
                  <a:pt x="13973" y="21909"/>
                  <a:pt x="13982" y="21931"/>
                </a:cubicBezTo>
                <a:cubicBezTo>
                  <a:pt x="14051" y="22126"/>
                  <a:pt x="14118" y="22322"/>
                  <a:pt x="14191" y="22515"/>
                </a:cubicBezTo>
                <a:cubicBezTo>
                  <a:pt x="14228" y="22612"/>
                  <a:pt x="14250" y="22652"/>
                  <a:pt x="14296" y="22652"/>
                </a:cubicBezTo>
                <a:cubicBezTo>
                  <a:pt x="14325" y="22652"/>
                  <a:pt x="14365" y="22636"/>
                  <a:pt x="14424" y="22608"/>
                </a:cubicBezTo>
                <a:cubicBezTo>
                  <a:pt x="14443" y="22649"/>
                  <a:pt x="14463" y="22690"/>
                  <a:pt x="14483" y="22731"/>
                </a:cubicBezTo>
                <a:cubicBezTo>
                  <a:pt x="14554" y="22878"/>
                  <a:pt x="14622" y="23026"/>
                  <a:pt x="14695" y="23172"/>
                </a:cubicBezTo>
                <a:cubicBezTo>
                  <a:pt x="14728" y="23239"/>
                  <a:pt x="14759" y="23271"/>
                  <a:pt x="14795" y="23271"/>
                </a:cubicBezTo>
                <a:cubicBezTo>
                  <a:pt x="14829" y="23271"/>
                  <a:pt x="14867" y="23241"/>
                  <a:pt x="14916" y="23185"/>
                </a:cubicBezTo>
                <a:cubicBezTo>
                  <a:pt x="14982" y="23109"/>
                  <a:pt x="15019" y="23010"/>
                  <a:pt x="15070" y="22923"/>
                </a:cubicBezTo>
                <a:cubicBezTo>
                  <a:pt x="15132" y="22817"/>
                  <a:pt x="15194" y="22713"/>
                  <a:pt x="15254" y="22609"/>
                </a:cubicBezTo>
                <a:cubicBezTo>
                  <a:pt x="15292" y="22631"/>
                  <a:pt x="15319" y="22642"/>
                  <a:pt x="15341" y="22642"/>
                </a:cubicBezTo>
                <a:cubicBezTo>
                  <a:pt x="15372" y="22642"/>
                  <a:pt x="15393" y="22619"/>
                  <a:pt x="15422" y="22569"/>
                </a:cubicBezTo>
                <a:cubicBezTo>
                  <a:pt x="15438" y="22543"/>
                  <a:pt x="15445" y="22512"/>
                  <a:pt x="15460" y="22486"/>
                </a:cubicBezTo>
                <a:cubicBezTo>
                  <a:pt x="15526" y="22364"/>
                  <a:pt x="15569" y="22215"/>
                  <a:pt x="15669" y="22130"/>
                </a:cubicBezTo>
                <a:cubicBezTo>
                  <a:pt x="15769" y="22042"/>
                  <a:pt x="15823" y="21934"/>
                  <a:pt x="15896" y="21834"/>
                </a:cubicBezTo>
                <a:cubicBezTo>
                  <a:pt x="15917" y="21807"/>
                  <a:pt x="15934" y="21780"/>
                  <a:pt x="15954" y="21747"/>
                </a:cubicBezTo>
                <a:cubicBezTo>
                  <a:pt x="15976" y="21767"/>
                  <a:pt x="15995" y="21783"/>
                  <a:pt x="16011" y="21801"/>
                </a:cubicBezTo>
                <a:cubicBezTo>
                  <a:pt x="16061" y="21859"/>
                  <a:pt x="16109" y="21881"/>
                  <a:pt x="16154" y="21881"/>
                </a:cubicBezTo>
                <a:cubicBezTo>
                  <a:pt x="16220" y="21881"/>
                  <a:pt x="16279" y="21834"/>
                  <a:pt x="16329" y="21776"/>
                </a:cubicBezTo>
                <a:cubicBezTo>
                  <a:pt x="16350" y="21750"/>
                  <a:pt x="16367" y="21718"/>
                  <a:pt x="16379" y="21687"/>
                </a:cubicBezTo>
                <a:cubicBezTo>
                  <a:pt x="16441" y="21519"/>
                  <a:pt x="16498" y="21350"/>
                  <a:pt x="16561" y="21183"/>
                </a:cubicBezTo>
                <a:cubicBezTo>
                  <a:pt x="16572" y="21155"/>
                  <a:pt x="16599" y="21111"/>
                  <a:pt x="16616" y="21111"/>
                </a:cubicBezTo>
                <a:cubicBezTo>
                  <a:pt x="16616" y="21111"/>
                  <a:pt x="16616" y="21111"/>
                  <a:pt x="16617" y="21111"/>
                </a:cubicBezTo>
                <a:cubicBezTo>
                  <a:pt x="16623" y="21112"/>
                  <a:pt x="16630" y="21112"/>
                  <a:pt x="16635" y="21112"/>
                </a:cubicBezTo>
                <a:cubicBezTo>
                  <a:pt x="16726" y="21112"/>
                  <a:pt x="16730" y="21040"/>
                  <a:pt x="16736" y="20973"/>
                </a:cubicBezTo>
                <a:cubicBezTo>
                  <a:pt x="16744" y="20885"/>
                  <a:pt x="16739" y="20794"/>
                  <a:pt x="16749" y="20706"/>
                </a:cubicBezTo>
                <a:cubicBezTo>
                  <a:pt x="16767" y="20541"/>
                  <a:pt x="16791" y="20375"/>
                  <a:pt x="16816" y="20211"/>
                </a:cubicBezTo>
                <a:cubicBezTo>
                  <a:pt x="16828" y="20131"/>
                  <a:pt x="16850" y="20056"/>
                  <a:pt x="16871" y="19964"/>
                </a:cubicBezTo>
                <a:cubicBezTo>
                  <a:pt x="16921" y="19995"/>
                  <a:pt x="16960" y="20013"/>
                  <a:pt x="16994" y="20037"/>
                </a:cubicBezTo>
                <a:cubicBezTo>
                  <a:pt x="17030" y="20060"/>
                  <a:pt x="17057" y="20073"/>
                  <a:pt x="17079" y="20073"/>
                </a:cubicBezTo>
                <a:cubicBezTo>
                  <a:pt x="17109" y="20073"/>
                  <a:pt x="17129" y="20049"/>
                  <a:pt x="17148" y="19995"/>
                </a:cubicBezTo>
                <a:cubicBezTo>
                  <a:pt x="17177" y="19910"/>
                  <a:pt x="17173" y="19817"/>
                  <a:pt x="17203" y="19733"/>
                </a:cubicBezTo>
                <a:cubicBezTo>
                  <a:pt x="17250" y="19601"/>
                  <a:pt x="17296" y="19463"/>
                  <a:pt x="17374" y="19348"/>
                </a:cubicBezTo>
                <a:cubicBezTo>
                  <a:pt x="17424" y="19276"/>
                  <a:pt x="17460" y="19211"/>
                  <a:pt x="17472" y="19127"/>
                </a:cubicBezTo>
                <a:cubicBezTo>
                  <a:pt x="17478" y="19076"/>
                  <a:pt x="17478" y="19022"/>
                  <a:pt x="17491" y="18972"/>
                </a:cubicBezTo>
                <a:cubicBezTo>
                  <a:pt x="17523" y="18845"/>
                  <a:pt x="17503" y="18704"/>
                  <a:pt x="17600" y="18598"/>
                </a:cubicBezTo>
                <a:cubicBezTo>
                  <a:pt x="17640" y="18614"/>
                  <a:pt x="17668" y="18623"/>
                  <a:pt x="17690" y="18623"/>
                </a:cubicBezTo>
                <a:cubicBezTo>
                  <a:pt x="17731" y="18623"/>
                  <a:pt x="17750" y="18593"/>
                  <a:pt x="17771" y="18521"/>
                </a:cubicBezTo>
                <a:cubicBezTo>
                  <a:pt x="17775" y="18506"/>
                  <a:pt x="17780" y="18492"/>
                  <a:pt x="17783" y="18477"/>
                </a:cubicBezTo>
                <a:cubicBezTo>
                  <a:pt x="17820" y="18236"/>
                  <a:pt x="17851" y="17994"/>
                  <a:pt x="17894" y="17754"/>
                </a:cubicBezTo>
                <a:cubicBezTo>
                  <a:pt x="17931" y="17546"/>
                  <a:pt x="17979" y="17337"/>
                  <a:pt x="18028" y="17131"/>
                </a:cubicBezTo>
                <a:cubicBezTo>
                  <a:pt x="18080" y="16921"/>
                  <a:pt x="18131" y="16710"/>
                  <a:pt x="18200" y="16507"/>
                </a:cubicBezTo>
                <a:cubicBezTo>
                  <a:pt x="18248" y="16358"/>
                  <a:pt x="18325" y="16219"/>
                  <a:pt x="18387" y="16076"/>
                </a:cubicBezTo>
                <a:cubicBezTo>
                  <a:pt x="18398" y="16078"/>
                  <a:pt x="18407" y="16081"/>
                  <a:pt x="18416" y="16083"/>
                </a:cubicBezTo>
                <a:cubicBezTo>
                  <a:pt x="18418" y="16245"/>
                  <a:pt x="18418" y="16407"/>
                  <a:pt x="18424" y="16569"/>
                </a:cubicBezTo>
                <a:cubicBezTo>
                  <a:pt x="18433" y="16775"/>
                  <a:pt x="18450" y="16982"/>
                  <a:pt x="18452" y="17188"/>
                </a:cubicBezTo>
                <a:cubicBezTo>
                  <a:pt x="18453" y="17312"/>
                  <a:pt x="18424" y="17439"/>
                  <a:pt x="18423" y="17564"/>
                </a:cubicBezTo>
                <a:cubicBezTo>
                  <a:pt x="18422" y="17669"/>
                  <a:pt x="18448" y="17774"/>
                  <a:pt x="18445" y="17878"/>
                </a:cubicBezTo>
                <a:cubicBezTo>
                  <a:pt x="18443" y="17976"/>
                  <a:pt x="18406" y="18074"/>
                  <a:pt x="18407" y="18170"/>
                </a:cubicBezTo>
                <a:cubicBezTo>
                  <a:pt x="18408" y="18300"/>
                  <a:pt x="18418" y="18433"/>
                  <a:pt x="18450" y="18556"/>
                </a:cubicBezTo>
                <a:cubicBezTo>
                  <a:pt x="18491" y="18712"/>
                  <a:pt x="18506" y="18866"/>
                  <a:pt x="18491" y="19025"/>
                </a:cubicBezTo>
                <a:cubicBezTo>
                  <a:pt x="18479" y="19185"/>
                  <a:pt x="18473" y="19344"/>
                  <a:pt x="18476" y="19504"/>
                </a:cubicBezTo>
                <a:cubicBezTo>
                  <a:pt x="18478" y="19575"/>
                  <a:pt x="18502" y="19606"/>
                  <a:pt x="18548" y="19606"/>
                </a:cubicBezTo>
                <a:cubicBezTo>
                  <a:pt x="18567" y="19606"/>
                  <a:pt x="18590" y="19601"/>
                  <a:pt x="18618" y="19590"/>
                </a:cubicBezTo>
                <a:cubicBezTo>
                  <a:pt x="18677" y="19568"/>
                  <a:pt x="18736" y="19545"/>
                  <a:pt x="18804" y="19519"/>
                </a:cubicBezTo>
                <a:lnTo>
                  <a:pt x="18804" y="19519"/>
                </a:lnTo>
                <a:cubicBezTo>
                  <a:pt x="18784" y="19615"/>
                  <a:pt x="18754" y="19701"/>
                  <a:pt x="18749" y="19787"/>
                </a:cubicBezTo>
                <a:cubicBezTo>
                  <a:pt x="18736" y="20005"/>
                  <a:pt x="18732" y="20223"/>
                  <a:pt x="18726" y="20442"/>
                </a:cubicBezTo>
                <a:cubicBezTo>
                  <a:pt x="18722" y="20567"/>
                  <a:pt x="18727" y="20603"/>
                  <a:pt x="18800" y="20603"/>
                </a:cubicBezTo>
                <a:cubicBezTo>
                  <a:pt x="18824" y="20603"/>
                  <a:pt x="18855" y="20599"/>
                  <a:pt x="18896" y="20593"/>
                </a:cubicBezTo>
                <a:cubicBezTo>
                  <a:pt x="18896" y="20593"/>
                  <a:pt x="18896" y="20593"/>
                  <a:pt x="18897" y="20593"/>
                </a:cubicBezTo>
                <a:cubicBezTo>
                  <a:pt x="18902" y="20593"/>
                  <a:pt x="18907" y="20599"/>
                  <a:pt x="18926" y="20608"/>
                </a:cubicBezTo>
                <a:cubicBezTo>
                  <a:pt x="18918" y="20754"/>
                  <a:pt x="18911" y="20908"/>
                  <a:pt x="18902" y="21062"/>
                </a:cubicBezTo>
                <a:cubicBezTo>
                  <a:pt x="18896" y="21180"/>
                  <a:pt x="18921" y="21211"/>
                  <a:pt x="19042" y="21211"/>
                </a:cubicBezTo>
                <a:cubicBezTo>
                  <a:pt x="19025" y="21399"/>
                  <a:pt x="19090" y="21562"/>
                  <a:pt x="19200" y="21710"/>
                </a:cubicBezTo>
                <a:cubicBezTo>
                  <a:pt x="19221" y="21738"/>
                  <a:pt x="19242" y="21750"/>
                  <a:pt x="19266" y="21750"/>
                </a:cubicBezTo>
                <a:cubicBezTo>
                  <a:pt x="19284" y="21750"/>
                  <a:pt x="19304" y="21743"/>
                  <a:pt x="19327" y="21728"/>
                </a:cubicBezTo>
                <a:cubicBezTo>
                  <a:pt x="19474" y="21633"/>
                  <a:pt x="19623" y="21540"/>
                  <a:pt x="19772" y="21446"/>
                </a:cubicBezTo>
                <a:cubicBezTo>
                  <a:pt x="19781" y="21492"/>
                  <a:pt x="19787" y="21534"/>
                  <a:pt x="19795" y="21576"/>
                </a:cubicBezTo>
                <a:cubicBezTo>
                  <a:pt x="19844" y="21861"/>
                  <a:pt x="19894" y="22145"/>
                  <a:pt x="19946" y="22429"/>
                </a:cubicBezTo>
                <a:cubicBezTo>
                  <a:pt x="19971" y="22566"/>
                  <a:pt x="20001" y="22702"/>
                  <a:pt x="20038" y="22834"/>
                </a:cubicBezTo>
                <a:cubicBezTo>
                  <a:pt x="20056" y="22898"/>
                  <a:pt x="20089" y="22931"/>
                  <a:pt x="20131" y="22931"/>
                </a:cubicBezTo>
                <a:cubicBezTo>
                  <a:pt x="20154" y="22931"/>
                  <a:pt x="20178" y="22922"/>
                  <a:pt x="20204" y="22902"/>
                </a:cubicBezTo>
                <a:cubicBezTo>
                  <a:pt x="20245" y="22871"/>
                  <a:pt x="20295" y="22854"/>
                  <a:pt x="20336" y="22831"/>
                </a:cubicBezTo>
                <a:cubicBezTo>
                  <a:pt x="20419" y="23015"/>
                  <a:pt x="20503" y="23199"/>
                  <a:pt x="20589" y="23381"/>
                </a:cubicBezTo>
                <a:cubicBezTo>
                  <a:pt x="20616" y="23437"/>
                  <a:pt x="20652" y="23476"/>
                  <a:pt x="20706" y="23476"/>
                </a:cubicBezTo>
                <a:cubicBezTo>
                  <a:pt x="20728" y="23476"/>
                  <a:pt x="20752" y="23470"/>
                  <a:pt x="20781" y="23456"/>
                </a:cubicBezTo>
                <a:cubicBezTo>
                  <a:pt x="20791" y="23502"/>
                  <a:pt x="20799" y="23541"/>
                  <a:pt x="20808" y="23580"/>
                </a:cubicBezTo>
                <a:cubicBezTo>
                  <a:pt x="20837" y="23703"/>
                  <a:pt x="20881" y="23815"/>
                  <a:pt x="20980" y="23900"/>
                </a:cubicBezTo>
                <a:cubicBezTo>
                  <a:pt x="21018" y="23932"/>
                  <a:pt x="21055" y="23949"/>
                  <a:pt x="21090" y="23949"/>
                </a:cubicBezTo>
                <a:cubicBezTo>
                  <a:pt x="21121" y="23949"/>
                  <a:pt x="21152" y="23936"/>
                  <a:pt x="21180" y="23909"/>
                </a:cubicBezTo>
                <a:cubicBezTo>
                  <a:pt x="21256" y="23837"/>
                  <a:pt x="21330" y="23765"/>
                  <a:pt x="21407" y="23690"/>
                </a:cubicBezTo>
                <a:cubicBezTo>
                  <a:pt x="21413" y="23700"/>
                  <a:pt x="21422" y="23705"/>
                  <a:pt x="21426" y="23712"/>
                </a:cubicBezTo>
                <a:cubicBezTo>
                  <a:pt x="21571" y="24013"/>
                  <a:pt x="21712" y="24314"/>
                  <a:pt x="21860" y="24612"/>
                </a:cubicBezTo>
                <a:cubicBezTo>
                  <a:pt x="21905" y="24704"/>
                  <a:pt x="21957" y="24792"/>
                  <a:pt x="22019" y="24871"/>
                </a:cubicBezTo>
                <a:cubicBezTo>
                  <a:pt x="22063" y="24926"/>
                  <a:pt x="22089" y="24952"/>
                  <a:pt x="22123" y="24952"/>
                </a:cubicBezTo>
                <a:cubicBezTo>
                  <a:pt x="22152" y="24952"/>
                  <a:pt x="22189" y="24932"/>
                  <a:pt x="22250" y="24894"/>
                </a:cubicBezTo>
                <a:cubicBezTo>
                  <a:pt x="22298" y="24980"/>
                  <a:pt x="22349" y="25062"/>
                  <a:pt x="22394" y="25148"/>
                </a:cubicBezTo>
                <a:cubicBezTo>
                  <a:pt x="22485" y="25322"/>
                  <a:pt x="22580" y="25495"/>
                  <a:pt x="22662" y="25674"/>
                </a:cubicBezTo>
                <a:cubicBezTo>
                  <a:pt x="22748" y="25859"/>
                  <a:pt x="22816" y="26051"/>
                  <a:pt x="22894" y="26238"/>
                </a:cubicBezTo>
                <a:cubicBezTo>
                  <a:pt x="22934" y="26334"/>
                  <a:pt x="22977" y="26427"/>
                  <a:pt x="23026" y="26520"/>
                </a:cubicBezTo>
                <a:cubicBezTo>
                  <a:pt x="23041" y="26549"/>
                  <a:pt x="23059" y="26563"/>
                  <a:pt x="23078" y="26563"/>
                </a:cubicBezTo>
                <a:cubicBezTo>
                  <a:pt x="23097" y="26563"/>
                  <a:pt x="23116" y="26547"/>
                  <a:pt x="23128" y="26519"/>
                </a:cubicBezTo>
                <a:cubicBezTo>
                  <a:pt x="23159" y="26447"/>
                  <a:pt x="23187" y="26369"/>
                  <a:pt x="23197" y="26291"/>
                </a:cubicBezTo>
                <a:cubicBezTo>
                  <a:pt x="23240" y="25969"/>
                  <a:pt x="23259" y="25645"/>
                  <a:pt x="23314" y="25324"/>
                </a:cubicBezTo>
                <a:cubicBezTo>
                  <a:pt x="23362" y="25029"/>
                  <a:pt x="23396" y="24731"/>
                  <a:pt x="23437" y="24435"/>
                </a:cubicBezTo>
                <a:cubicBezTo>
                  <a:pt x="23451" y="24334"/>
                  <a:pt x="23469" y="24236"/>
                  <a:pt x="23487" y="24131"/>
                </a:cubicBezTo>
                <a:cubicBezTo>
                  <a:pt x="23514" y="24139"/>
                  <a:pt x="23537" y="24142"/>
                  <a:pt x="23553" y="24152"/>
                </a:cubicBezTo>
                <a:cubicBezTo>
                  <a:pt x="23580" y="24169"/>
                  <a:pt x="23605" y="24176"/>
                  <a:pt x="23627" y="24176"/>
                </a:cubicBezTo>
                <a:cubicBezTo>
                  <a:pt x="23671" y="24176"/>
                  <a:pt x="23707" y="24146"/>
                  <a:pt x="23731" y="24101"/>
                </a:cubicBezTo>
                <a:cubicBezTo>
                  <a:pt x="23782" y="24009"/>
                  <a:pt x="23829" y="23915"/>
                  <a:pt x="23857" y="23814"/>
                </a:cubicBezTo>
                <a:cubicBezTo>
                  <a:pt x="23887" y="23705"/>
                  <a:pt x="23891" y="23588"/>
                  <a:pt x="23913" y="23477"/>
                </a:cubicBezTo>
                <a:cubicBezTo>
                  <a:pt x="23919" y="23450"/>
                  <a:pt x="23955" y="23408"/>
                  <a:pt x="23972" y="23408"/>
                </a:cubicBezTo>
                <a:cubicBezTo>
                  <a:pt x="23972" y="23408"/>
                  <a:pt x="23973" y="23408"/>
                  <a:pt x="23973" y="23408"/>
                </a:cubicBezTo>
                <a:cubicBezTo>
                  <a:pt x="23982" y="23410"/>
                  <a:pt x="23989" y="23410"/>
                  <a:pt x="23997" y="23410"/>
                </a:cubicBezTo>
                <a:cubicBezTo>
                  <a:pt x="24064" y="23410"/>
                  <a:pt x="24071" y="23359"/>
                  <a:pt x="24075" y="23302"/>
                </a:cubicBezTo>
                <a:cubicBezTo>
                  <a:pt x="24080" y="23207"/>
                  <a:pt x="24086" y="23110"/>
                  <a:pt x="24087" y="23015"/>
                </a:cubicBezTo>
                <a:cubicBezTo>
                  <a:pt x="24091" y="22812"/>
                  <a:pt x="24094" y="22609"/>
                  <a:pt x="24087" y="22405"/>
                </a:cubicBezTo>
                <a:cubicBezTo>
                  <a:pt x="24086" y="22349"/>
                  <a:pt x="24094" y="22315"/>
                  <a:pt x="24140" y="22315"/>
                </a:cubicBezTo>
                <a:cubicBezTo>
                  <a:pt x="24147" y="22315"/>
                  <a:pt x="24154" y="22315"/>
                  <a:pt x="24163" y="22317"/>
                </a:cubicBezTo>
                <a:cubicBezTo>
                  <a:pt x="24298" y="22340"/>
                  <a:pt x="24436" y="22361"/>
                  <a:pt x="24567" y="22400"/>
                </a:cubicBezTo>
                <a:cubicBezTo>
                  <a:pt x="24597" y="22410"/>
                  <a:pt x="24625" y="22415"/>
                  <a:pt x="24650" y="22415"/>
                </a:cubicBezTo>
                <a:cubicBezTo>
                  <a:pt x="24698" y="22415"/>
                  <a:pt x="24736" y="22394"/>
                  <a:pt x="24760" y="22337"/>
                </a:cubicBezTo>
                <a:cubicBezTo>
                  <a:pt x="24804" y="22238"/>
                  <a:pt x="24839" y="22133"/>
                  <a:pt x="24868" y="22028"/>
                </a:cubicBezTo>
                <a:cubicBezTo>
                  <a:pt x="24889" y="21953"/>
                  <a:pt x="24895" y="21873"/>
                  <a:pt x="24906" y="21797"/>
                </a:cubicBezTo>
                <a:cubicBezTo>
                  <a:pt x="25068" y="21785"/>
                  <a:pt x="25081" y="21775"/>
                  <a:pt x="25078" y="21675"/>
                </a:cubicBezTo>
                <a:cubicBezTo>
                  <a:pt x="25070" y="21468"/>
                  <a:pt x="25061" y="21262"/>
                  <a:pt x="25049" y="21056"/>
                </a:cubicBezTo>
                <a:cubicBezTo>
                  <a:pt x="25042" y="20926"/>
                  <a:pt x="25030" y="20794"/>
                  <a:pt x="25020" y="20654"/>
                </a:cubicBezTo>
                <a:lnTo>
                  <a:pt x="25020" y="20654"/>
                </a:lnTo>
                <a:cubicBezTo>
                  <a:pt x="25071" y="20658"/>
                  <a:pt x="25117" y="20659"/>
                  <a:pt x="25163" y="20664"/>
                </a:cubicBezTo>
                <a:cubicBezTo>
                  <a:pt x="25180" y="20666"/>
                  <a:pt x="25196" y="20667"/>
                  <a:pt x="25210" y="20667"/>
                </a:cubicBezTo>
                <a:cubicBezTo>
                  <a:pt x="25292" y="20667"/>
                  <a:pt x="25325" y="20634"/>
                  <a:pt x="25325" y="20536"/>
                </a:cubicBezTo>
                <a:cubicBezTo>
                  <a:pt x="25326" y="20424"/>
                  <a:pt x="25305" y="20310"/>
                  <a:pt x="25281" y="20200"/>
                </a:cubicBezTo>
                <a:cubicBezTo>
                  <a:pt x="25263" y="20110"/>
                  <a:pt x="25220" y="20025"/>
                  <a:pt x="25200" y="19936"/>
                </a:cubicBezTo>
                <a:cubicBezTo>
                  <a:pt x="25186" y="19876"/>
                  <a:pt x="25198" y="19809"/>
                  <a:pt x="25186" y="19748"/>
                </a:cubicBezTo>
                <a:cubicBezTo>
                  <a:pt x="25146" y="19524"/>
                  <a:pt x="25101" y="19301"/>
                  <a:pt x="25059" y="19080"/>
                </a:cubicBezTo>
                <a:cubicBezTo>
                  <a:pt x="25157" y="19075"/>
                  <a:pt x="25274" y="19082"/>
                  <a:pt x="25383" y="19059"/>
                </a:cubicBezTo>
                <a:cubicBezTo>
                  <a:pt x="25579" y="19018"/>
                  <a:pt x="25793" y="19015"/>
                  <a:pt x="25955" y="18866"/>
                </a:cubicBezTo>
                <a:cubicBezTo>
                  <a:pt x="25963" y="18859"/>
                  <a:pt x="25976" y="18856"/>
                  <a:pt x="25989" y="18856"/>
                </a:cubicBezTo>
                <a:cubicBezTo>
                  <a:pt x="25995" y="18856"/>
                  <a:pt x="26001" y="18857"/>
                  <a:pt x="26006" y="18858"/>
                </a:cubicBezTo>
                <a:cubicBezTo>
                  <a:pt x="26133" y="18881"/>
                  <a:pt x="26259" y="18907"/>
                  <a:pt x="26386" y="18935"/>
                </a:cubicBezTo>
                <a:cubicBezTo>
                  <a:pt x="26409" y="18940"/>
                  <a:pt x="26428" y="18943"/>
                  <a:pt x="26444" y="18943"/>
                </a:cubicBezTo>
                <a:cubicBezTo>
                  <a:pt x="26498" y="18943"/>
                  <a:pt x="26517" y="18912"/>
                  <a:pt x="26517" y="18832"/>
                </a:cubicBezTo>
                <a:cubicBezTo>
                  <a:pt x="26516" y="18756"/>
                  <a:pt x="26503" y="18680"/>
                  <a:pt x="26495" y="18598"/>
                </a:cubicBezTo>
                <a:cubicBezTo>
                  <a:pt x="26603" y="18576"/>
                  <a:pt x="26599" y="18498"/>
                  <a:pt x="26575" y="18418"/>
                </a:cubicBezTo>
                <a:cubicBezTo>
                  <a:pt x="26555" y="18351"/>
                  <a:pt x="26522" y="18288"/>
                  <a:pt x="26495" y="18222"/>
                </a:cubicBezTo>
                <a:cubicBezTo>
                  <a:pt x="26474" y="18174"/>
                  <a:pt x="26455" y="18127"/>
                  <a:pt x="26434" y="18077"/>
                </a:cubicBezTo>
                <a:cubicBezTo>
                  <a:pt x="26650" y="18056"/>
                  <a:pt x="26673" y="18030"/>
                  <a:pt x="26586" y="17836"/>
                </a:cubicBezTo>
                <a:cubicBezTo>
                  <a:pt x="26521" y="17693"/>
                  <a:pt x="26434" y="17561"/>
                  <a:pt x="26356" y="17425"/>
                </a:cubicBezTo>
                <a:cubicBezTo>
                  <a:pt x="26328" y="17377"/>
                  <a:pt x="26293" y="17331"/>
                  <a:pt x="26254" y="17275"/>
                </a:cubicBezTo>
                <a:cubicBezTo>
                  <a:pt x="26330" y="17260"/>
                  <a:pt x="26392" y="17242"/>
                  <a:pt x="26457" y="17237"/>
                </a:cubicBezTo>
                <a:cubicBezTo>
                  <a:pt x="26551" y="17230"/>
                  <a:pt x="26573" y="17181"/>
                  <a:pt x="26567" y="17095"/>
                </a:cubicBezTo>
                <a:cubicBezTo>
                  <a:pt x="26550" y="16865"/>
                  <a:pt x="26442" y="16678"/>
                  <a:pt x="26285" y="16517"/>
                </a:cubicBezTo>
                <a:cubicBezTo>
                  <a:pt x="26227" y="16457"/>
                  <a:pt x="26162" y="16406"/>
                  <a:pt x="26100" y="16350"/>
                </a:cubicBezTo>
                <a:cubicBezTo>
                  <a:pt x="26109" y="16339"/>
                  <a:pt x="26113" y="16329"/>
                  <a:pt x="26119" y="16325"/>
                </a:cubicBezTo>
                <a:cubicBezTo>
                  <a:pt x="26217" y="16266"/>
                  <a:pt x="26222" y="16225"/>
                  <a:pt x="26140" y="16139"/>
                </a:cubicBezTo>
                <a:cubicBezTo>
                  <a:pt x="26120" y="16121"/>
                  <a:pt x="26101" y="16101"/>
                  <a:pt x="26078" y="16085"/>
                </a:cubicBezTo>
                <a:cubicBezTo>
                  <a:pt x="25985" y="16009"/>
                  <a:pt x="25887" y="15938"/>
                  <a:pt x="25798" y="15858"/>
                </a:cubicBezTo>
                <a:cubicBezTo>
                  <a:pt x="25720" y="15788"/>
                  <a:pt x="25676" y="15695"/>
                  <a:pt x="25640" y="15582"/>
                </a:cubicBezTo>
                <a:cubicBezTo>
                  <a:pt x="25779" y="15578"/>
                  <a:pt x="25898" y="15571"/>
                  <a:pt x="26019" y="15570"/>
                </a:cubicBezTo>
                <a:cubicBezTo>
                  <a:pt x="26103" y="15568"/>
                  <a:pt x="26133" y="15524"/>
                  <a:pt x="26107" y="15450"/>
                </a:cubicBezTo>
                <a:cubicBezTo>
                  <a:pt x="26064" y="15332"/>
                  <a:pt x="26022" y="15212"/>
                  <a:pt x="25964" y="15100"/>
                </a:cubicBezTo>
                <a:cubicBezTo>
                  <a:pt x="25909" y="14995"/>
                  <a:pt x="25834" y="14900"/>
                  <a:pt x="25764" y="14796"/>
                </a:cubicBezTo>
                <a:cubicBezTo>
                  <a:pt x="25854" y="14745"/>
                  <a:pt x="25832" y="14686"/>
                  <a:pt x="25788" y="14624"/>
                </a:cubicBezTo>
                <a:cubicBezTo>
                  <a:pt x="25759" y="14584"/>
                  <a:pt x="25726" y="14548"/>
                  <a:pt x="25696" y="14510"/>
                </a:cubicBezTo>
                <a:cubicBezTo>
                  <a:pt x="25634" y="14433"/>
                  <a:pt x="25573" y="14357"/>
                  <a:pt x="25511" y="14281"/>
                </a:cubicBezTo>
                <a:cubicBezTo>
                  <a:pt x="25531" y="14265"/>
                  <a:pt x="25537" y="14259"/>
                  <a:pt x="25545" y="14254"/>
                </a:cubicBezTo>
                <a:cubicBezTo>
                  <a:pt x="25695" y="14189"/>
                  <a:pt x="25700" y="14176"/>
                  <a:pt x="25620" y="14031"/>
                </a:cubicBezTo>
                <a:cubicBezTo>
                  <a:pt x="25604" y="13998"/>
                  <a:pt x="25583" y="13966"/>
                  <a:pt x="25558" y="13941"/>
                </a:cubicBezTo>
                <a:cubicBezTo>
                  <a:pt x="25305" y="13692"/>
                  <a:pt x="25069" y="13425"/>
                  <a:pt x="24904" y="13107"/>
                </a:cubicBezTo>
                <a:cubicBezTo>
                  <a:pt x="24795" y="12897"/>
                  <a:pt x="24713" y="12674"/>
                  <a:pt x="24619" y="12457"/>
                </a:cubicBezTo>
                <a:cubicBezTo>
                  <a:pt x="24617" y="12453"/>
                  <a:pt x="24623" y="12447"/>
                  <a:pt x="24626" y="12444"/>
                </a:cubicBezTo>
                <a:cubicBezTo>
                  <a:pt x="24730" y="12478"/>
                  <a:pt x="24833" y="12516"/>
                  <a:pt x="24940" y="12540"/>
                </a:cubicBezTo>
                <a:cubicBezTo>
                  <a:pt x="25194" y="12599"/>
                  <a:pt x="25463" y="12602"/>
                  <a:pt x="25706" y="12712"/>
                </a:cubicBezTo>
                <a:cubicBezTo>
                  <a:pt x="25810" y="12758"/>
                  <a:pt x="25914" y="12808"/>
                  <a:pt x="26022" y="12843"/>
                </a:cubicBezTo>
                <a:cubicBezTo>
                  <a:pt x="26055" y="12853"/>
                  <a:pt x="26082" y="12859"/>
                  <a:pt x="26105" y="12859"/>
                </a:cubicBezTo>
                <a:cubicBezTo>
                  <a:pt x="26164" y="12859"/>
                  <a:pt x="26191" y="12820"/>
                  <a:pt x="26212" y="12733"/>
                </a:cubicBezTo>
                <a:cubicBezTo>
                  <a:pt x="26224" y="12733"/>
                  <a:pt x="26236" y="12731"/>
                  <a:pt x="26248" y="12731"/>
                </a:cubicBezTo>
                <a:cubicBezTo>
                  <a:pt x="26251" y="12731"/>
                  <a:pt x="26253" y="12731"/>
                  <a:pt x="26256" y="12732"/>
                </a:cubicBezTo>
                <a:cubicBezTo>
                  <a:pt x="26485" y="12762"/>
                  <a:pt x="26714" y="12792"/>
                  <a:pt x="26943" y="12822"/>
                </a:cubicBezTo>
                <a:cubicBezTo>
                  <a:pt x="27007" y="12829"/>
                  <a:pt x="27071" y="12836"/>
                  <a:pt x="27136" y="12838"/>
                </a:cubicBezTo>
                <a:cubicBezTo>
                  <a:pt x="27137" y="12838"/>
                  <a:pt x="27138" y="12838"/>
                  <a:pt x="27139" y="12838"/>
                </a:cubicBezTo>
                <a:cubicBezTo>
                  <a:pt x="27211" y="12838"/>
                  <a:pt x="27251" y="12804"/>
                  <a:pt x="27240" y="12722"/>
                </a:cubicBezTo>
                <a:cubicBezTo>
                  <a:pt x="27233" y="12663"/>
                  <a:pt x="27227" y="12601"/>
                  <a:pt x="27223" y="12539"/>
                </a:cubicBezTo>
                <a:cubicBezTo>
                  <a:pt x="27215" y="12436"/>
                  <a:pt x="27210" y="12333"/>
                  <a:pt x="27204" y="12234"/>
                </a:cubicBezTo>
                <a:cubicBezTo>
                  <a:pt x="27303" y="12234"/>
                  <a:pt x="27397" y="12236"/>
                  <a:pt x="27490" y="12236"/>
                </a:cubicBezTo>
                <a:cubicBezTo>
                  <a:pt x="27536" y="12236"/>
                  <a:pt x="27583" y="12235"/>
                  <a:pt x="27629" y="12234"/>
                </a:cubicBezTo>
                <a:cubicBezTo>
                  <a:pt x="27665" y="12233"/>
                  <a:pt x="27699" y="12208"/>
                  <a:pt x="27734" y="12193"/>
                </a:cubicBezTo>
                <a:cubicBezTo>
                  <a:pt x="27765" y="12179"/>
                  <a:pt x="27793" y="12149"/>
                  <a:pt x="27824" y="12146"/>
                </a:cubicBezTo>
                <a:cubicBezTo>
                  <a:pt x="27979" y="12136"/>
                  <a:pt x="28131" y="12135"/>
                  <a:pt x="28285" y="12128"/>
                </a:cubicBezTo>
                <a:cubicBezTo>
                  <a:pt x="28470" y="12118"/>
                  <a:pt x="28499" y="12092"/>
                  <a:pt x="28520" y="11917"/>
                </a:cubicBezTo>
                <a:cubicBezTo>
                  <a:pt x="28520" y="11915"/>
                  <a:pt x="28524" y="11913"/>
                  <a:pt x="28539" y="11896"/>
                </a:cubicBezTo>
                <a:cubicBezTo>
                  <a:pt x="28762" y="11935"/>
                  <a:pt x="28994" y="11976"/>
                  <a:pt x="29227" y="12017"/>
                </a:cubicBezTo>
                <a:cubicBezTo>
                  <a:pt x="29258" y="12022"/>
                  <a:pt x="29291" y="12032"/>
                  <a:pt x="29322" y="12032"/>
                </a:cubicBezTo>
                <a:cubicBezTo>
                  <a:pt x="29358" y="12032"/>
                  <a:pt x="29390" y="12019"/>
                  <a:pt x="29415" y="11971"/>
                </a:cubicBezTo>
                <a:cubicBezTo>
                  <a:pt x="29417" y="11967"/>
                  <a:pt x="29428" y="11965"/>
                  <a:pt x="29440" y="11965"/>
                </a:cubicBezTo>
                <a:cubicBezTo>
                  <a:pt x="29450" y="11965"/>
                  <a:pt x="29459" y="11966"/>
                  <a:pt x="29466" y="11968"/>
                </a:cubicBezTo>
                <a:cubicBezTo>
                  <a:pt x="29621" y="11997"/>
                  <a:pt x="29775" y="12031"/>
                  <a:pt x="29929" y="12061"/>
                </a:cubicBezTo>
                <a:cubicBezTo>
                  <a:pt x="30034" y="12081"/>
                  <a:pt x="30140" y="12105"/>
                  <a:pt x="30247" y="12117"/>
                </a:cubicBezTo>
                <a:cubicBezTo>
                  <a:pt x="30259" y="12119"/>
                  <a:pt x="30270" y="12119"/>
                  <a:pt x="30280" y="12119"/>
                </a:cubicBezTo>
                <a:cubicBezTo>
                  <a:pt x="30356" y="12119"/>
                  <a:pt x="30369" y="12080"/>
                  <a:pt x="30335" y="11994"/>
                </a:cubicBezTo>
                <a:cubicBezTo>
                  <a:pt x="30326" y="11974"/>
                  <a:pt x="30314" y="11955"/>
                  <a:pt x="30301" y="11938"/>
                </a:cubicBezTo>
                <a:cubicBezTo>
                  <a:pt x="30109" y="11681"/>
                  <a:pt x="29884" y="11459"/>
                  <a:pt x="29601" y="11302"/>
                </a:cubicBezTo>
                <a:cubicBezTo>
                  <a:pt x="29577" y="11289"/>
                  <a:pt x="29539" y="11271"/>
                  <a:pt x="29538" y="11253"/>
                </a:cubicBezTo>
                <a:cubicBezTo>
                  <a:pt x="29528" y="11163"/>
                  <a:pt x="29456" y="11146"/>
                  <a:pt x="29394" y="11112"/>
                </a:cubicBezTo>
                <a:cubicBezTo>
                  <a:pt x="29323" y="11075"/>
                  <a:pt x="29253" y="11034"/>
                  <a:pt x="29186" y="10993"/>
                </a:cubicBezTo>
                <a:cubicBezTo>
                  <a:pt x="29072" y="10925"/>
                  <a:pt x="28961" y="10855"/>
                  <a:pt x="28849" y="10785"/>
                </a:cubicBezTo>
                <a:cubicBezTo>
                  <a:pt x="28821" y="10768"/>
                  <a:pt x="28798" y="10745"/>
                  <a:pt x="28773" y="10725"/>
                </a:cubicBezTo>
                <a:cubicBezTo>
                  <a:pt x="28874" y="10597"/>
                  <a:pt x="28860" y="10519"/>
                  <a:pt x="28730" y="10441"/>
                </a:cubicBezTo>
                <a:cubicBezTo>
                  <a:pt x="28648" y="10392"/>
                  <a:pt x="28559" y="10354"/>
                  <a:pt x="28476" y="10308"/>
                </a:cubicBezTo>
                <a:cubicBezTo>
                  <a:pt x="28396" y="10263"/>
                  <a:pt x="28318" y="10216"/>
                  <a:pt x="28239" y="10170"/>
                </a:cubicBezTo>
                <a:cubicBezTo>
                  <a:pt x="28300" y="10037"/>
                  <a:pt x="28296" y="10005"/>
                  <a:pt x="28202" y="9946"/>
                </a:cubicBezTo>
                <a:cubicBezTo>
                  <a:pt x="28181" y="9933"/>
                  <a:pt x="28159" y="9922"/>
                  <a:pt x="28136" y="9911"/>
                </a:cubicBezTo>
                <a:cubicBezTo>
                  <a:pt x="27987" y="9844"/>
                  <a:pt x="27838" y="9777"/>
                  <a:pt x="27690" y="9708"/>
                </a:cubicBezTo>
                <a:cubicBezTo>
                  <a:pt x="27664" y="9696"/>
                  <a:pt x="27640" y="9676"/>
                  <a:pt x="27614" y="9658"/>
                </a:cubicBezTo>
                <a:cubicBezTo>
                  <a:pt x="27624" y="9639"/>
                  <a:pt x="27626" y="9625"/>
                  <a:pt x="27635" y="9618"/>
                </a:cubicBezTo>
                <a:cubicBezTo>
                  <a:pt x="27686" y="9573"/>
                  <a:pt x="27740" y="9531"/>
                  <a:pt x="27791" y="9487"/>
                </a:cubicBezTo>
                <a:cubicBezTo>
                  <a:pt x="27845" y="9442"/>
                  <a:pt x="27824" y="9301"/>
                  <a:pt x="27765" y="9275"/>
                </a:cubicBezTo>
                <a:cubicBezTo>
                  <a:pt x="27600" y="9201"/>
                  <a:pt x="27440" y="9120"/>
                  <a:pt x="27284" y="9047"/>
                </a:cubicBezTo>
                <a:cubicBezTo>
                  <a:pt x="27302" y="8877"/>
                  <a:pt x="27276" y="8841"/>
                  <a:pt x="27130" y="8806"/>
                </a:cubicBezTo>
                <a:cubicBezTo>
                  <a:pt x="27045" y="8786"/>
                  <a:pt x="26960" y="8775"/>
                  <a:pt x="26876" y="8753"/>
                </a:cubicBezTo>
                <a:cubicBezTo>
                  <a:pt x="26782" y="8728"/>
                  <a:pt x="26693" y="8696"/>
                  <a:pt x="26587" y="8663"/>
                </a:cubicBezTo>
                <a:cubicBezTo>
                  <a:pt x="26626" y="8620"/>
                  <a:pt x="26649" y="8591"/>
                  <a:pt x="26674" y="8565"/>
                </a:cubicBezTo>
                <a:cubicBezTo>
                  <a:pt x="26763" y="8467"/>
                  <a:pt x="26753" y="8390"/>
                  <a:pt x="26633" y="8342"/>
                </a:cubicBezTo>
                <a:cubicBezTo>
                  <a:pt x="26526" y="8300"/>
                  <a:pt x="26412" y="8272"/>
                  <a:pt x="26297" y="8252"/>
                </a:cubicBezTo>
                <a:cubicBezTo>
                  <a:pt x="26151" y="8225"/>
                  <a:pt x="26002" y="8225"/>
                  <a:pt x="25872" y="8142"/>
                </a:cubicBezTo>
                <a:cubicBezTo>
                  <a:pt x="25795" y="8092"/>
                  <a:pt x="25716" y="8044"/>
                  <a:pt x="25631" y="8015"/>
                </a:cubicBezTo>
                <a:cubicBezTo>
                  <a:pt x="25538" y="7984"/>
                  <a:pt x="25559" y="7956"/>
                  <a:pt x="25600" y="7894"/>
                </a:cubicBezTo>
                <a:cubicBezTo>
                  <a:pt x="25707" y="7735"/>
                  <a:pt x="25811" y="7575"/>
                  <a:pt x="25904" y="7408"/>
                </a:cubicBezTo>
                <a:cubicBezTo>
                  <a:pt x="25958" y="7318"/>
                  <a:pt x="25932" y="7278"/>
                  <a:pt x="25847" y="7217"/>
                </a:cubicBezTo>
                <a:cubicBezTo>
                  <a:pt x="25726" y="7132"/>
                  <a:pt x="25589" y="7103"/>
                  <a:pt x="25447" y="7086"/>
                </a:cubicBezTo>
                <a:cubicBezTo>
                  <a:pt x="25380" y="7078"/>
                  <a:pt x="25349" y="7046"/>
                  <a:pt x="25364" y="6983"/>
                </a:cubicBezTo>
                <a:cubicBezTo>
                  <a:pt x="25388" y="6888"/>
                  <a:pt x="25332" y="6865"/>
                  <a:pt x="25260" y="6863"/>
                </a:cubicBezTo>
                <a:cubicBezTo>
                  <a:pt x="25252" y="6863"/>
                  <a:pt x="25243" y="6863"/>
                  <a:pt x="25234" y="6863"/>
                </a:cubicBezTo>
                <a:cubicBezTo>
                  <a:pt x="25118" y="6863"/>
                  <a:pt x="25003" y="6868"/>
                  <a:pt x="24888" y="6868"/>
                </a:cubicBezTo>
                <a:cubicBezTo>
                  <a:pt x="24864" y="6868"/>
                  <a:pt x="24841" y="6868"/>
                  <a:pt x="24817" y="6867"/>
                </a:cubicBezTo>
                <a:cubicBezTo>
                  <a:pt x="24741" y="6866"/>
                  <a:pt x="24667" y="6851"/>
                  <a:pt x="24579" y="6839"/>
                </a:cubicBezTo>
                <a:cubicBezTo>
                  <a:pt x="24598" y="6790"/>
                  <a:pt x="24608" y="6762"/>
                  <a:pt x="24621" y="6734"/>
                </a:cubicBezTo>
                <a:cubicBezTo>
                  <a:pt x="24662" y="6654"/>
                  <a:pt x="24648" y="6628"/>
                  <a:pt x="24561" y="6606"/>
                </a:cubicBezTo>
                <a:cubicBezTo>
                  <a:pt x="24462" y="6582"/>
                  <a:pt x="24360" y="6574"/>
                  <a:pt x="24260" y="6548"/>
                </a:cubicBezTo>
                <a:cubicBezTo>
                  <a:pt x="24186" y="6529"/>
                  <a:pt x="24111" y="6516"/>
                  <a:pt x="24035" y="6516"/>
                </a:cubicBezTo>
                <a:cubicBezTo>
                  <a:pt x="23969" y="6516"/>
                  <a:pt x="23903" y="6526"/>
                  <a:pt x="23838" y="6551"/>
                </a:cubicBezTo>
                <a:cubicBezTo>
                  <a:pt x="23823" y="6556"/>
                  <a:pt x="23800" y="6562"/>
                  <a:pt x="23783" y="6562"/>
                </a:cubicBezTo>
                <a:cubicBezTo>
                  <a:pt x="23774" y="6562"/>
                  <a:pt x="23766" y="6560"/>
                  <a:pt x="23762" y="6556"/>
                </a:cubicBezTo>
                <a:cubicBezTo>
                  <a:pt x="23745" y="6538"/>
                  <a:pt x="23731" y="6531"/>
                  <a:pt x="23717" y="6531"/>
                </a:cubicBezTo>
                <a:cubicBezTo>
                  <a:pt x="23697" y="6531"/>
                  <a:pt x="23679" y="6546"/>
                  <a:pt x="23658" y="6562"/>
                </a:cubicBezTo>
                <a:cubicBezTo>
                  <a:pt x="23640" y="6575"/>
                  <a:pt x="23614" y="6577"/>
                  <a:pt x="23576" y="6588"/>
                </a:cubicBezTo>
                <a:cubicBezTo>
                  <a:pt x="23604" y="6539"/>
                  <a:pt x="23624" y="6505"/>
                  <a:pt x="23661" y="6441"/>
                </a:cubicBezTo>
                <a:lnTo>
                  <a:pt x="23661" y="6441"/>
                </a:lnTo>
                <a:cubicBezTo>
                  <a:pt x="23481" y="6492"/>
                  <a:pt x="23306" y="6508"/>
                  <a:pt x="23135" y="6508"/>
                </a:cubicBezTo>
                <a:cubicBezTo>
                  <a:pt x="22944" y="6508"/>
                  <a:pt x="22757" y="6488"/>
                  <a:pt x="22570" y="6474"/>
                </a:cubicBezTo>
                <a:cubicBezTo>
                  <a:pt x="22616" y="6395"/>
                  <a:pt x="22656" y="6320"/>
                  <a:pt x="22704" y="6248"/>
                </a:cubicBezTo>
                <a:cubicBezTo>
                  <a:pt x="22769" y="6147"/>
                  <a:pt x="22754" y="6027"/>
                  <a:pt x="22786" y="5920"/>
                </a:cubicBezTo>
                <a:cubicBezTo>
                  <a:pt x="22833" y="5765"/>
                  <a:pt x="22913" y="5621"/>
                  <a:pt x="22972" y="5468"/>
                </a:cubicBezTo>
                <a:cubicBezTo>
                  <a:pt x="23006" y="5379"/>
                  <a:pt x="23029" y="5287"/>
                  <a:pt x="23049" y="5194"/>
                </a:cubicBezTo>
                <a:cubicBezTo>
                  <a:pt x="23061" y="5144"/>
                  <a:pt x="23046" y="5108"/>
                  <a:pt x="22990" y="5108"/>
                </a:cubicBezTo>
                <a:cubicBezTo>
                  <a:pt x="22986" y="5108"/>
                  <a:pt x="22981" y="5108"/>
                  <a:pt x="22976" y="5109"/>
                </a:cubicBezTo>
                <a:cubicBezTo>
                  <a:pt x="22823" y="5123"/>
                  <a:pt x="22669" y="5124"/>
                  <a:pt x="22518" y="5149"/>
                </a:cubicBezTo>
                <a:cubicBezTo>
                  <a:pt x="22359" y="5175"/>
                  <a:pt x="22204" y="5221"/>
                  <a:pt x="22044" y="5260"/>
                </a:cubicBezTo>
                <a:cubicBezTo>
                  <a:pt x="22031" y="5119"/>
                  <a:pt x="22006" y="5061"/>
                  <a:pt x="21933" y="5061"/>
                </a:cubicBezTo>
                <a:cubicBezTo>
                  <a:pt x="21901" y="5061"/>
                  <a:pt x="21860" y="5073"/>
                  <a:pt x="21806" y="5093"/>
                </a:cubicBezTo>
                <a:cubicBezTo>
                  <a:pt x="21679" y="5142"/>
                  <a:pt x="21551" y="5189"/>
                  <a:pt x="21429" y="5245"/>
                </a:cubicBezTo>
                <a:cubicBezTo>
                  <a:pt x="21259" y="5324"/>
                  <a:pt x="21064" y="5368"/>
                  <a:pt x="20978" y="5544"/>
                </a:cubicBezTo>
                <a:cubicBezTo>
                  <a:pt x="20945" y="5448"/>
                  <a:pt x="20908" y="5350"/>
                  <a:pt x="20877" y="5250"/>
                </a:cubicBezTo>
                <a:cubicBezTo>
                  <a:pt x="20857" y="5180"/>
                  <a:pt x="20849" y="5150"/>
                  <a:pt x="20826" y="5150"/>
                </a:cubicBezTo>
                <a:cubicBezTo>
                  <a:pt x="20808" y="5150"/>
                  <a:pt x="20782" y="5167"/>
                  <a:pt x="20736" y="5196"/>
                </a:cubicBezTo>
                <a:cubicBezTo>
                  <a:pt x="20703" y="5217"/>
                  <a:pt x="20676" y="5240"/>
                  <a:pt x="20642" y="5266"/>
                </a:cubicBezTo>
                <a:cubicBezTo>
                  <a:pt x="20641" y="5266"/>
                  <a:pt x="20640" y="5266"/>
                  <a:pt x="20639" y="5266"/>
                </a:cubicBezTo>
                <a:cubicBezTo>
                  <a:pt x="20631" y="5266"/>
                  <a:pt x="20619" y="5264"/>
                  <a:pt x="20607" y="5264"/>
                </a:cubicBezTo>
                <a:cubicBezTo>
                  <a:pt x="20597" y="5264"/>
                  <a:pt x="20588" y="5265"/>
                  <a:pt x="20582" y="5271"/>
                </a:cubicBezTo>
                <a:cubicBezTo>
                  <a:pt x="20454" y="5383"/>
                  <a:pt x="20325" y="5493"/>
                  <a:pt x="20207" y="5617"/>
                </a:cubicBezTo>
                <a:cubicBezTo>
                  <a:pt x="20141" y="5689"/>
                  <a:pt x="20094" y="5781"/>
                  <a:pt x="20039" y="5864"/>
                </a:cubicBezTo>
                <a:cubicBezTo>
                  <a:pt x="20038" y="5818"/>
                  <a:pt x="20050" y="5776"/>
                  <a:pt x="20070" y="5740"/>
                </a:cubicBezTo>
                <a:cubicBezTo>
                  <a:pt x="20323" y="5280"/>
                  <a:pt x="20570" y="4815"/>
                  <a:pt x="20832" y="4361"/>
                </a:cubicBezTo>
                <a:cubicBezTo>
                  <a:pt x="21194" y="3734"/>
                  <a:pt x="21565" y="3113"/>
                  <a:pt x="21938" y="2494"/>
                </a:cubicBezTo>
                <a:cubicBezTo>
                  <a:pt x="22098" y="2230"/>
                  <a:pt x="22282" y="1979"/>
                  <a:pt x="22439" y="1713"/>
                </a:cubicBezTo>
                <a:cubicBezTo>
                  <a:pt x="22491" y="1628"/>
                  <a:pt x="22496" y="1512"/>
                  <a:pt x="22517" y="1409"/>
                </a:cubicBezTo>
                <a:cubicBezTo>
                  <a:pt x="22519" y="1394"/>
                  <a:pt x="22499" y="1369"/>
                  <a:pt x="22483" y="1357"/>
                </a:cubicBezTo>
                <a:cubicBezTo>
                  <a:pt x="22388" y="1289"/>
                  <a:pt x="22288" y="1223"/>
                  <a:pt x="22173" y="1142"/>
                </a:cubicBezTo>
                <a:cubicBezTo>
                  <a:pt x="21815" y="1705"/>
                  <a:pt x="21437" y="2264"/>
                  <a:pt x="21100" y="2848"/>
                </a:cubicBezTo>
                <a:cubicBezTo>
                  <a:pt x="20765" y="3428"/>
                  <a:pt x="20436" y="4011"/>
                  <a:pt x="20122" y="4601"/>
                </a:cubicBezTo>
                <a:cubicBezTo>
                  <a:pt x="19807" y="5195"/>
                  <a:pt x="19512" y="5801"/>
                  <a:pt x="19206" y="6402"/>
                </a:cubicBezTo>
                <a:cubicBezTo>
                  <a:pt x="19190" y="6371"/>
                  <a:pt x="19189" y="6346"/>
                  <a:pt x="19190" y="6322"/>
                </a:cubicBezTo>
                <a:cubicBezTo>
                  <a:pt x="19200" y="6076"/>
                  <a:pt x="19211" y="5829"/>
                  <a:pt x="19225" y="5582"/>
                </a:cubicBezTo>
                <a:cubicBezTo>
                  <a:pt x="19240" y="5325"/>
                  <a:pt x="19247" y="5065"/>
                  <a:pt x="19283" y="4809"/>
                </a:cubicBezTo>
                <a:cubicBezTo>
                  <a:pt x="19318" y="4561"/>
                  <a:pt x="19325" y="4314"/>
                  <a:pt x="19306" y="4066"/>
                </a:cubicBezTo>
                <a:cubicBezTo>
                  <a:pt x="19299" y="3991"/>
                  <a:pt x="19270" y="3917"/>
                  <a:pt x="19247" y="3843"/>
                </a:cubicBezTo>
                <a:cubicBezTo>
                  <a:pt x="19234" y="3803"/>
                  <a:pt x="19215" y="3780"/>
                  <a:pt x="19187" y="3780"/>
                </a:cubicBezTo>
                <a:cubicBezTo>
                  <a:pt x="19171" y="3780"/>
                  <a:pt x="19152" y="3788"/>
                  <a:pt x="19129" y="3804"/>
                </a:cubicBezTo>
                <a:cubicBezTo>
                  <a:pt x="19073" y="3843"/>
                  <a:pt x="19010" y="3874"/>
                  <a:pt x="18936" y="3917"/>
                </a:cubicBezTo>
                <a:cubicBezTo>
                  <a:pt x="18877" y="3631"/>
                  <a:pt x="18823" y="3360"/>
                  <a:pt x="18766" y="3089"/>
                </a:cubicBezTo>
                <a:cubicBezTo>
                  <a:pt x="18746" y="2998"/>
                  <a:pt x="18726" y="2907"/>
                  <a:pt x="18695" y="2821"/>
                </a:cubicBezTo>
                <a:cubicBezTo>
                  <a:pt x="18676" y="2769"/>
                  <a:pt x="18659" y="2744"/>
                  <a:pt x="18635" y="2744"/>
                </a:cubicBezTo>
                <a:cubicBezTo>
                  <a:pt x="18615" y="2744"/>
                  <a:pt x="18591" y="2759"/>
                  <a:pt x="18558" y="2787"/>
                </a:cubicBezTo>
                <a:cubicBezTo>
                  <a:pt x="18515" y="2825"/>
                  <a:pt x="18474" y="2864"/>
                  <a:pt x="18432" y="2902"/>
                </a:cubicBezTo>
                <a:cubicBezTo>
                  <a:pt x="18404" y="2876"/>
                  <a:pt x="18381" y="2855"/>
                  <a:pt x="18350" y="2828"/>
                </a:cubicBezTo>
                <a:lnTo>
                  <a:pt x="18350" y="2828"/>
                </a:lnTo>
                <a:cubicBezTo>
                  <a:pt x="18377" y="2829"/>
                  <a:pt x="18394" y="2829"/>
                  <a:pt x="18417" y="2830"/>
                </a:cubicBezTo>
                <a:cubicBezTo>
                  <a:pt x="18365" y="2658"/>
                  <a:pt x="18278" y="2515"/>
                  <a:pt x="18160" y="2390"/>
                </a:cubicBezTo>
                <a:cubicBezTo>
                  <a:pt x="18146" y="2375"/>
                  <a:pt x="18125" y="2356"/>
                  <a:pt x="18109" y="2356"/>
                </a:cubicBezTo>
                <a:cubicBezTo>
                  <a:pt x="18108" y="2356"/>
                  <a:pt x="18108" y="2356"/>
                  <a:pt x="18108" y="2356"/>
                </a:cubicBezTo>
                <a:cubicBezTo>
                  <a:pt x="18103" y="2357"/>
                  <a:pt x="18098" y="2357"/>
                  <a:pt x="18093" y="2357"/>
                </a:cubicBezTo>
                <a:cubicBezTo>
                  <a:pt x="18023" y="2357"/>
                  <a:pt x="17994" y="2299"/>
                  <a:pt x="17955" y="2256"/>
                </a:cubicBezTo>
                <a:cubicBezTo>
                  <a:pt x="17859" y="2145"/>
                  <a:pt x="17773" y="2029"/>
                  <a:pt x="17634" y="1967"/>
                </a:cubicBezTo>
                <a:cubicBezTo>
                  <a:pt x="17609" y="1956"/>
                  <a:pt x="17588" y="1949"/>
                  <a:pt x="17570" y="1949"/>
                </a:cubicBezTo>
                <a:cubicBezTo>
                  <a:pt x="17541" y="1949"/>
                  <a:pt x="17520" y="1966"/>
                  <a:pt x="17502" y="2009"/>
                </a:cubicBezTo>
                <a:cubicBezTo>
                  <a:pt x="17434" y="2168"/>
                  <a:pt x="17360" y="2324"/>
                  <a:pt x="17290" y="2483"/>
                </a:cubicBezTo>
                <a:cubicBezTo>
                  <a:pt x="17285" y="2479"/>
                  <a:pt x="17266" y="2462"/>
                  <a:pt x="17246" y="2446"/>
                </a:cubicBezTo>
                <a:cubicBezTo>
                  <a:pt x="17216" y="2511"/>
                  <a:pt x="17187" y="2571"/>
                  <a:pt x="17153" y="2641"/>
                </a:cubicBezTo>
                <a:lnTo>
                  <a:pt x="17153" y="2641"/>
                </a:lnTo>
                <a:cubicBezTo>
                  <a:pt x="17150" y="2641"/>
                  <a:pt x="17134" y="2639"/>
                  <a:pt x="17120" y="2638"/>
                </a:cubicBezTo>
                <a:cubicBezTo>
                  <a:pt x="17102" y="2777"/>
                  <a:pt x="17087" y="2911"/>
                  <a:pt x="17069" y="3064"/>
                </a:cubicBezTo>
                <a:cubicBezTo>
                  <a:pt x="17043" y="3017"/>
                  <a:pt x="17022" y="2981"/>
                  <a:pt x="17003" y="2945"/>
                </a:cubicBezTo>
                <a:cubicBezTo>
                  <a:pt x="16886" y="2727"/>
                  <a:pt x="16785" y="2500"/>
                  <a:pt x="16652" y="2295"/>
                </a:cubicBezTo>
                <a:cubicBezTo>
                  <a:pt x="16469" y="2012"/>
                  <a:pt x="16266" y="1742"/>
                  <a:pt x="16065" y="1474"/>
                </a:cubicBezTo>
                <a:cubicBezTo>
                  <a:pt x="16017" y="1410"/>
                  <a:pt x="15942" y="1371"/>
                  <a:pt x="15861" y="1307"/>
                </a:cubicBezTo>
                <a:cubicBezTo>
                  <a:pt x="15860" y="1353"/>
                  <a:pt x="15860" y="1368"/>
                  <a:pt x="15860" y="1384"/>
                </a:cubicBezTo>
                <a:cubicBezTo>
                  <a:pt x="15840" y="1376"/>
                  <a:pt x="15820" y="1367"/>
                  <a:pt x="15799" y="1357"/>
                </a:cubicBezTo>
                <a:cubicBezTo>
                  <a:pt x="15763" y="1454"/>
                  <a:pt x="15731" y="1543"/>
                  <a:pt x="15698" y="1631"/>
                </a:cubicBezTo>
                <a:cubicBezTo>
                  <a:pt x="15665" y="1566"/>
                  <a:pt x="15635" y="1500"/>
                  <a:pt x="15598" y="1439"/>
                </a:cubicBezTo>
                <a:cubicBezTo>
                  <a:pt x="15558" y="1373"/>
                  <a:pt x="15512" y="1310"/>
                  <a:pt x="15464" y="1249"/>
                </a:cubicBezTo>
                <a:cubicBezTo>
                  <a:pt x="15418" y="1191"/>
                  <a:pt x="15395" y="1164"/>
                  <a:pt x="15370" y="1164"/>
                </a:cubicBezTo>
                <a:cubicBezTo>
                  <a:pt x="15350" y="1164"/>
                  <a:pt x="15328" y="1184"/>
                  <a:pt x="15290" y="1219"/>
                </a:cubicBezTo>
                <a:cubicBezTo>
                  <a:pt x="15145" y="1131"/>
                  <a:pt x="15008" y="1039"/>
                  <a:pt x="14863" y="962"/>
                </a:cubicBezTo>
                <a:cubicBezTo>
                  <a:pt x="14808" y="933"/>
                  <a:pt x="14775" y="917"/>
                  <a:pt x="14750" y="917"/>
                </a:cubicBezTo>
                <a:cubicBezTo>
                  <a:pt x="14714" y="917"/>
                  <a:pt x="14697" y="950"/>
                  <a:pt x="14661" y="1028"/>
                </a:cubicBezTo>
                <a:cubicBezTo>
                  <a:pt x="14610" y="1135"/>
                  <a:pt x="14573" y="1248"/>
                  <a:pt x="14533" y="1360"/>
                </a:cubicBezTo>
                <a:cubicBezTo>
                  <a:pt x="14523" y="1388"/>
                  <a:pt x="14528" y="1423"/>
                  <a:pt x="14526" y="1454"/>
                </a:cubicBezTo>
                <a:cubicBezTo>
                  <a:pt x="14503" y="1480"/>
                  <a:pt x="14496" y="1510"/>
                  <a:pt x="14488" y="1538"/>
                </a:cubicBezTo>
                <a:cubicBezTo>
                  <a:pt x="14486" y="1548"/>
                  <a:pt x="14490" y="1562"/>
                  <a:pt x="14485" y="1566"/>
                </a:cubicBezTo>
                <a:cubicBezTo>
                  <a:pt x="14429" y="1603"/>
                  <a:pt x="14398" y="1650"/>
                  <a:pt x="14419" y="1718"/>
                </a:cubicBezTo>
                <a:cubicBezTo>
                  <a:pt x="14398" y="1723"/>
                  <a:pt x="14374" y="1735"/>
                  <a:pt x="14355" y="1735"/>
                </a:cubicBezTo>
                <a:cubicBezTo>
                  <a:pt x="14350" y="1735"/>
                  <a:pt x="14346" y="1734"/>
                  <a:pt x="14342" y="1733"/>
                </a:cubicBezTo>
                <a:cubicBezTo>
                  <a:pt x="14312" y="1723"/>
                  <a:pt x="14291" y="1690"/>
                  <a:pt x="14264" y="1674"/>
                </a:cubicBezTo>
                <a:cubicBezTo>
                  <a:pt x="14155" y="1615"/>
                  <a:pt x="14034" y="1580"/>
                  <a:pt x="13932" y="1506"/>
                </a:cubicBezTo>
                <a:cubicBezTo>
                  <a:pt x="13854" y="1449"/>
                  <a:pt x="13765" y="1408"/>
                  <a:pt x="13683" y="1353"/>
                </a:cubicBezTo>
                <a:cubicBezTo>
                  <a:pt x="13583" y="1288"/>
                  <a:pt x="13489" y="1212"/>
                  <a:pt x="13386" y="1151"/>
                </a:cubicBezTo>
                <a:cubicBezTo>
                  <a:pt x="13364" y="1137"/>
                  <a:pt x="13344" y="1131"/>
                  <a:pt x="13326" y="1131"/>
                </a:cubicBezTo>
                <a:cubicBezTo>
                  <a:pt x="13287" y="1131"/>
                  <a:pt x="13261" y="1162"/>
                  <a:pt x="13248" y="1219"/>
                </a:cubicBezTo>
                <a:cubicBezTo>
                  <a:pt x="13236" y="1278"/>
                  <a:pt x="13222" y="1336"/>
                  <a:pt x="13212" y="1386"/>
                </a:cubicBezTo>
                <a:cubicBezTo>
                  <a:pt x="13171" y="1351"/>
                  <a:pt x="13138" y="1310"/>
                  <a:pt x="13093" y="1288"/>
                </a:cubicBezTo>
                <a:cubicBezTo>
                  <a:pt x="12898" y="1194"/>
                  <a:pt x="12705" y="1101"/>
                  <a:pt x="12506" y="1017"/>
                </a:cubicBezTo>
                <a:cubicBezTo>
                  <a:pt x="12438" y="988"/>
                  <a:pt x="12358" y="980"/>
                  <a:pt x="12283" y="973"/>
                </a:cubicBezTo>
                <a:cubicBezTo>
                  <a:pt x="12278" y="972"/>
                  <a:pt x="12273" y="972"/>
                  <a:pt x="12268" y="972"/>
                </a:cubicBezTo>
                <a:cubicBezTo>
                  <a:pt x="12220" y="972"/>
                  <a:pt x="12181" y="988"/>
                  <a:pt x="12191" y="1063"/>
                </a:cubicBezTo>
                <a:cubicBezTo>
                  <a:pt x="12201" y="1132"/>
                  <a:pt x="12188" y="1204"/>
                  <a:pt x="12187" y="1265"/>
                </a:cubicBezTo>
                <a:cubicBezTo>
                  <a:pt x="12096" y="1199"/>
                  <a:pt x="12011" y="1134"/>
                  <a:pt x="11921" y="1077"/>
                </a:cubicBezTo>
                <a:cubicBezTo>
                  <a:pt x="11812" y="1009"/>
                  <a:pt x="11700" y="944"/>
                  <a:pt x="11584" y="887"/>
                </a:cubicBezTo>
                <a:cubicBezTo>
                  <a:pt x="11477" y="834"/>
                  <a:pt x="11365" y="787"/>
                  <a:pt x="11252" y="748"/>
                </a:cubicBezTo>
                <a:cubicBezTo>
                  <a:pt x="11231" y="740"/>
                  <a:pt x="11211" y="736"/>
                  <a:pt x="11192" y="736"/>
                </a:cubicBezTo>
                <a:cubicBezTo>
                  <a:pt x="11145" y="736"/>
                  <a:pt x="11110" y="764"/>
                  <a:pt x="11106" y="841"/>
                </a:cubicBezTo>
                <a:cubicBezTo>
                  <a:pt x="10882" y="709"/>
                  <a:pt x="10665" y="582"/>
                  <a:pt x="10447" y="455"/>
                </a:cubicBezTo>
                <a:cubicBezTo>
                  <a:pt x="10422" y="440"/>
                  <a:pt x="10396" y="423"/>
                  <a:pt x="10374" y="423"/>
                </a:cubicBezTo>
                <a:cubicBezTo>
                  <a:pt x="10353" y="423"/>
                  <a:pt x="10335" y="439"/>
                  <a:pt x="10323" y="488"/>
                </a:cubicBezTo>
                <a:cubicBezTo>
                  <a:pt x="10297" y="458"/>
                  <a:pt x="10284" y="436"/>
                  <a:pt x="10264" y="422"/>
                </a:cubicBezTo>
                <a:cubicBezTo>
                  <a:pt x="10095" y="291"/>
                  <a:pt x="9928" y="155"/>
                  <a:pt x="9750" y="34"/>
                </a:cubicBezTo>
                <a:cubicBezTo>
                  <a:pt x="9702" y="0"/>
                  <a:pt x="9623" y="11"/>
                  <a:pt x="9559" y="2"/>
                </a:cubicBezTo>
                <a:close/>
              </a:path>
            </a:pathLst>
          </a:custGeom>
          <a:solidFill>
            <a:srgbClr val="003100">
              <a:alpha val="51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30"/>
          <p:cNvSpPr/>
          <p:nvPr/>
        </p:nvSpPr>
        <p:spPr>
          <a:xfrm rot="2143350" flipH="1">
            <a:off x="7706865" y="3356831"/>
            <a:ext cx="2854284" cy="2576584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30"/>
          <p:cNvSpPr/>
          <p:nvPr/>
        </p:nvSpPr>
        <p:spPr>
          <a:xfrm rot="10800000">
            <a:off x="8437406" y="1366853"/>
            <a:ext cx="580544" cy="507823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30"/>
          <p:cNvSpPr/>
          <p:nvPr/>
        </p:nvSpPr>
        <p:spPr>
          <a:xfrm rot="-8656650" flipH="1">
            <a:off x="-1464047" y="-831181"/>
            <a:ext cx="2854284" cy="2576584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30"/>
          <p:cNvSpPr/>
          <p:nvPr/>
        </p:nvSpPr>
        <p:spPr>
          <a:xfrm rot="-2101084" flipH="1">
            <a:off x="472517" y="4778557"/>
            <a:ext cx="4922096" cy="2499617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003100">
              <a:alpha val="518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30"/>
          <p:cNvSpPr/>
          <p:nvPr/>
        </p:nvSpPr>
        <p:spPr>
          <a:xfrm rot="-10539163" flipH="1">
            <a:off x="96890" y="4045098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689A69">
              <a:alpha val="4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30"/>
          <p:cNvSpPr/>
          <p:nvPr/>
        </p:nvSpPr>
        <p:spPr>
          <a:xfrm>
            <a:off x="541375" y="4371957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80B31A">
              <a:alpha val="51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30"/>
          <p:cNvSpPr/>
          <p:nvPr/>
        </p:nvSpPr>
        <p:spPr>
          <a:xfrm rot="4225933">
            <a:off x="7171406" y="621285"/>
            <a:ext cx="4922068" cy="2499603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689A69">
              <a:alpha val="4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30"/>
          <p:cNvSpPr/>
          <p:nvPr/>
        </p:nvSpPr>
        <p:spPr>
          <a:xfrm rot="7802917">
            <a:off x="1702640" y="104218"/>
            <a:ext cx="806911" cy="705782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FFFFFF">
              <a:alpha val="2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30"/>
          <p:cNvSpPr/>
          <p:nvPr/>
        </p:nvSpPr>
        <p:spPr>
          <a:xfrm rot="1152844">
            <a:off x="7063365" y="95914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1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720000" y="1017725"/>
            <a:ext cx="7704000" cy="358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/>
          <p:nvPr/>
        </p:nvSpPr>
        <p:spPr>
          <a:xfrm rot="-10539163" flipH="1">
            <a:off x="6690552" y="191936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4"/>
          <p:cNvSpPr/>
          <p:nvPr/>
        </p:nvSpPr>
        <p:spPr>
          <a:xfrm rot="-6390818">
            <a:off x="3606023" y="4432526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4"/>
          <p:cNvSpPr/>
          <p:nvPr/>
        </p:nvSpPr>
        <p:spPr>
          <a:xfrm>
            <a:off x="7479787" y="4350307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4"/>
          <p:cNvSpPr/>
          <p:nvPr/>
        </p:nvSpPr>
        <p:spPr>
          <a:xfrm rot="10800000">
            <a:off x="4709725" y="3879825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4"/>
          <p:cNvSpPr/>
          <p:nvPr/>
        </p:nvSpPr>
        <p:spPr>
          <a:xfrm rot="-8100000">
            <a:off x="7558562" y="-19481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4"/>
          <p:cNvSpPr/>
          <p:nvPr/>
        </p:nvSpPr>
        <p:spPr>
          <a:xfrm rot="-9647156">
            <a:off x="475053" y="31214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1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4"/>
          <p:cNvSpPr/>
          <p:nvPr/>
        </p:nvSpPr>
        <p:spPr>
          <a:xfrm rot="-9647156">
            <a:off x="8343878" y="360117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1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4"/>
          <p:cNvSpPr/>
          <p:nvPr/>
        </p:nvSpPr>
        <p:spPr>
          <a:xfrm rot="-4190590">
            <a:off x="-324465" y="715852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3"/>
          <p:cNvSpPr txBox="1">
            <a:spLocks noGrp="1"/>
          </p:cNvSpPr>
          <p:nvPr>
            <p:ph type="title"/>
          </p:nvPr>
        </p:nvSpPr>
        <p:spPr>
          <a:xfrm>
            <a:off x="723450" y="511025"/>
            <a:ext cx="76971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title" idx="2"/>
          </p:nvPr>
        </p:nvSpPr>
        <p:spPr>
          <a:xfrm>
            <a:off x="720000" y="1801575"/>
            <a:ext cx="3522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title" idx="3"/>
          </p:nvPr>
        </p:nvSpPr>
        <p:spPr>
          <a:xfrm>
            <a:off x="4901688" y="1801575"/>
            <a:ext cx="3522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ubTitle" idx="1"/>
          </p:nvPr>
        </p:nvSpPr>
        <p:spPr>
          <a:xfrm>
            <a:off x="720000" y="2195175"/>
            <a:ext cx="3522300" cy="19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○"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■"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○"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■"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○"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ubTitle" idx="4"/>
          </p:nvPr>
        </p:nvSpPr>
        <p:spPr>
          <a:xfrm>
            <a:off x="4901700" y="2195175"/>
            <a:ext cx="3522300" cy="19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"/>
          <p:cNvSpPr/>
          <p:nvPr/>
        </p:nvSpPr>
        <p:spPr>
          <a:xfrm rot="-10539163" flipH="1">
            <a:off x="8728377" y="3492823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6"/>
          <p:cNvSpPr/>
          <p:nvPr/>
        </p:nvSpPr>
        <p:spPr>
          <a:xfrm rot="-6390818">
            <a:off x="-199427" y="456438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6"/>
          <p:cNvSpPr/>
          <p:nvPr/>
        </p:nvSpPr>
        <p:spPr>
          <a:xfrm>
            <a:off x="153562" y="4592782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6"/>
          <p:cNvSpPr/>
          <p:nvPr/>
        </p:nvSpPr>
        <p:spPr>
          <a:xfrm rot="10800000">
            <a:off x="5603775" y="-147025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6"/>
          <p:cNvSpPr/>
          <p:nvPr/>
        </p:nvSpPr>
        <p:spPr>
          <a:xfrm rot="-8100000">
            <a:off x="2912" y="3975969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6"/>
          <p:cNvSpPr/>
          <p:nvPr/>
        </p:nvSpPr>
        <p:spPr>
          <a:xfrm rot="-9647156">
            <a:off x="648740" y="-102274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1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6"/>
          <p:cNvSpPr/>
          <p:nvPr/>
        </p:nvSpPr>
        <p:spPr>
          <a:xfrm rot="-9647156">
            <a:off x="4637715" y="-114549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1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6"/>
          <p:cNvSpPr/>
          <p:nvPr/>
        </p:nvSpPr>
        <p:spPr>
          <a:xfrm rot="-4190590">
            <a:off x="6092298" y="4787577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7"/>
          <p:cNvSpPr txBox="1">
            <a:spLocks noGrp="1"/>
          </p:cNvSpPr>
          <p:nvPr>
            <p:ph type="title"/>
          </p:nvPr>
        </p:nvSpPr>
        <p:spPr>
          <a:xfrm>
            <a:off x="983225" y="1503975"/>
            <a:ext cx="4320600" cy="113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4" name="Google Shape;64;p7"/>
          <p:cNvSpPr txBox="1">
            <a:spLocks noGrp="1"/>
          </p:cNvSpPr>
          <p:nvPr>
            <p:ph type="subTitle" idx="1"/>
          </p:nvPr>
        </p:nvSpPr>
        <p:spPr>
          <a:xfrm>
            <a:off x="983225" y="2636625"/>
            <a:ext cx="4320600" cy="10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7"/>
          <p:cNvSpPr>
            <a:spLocks noGrp="1"/>
          </p:cNvSpPr>
          <p:nvPr>
            <p:ph type="pic" idx="2"/>
          </p:nvPr>
        </p:nvSpPr>
        <p:spPr>
          <a:xfrm>
            <a:off x="5565163" y="1138938"/>
            <a:ext cx="2865600" cy="2865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6" name="Google Shape;66;p7"/>
          <p:cNvSpPr/>
          <p:nvPr/>
        </p:nvSpPr>
        <p:spPr>
          <a:xfrm rot="-5033489" flipH="1">
            <a:off x="6705865" y="-1189178"/>
            <a:ext cx="2854404" cy="2576513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A2D78D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7"/>
          <p:cNvSpPr/>
          <p:nvPr/>
        </p:nvSpPr>
        <p:spPr>
          <a:xfrm rot="-10539163" flipH="1">
            <a:off x="4842702" y="20486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7"/>
          <p:cNvSpPr/>
          <p:nvPr/>
        </p:nvSpPr>
        <p:spPr>
          <a:xfrm>
            <a:off x="8430787" y="3181732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7"/>
          <p:cNvSpPr/>
          <p:nvPr/>
        </p:nvSpPr>
        <p:spPr>
          <a:xfrm rot="10800000">
            <a:off x="-180550" y="3534025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7"/>
          <p:cNvSpPr/>
          <p:nvPr/>
        </p:nvSpPr>
        <p:spPr>
          <a:xfrm rot="-9647156">
            <a:off x="1126978" y="436925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1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7"/>
          <p:cNvSpPr/>
          <p:nvPr/>
        </p:nvSpPr>
        <p:spPr>
          <a:xfrm rot="-4190590">
            <a:off x="2380635" y="-276898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"/>
          <p:cNvSpPr txBox="1">
            <a:spLocks noGrp="1"/>
          </p:cNvSpPr>
          <p:nvPr>
            <p:ph type="title"/>
          </p:nvPr>
        </p:nvSpPr>
        <p:spPr>
          <a:xfrm>
            <a:off x="4560525" y="1613050"/>
            <a:ext cx="3832200" cy="191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4" name="Google Shape;74;p8"/>
          <p:cNvSpPr>
            <a:spLocks noGrp="1"/>
          </p:cNvSpPr>
          <p:nvPr>
            <p:ph type="pic" idx="2"/>
          </p:nvPr>
        </p:nvSpPr>
        <p:spPr>
          <a:xfrm>
            <a:off x="751250" y="848250"/>
            <a:ext cx="3447000" cy="3447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75" name="Google Shape;75;p8"/>
          <p:cNvSpPr/>
          <p:nvPr/>
        </p:nvSpPr>
        <p:spPr>
          <a:xfrm rot="-10539163" flipH="1">
            <a:off x="7497202" y="200098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8"/>
          <p:cNvSpPr/>
          <p:nvPr/>
        </p:nvSpPr>
        <p:spPr>
          <a:xfrm rot="-6390818">
            <a:off x="8630148" y="135988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8"/>
          <p:cNvSpPr/>
          <p:nvPr/>
        </p:nvSpPr>
        <p:spPr>
          <a:xfrm rot="10800000">
            <a:off x="4440125" y="4144775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8"/>
          <p:cNvSpPr/>
          <p:nvPr/>
        </p:nvSpPr>
        <p:spPr>
          <a:xfrm rot="-8100000">
            <a:off x="500662" y="331044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rot="-9647156">
            <a:off x="8623690" y="125985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1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8"/>
          <p:cNvSpPr/>
          <p:nvPr/>
        </p:nvSpPr>
        <p:spPr>
          <a:xfrm rot="-9647156">
            <a:off x="778728" y="437135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1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8"/>
          <p:cNvSpPr/>
          <p:nvPr/>
        </p:nvSpPr>
        <p:spPr>
          <a:xfrm rot="-4190590">
            <a:off x="1478573" y="-287086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FFFFFF">
              <a:alpha val="2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8"/>
          <p:cNvSpPr/>
          <p:nvPr/>
        </p:nvSpPr>
        <p:spPr>
          <a:xfrm rot="-10539163" flipH="1">
            <a:off x="-162198" y="3550848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9"/>
          <p:cNvSpPr txBox="1">
            <a:spLocks noGrp="1"/>
          </p:cNvSpPr>
          <p:nvPr>
            <p:ph type="body" idx="1"/>
          </p:nvPr>
        </p:nvSpPr>
        <p:spPr>
          <a:xfrm>
            <a:off x="720000" y="1570575"/>
            <a:ext cx="4047000" cy="21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-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9"/>
          <p:cNvSpPr/>
          <p:nvPr/>
        </p:nvSpPr>
        <p:spPr>
          <a:xfrm rot="-5933174" flipH="1">
            <a:off x="8134915" y="1712487"/>
            <a:ext cx="2854331" cy="2576481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A2D78D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9"/>
          <p:cNvSpPr/>
          <p:nvPr/>
        </p:nvSpPr>
        <p:spPr>
          <a:xfrm rot="-10539163" flipH="1">
            <a:off x="3890465" y="-61077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9"/>
          <p:cNvSpPr/>
          <p:nvPr/>
        </p:nvSpPr>
        <p:spPr>
          <a:xfrm rot="-6390818">
            <a:off x="5241598" y="4502026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9"/>
          <p:cNvSpPr/>
          <p:nvPr/>
        </p:nvSpPr>
        <p:spPr>
          <a:xfrm>
            <a:off x="8424012" y="49982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9"/>
          <p:cNvSpPr/>
          <p:nvPr/>
        </p:nvSpPr>
        <p:spPr>
          <a:xfrm rot="10800000">
            <a:off x="6805225" y="4350300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9"/>
          <p:cNvSpPr/>
          <p:nvPr/>
        </p:nvSpPr>
        <p:spPr>
          <a:xfrm rot="-8100000">
            <a:off x="7558562" y="-19481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9"/>
          <p:cNvSpPr/>
          <p:nvPr/>
        </p:nvSpPr>
        <p:spPr>
          <a:xfrm rot="-9647156">
            <a:off x="2360315" y="-176074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1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9"/>
          <p:cNvSpPr/>
          <p:nvPr/>
        </p:nvSpPr>
        <p:spPr>
          <a:xfrm rot="1269657">
            <a:off x="-889223" y="4214178"/>
            <a:ext cx="4922594" cy="2499870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9"/>
          <p:cNvSpPr/>
          <p:nvPr/>
        </p:nvSpPr>
        <p:spPr>
          <a:xfrm rot="-9647156">
            <a:off x="-152422" y="1980164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1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9"/>
          <p:cNvSpPr/>
          <p:nvPr/>
        </p:nvSpPr>
        <p:spPr>
          <a:xfrm rot="-4190590">
            <a:off x="-286365" y="265502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10"/>
          <p:cNvSpPr txBox="1">
            <a:spLocks noGrp="1"/>
          </p:cNvSpPr>
          <p:nvPr>
            <p:ph type="body" idx="1"/>
          </p:nvPr>
        </p:nvSpPr>
        <p:spPr>
          <a:xfrm>
            <a:off x="720000" y="4003475"/>
            <a:ext cx="7704000" cy="605100"/>
          </a:xfrm>
          <a:prstGeom prst="rect">
            <a:avLst/>
          </a:prstGeom>
          <a:gradFill>
            <a:gsLst>
              <a:gs pos="0">
                <a:srgbClr val="2E772A"/>
              </a:gs>
              <a:gs pos="100000">
                <a:schemeClr val="dk2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Signika SemiBold"/>
              <a:buNone/>
              <a:defRPr sz="3000">
                <a:latin typeface="Signika SemiBold"/>
                <a:ea typeface="Signika SemiBold"/>
                <a:cs typeface="Signika SemiBold"/>
                <a:sym typeface="Signika SemiBold"/>
              </a:defRPr>
            </a:lvl1pPr>
          </a:lstStyle>
          <a:p>
            <a:endParaRPr/>
          </a:p>
        </p:txBody>
      </p:sp>
      <p:sp>
        <p:nvSpPr>
          <p:cNvPr id="99" name="Google Shape;99;p10"/>
          <p:cNvSpPr/>
          <p:nvPr/>
        </p:nvSpPr>
        <p:spPr>
          <a:xfrm rot="-9584915" flipH="1">
            <a:off x="-1624421" y="1443323"/>
            <a:ext cx="2854278" cy="2576436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A2D78D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0"/>
          <p:cNvSpPr/>
          <p:nvPr/>
        </p:nvSpPr>
        <p:spPr>
          <a:xfrm rot="-10539163" flipH="1">
            <a:off x="8290752" y="4629061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0"/>
          <p:cNvSpPr/>
          <p:nvPr/>
        </p:nvSpPr>
        <p:spPr>
          <a:xfrm rot="-6390818">
            <a:off x="8844773" y="3492301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0"/>
          <p:cNvSpPr/>
          <p:nvPr/>
        </p:nvSpPr>
        <p:spPr>
          <a:xfrm>
            <a:off x="-217913" y="49982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7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0"/>
          <p:cNvSpPr/>
          <p:nvPr/>
        </p:nvSpPr>
        <p:spPr>
          <a:xfrm rot="10800000">
            <a:off x="0" y="4608575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0"/>
          <p:cNvSpPr/>
          <p:nvPr/>
        </p:nvSpPr>
        <p:spPr>
          <a:xfrm rot="-8100000">
            <a:off x="7558562" y="-19481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rot="-9647156">
            <a:off x="1445915" y="31214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1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 rot="1269657">
            <a:off x="7758677" y="1648103"/>
            <a:ext cx="4922594" cy="2499870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2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/>
          <p:nvPr/>
        </p:nvSpPr>
        <p:spPr>
          <a:xfrm rot="-9647156">
            <a:off x="-170672" y="389035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12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0"/>
          <p:cNvSpPr/>
          <p:nvPr/>
        </p:nvSpPr>
        <p:spPr>
          <a:xfrm rot="-4190590">
            <a:off x="8632523" y="-97348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AFAF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"/>
              <a:buChar char="●"/>
              <a:defRPr sz="12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marL="914400" lvl="1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"/>
              <a:buChar char="○"/>
              <a:defRPr sz="12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2pPr>
            <a:lvl3pPr marL="1371600" lvl="2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"/>
              <a:buChar char="■"/>
              <a:defRPr sz="12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3pPr>
            <a:lvl4pPr marL="1828800" lvl="3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"/>
              <a:buChar char="●"/>
              <a:defRPr sz="12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4pPr>
            <a:lvl5pPr marL="2286000" lvl="4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"/>
              <a:buChar char="○"/>
              <a:defRPr sz="12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5pPr>
            <a:lvl6pPr marL="2743200" lvl="5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"/>
              <a:buChar char="■"/>
              <a:defRPr sz="12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6pPr>
            <a:lvl7pPr marL="3200400" lvl="6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"/>
              <a:buChar char="●"/>
              <a:defRPr sz="12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7pPr>
            <a:lvl8pPr marL="3657600" lvl="7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"/>
              <a:buChar char="○"/>
              <a:defRPr sz="12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8pPr>
            <a:lvl9pPr marL="4114800" lvl="8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"/>
              <a:buChar char="■"/>
              <a:defRPr sz="12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8" r:id="rId10"/>
    <p:sldLayoutId id="2147483657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AFAF2"/>
        </a:solid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1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352" name="Google Shape;352;p31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8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audio" Target="../media/media2.m4a"/><Relationship Id="rId16" Type="http://schemas.openxmlformats.org/officeDocument/2006/relationships/image" Target="../media/image3.png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2.sv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1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enhorticole.fr/actualites/article/842389/un-nouveau-procede-de-fabrication-de-terre-vegetale-en-test" TargetMode="External"/><Relationship Id="rId3" Type="http://schemas.openxmlformats.org/officeDocument/2006/relationships/hyperlink" Target="https://www.valhor.fr/actualites/septembre-2023-big-data-transports-co2-3-defis" TargetMode="External"/><Relationship Id="rId7" Type="http://schemas.openxmlformats.org/officeDocument/2006/relationships/hyperlink" Target="https://www.lienhorticole.fr/actualites/article/842243/hortitrace-veut-lancer-un-pool-de-reutilisation-des-plaques-de-transport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www.lesechos.fr/industrie-services/energie-environnement/glyphosate-lunion-europeenne-ne-sentend-pas-sur-une-prolongation-dautorisation-1986978" TargetMode="External"/><Relationship Id="rId5" Type="http://schemas.openxmlformats.org/officeDocument/2006/relationships/hyperlink" Target="https://europlanttray.com/fr/" TargetMode="External"/><Relationship Id="rId4" Type="http://schemas.openxmlformats.org/officeDocument/2006/relationships/hyperlink" Target="https://www.touteleurope.eu/agriculture-et-peche/renouvellement-du-glyphosate-en-l-absence-de-majorite-entre-etats-membres-la-decision-est-reportee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alhor.fr/actualites/euro-plant-tray-le-modele-de-plaques-de-transport-reutilisables-selectionne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tockphoto.com/fr/photo/commission-europ%C3%A9enne-%C3%A0-bruxelles-gm121686217-17091399?phrase=parlement+europ%C3%A9en" TargetMode="External"/><Relationship Id="rId2" Type="http://schemas.openxmlformats.org/officeDocument/2006/relationships/hyperlink" Target="https://biofruitnet.eu/fr/ressources/" TargetMode="Externa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Signika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6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5.sv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8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4.jpe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61;p34">
            <a:extLst>
              <a:ext uri="{FF2B5EF4-FFF2-40B4-BE49-F238E27FC236}">
                <a16:creationId xmlns:a16="http://schemas.microsoft.com/office/drawing/2014/main" id="{9A50037C-C398-2D0A-3F46-604783DA16F2}"/>
              </a:ext>
            </a:extLst>
          </p:cNvPr>
          <p:cNvSpPr txBox="1">
            <a:spLocks noGrp="1"/>
          </p:cNvSpPr>
          <p:nvPr/>
        </p:nvSpPr>
        <p:spPr>
          <a:xfrm>
            <a:off x="86519" y="120099"/>
            <a:ext cx="8833168" cy="12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0"/>
              <a:buFont typeface="Signika SemiBold"/>
              <a:buNone/>
              <a:defRPr sz="72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0"/>
              <a:buFont typeface="Signika SemiBold"/>
              <a:buNone/>
              <a:defRPr sz="85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0"/>
              <a:buFont typeface="Signika SemiBold"/>
              <a:buNone/>
              <a:defRPr sz="85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0"/>
              <a:buFont typeface="Signika SemiBold"/>
              <a:buNone/>
              <a:defRPr sz="85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0"/>
              <a:buFont typeface="Signika SemiBold"/>
              <a:buNone/>
              <a:defRPr sz="85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0"/>
              <a:buFont typeface="Signika SemiBold"/>
              <a:buNone/>
              <a:defRPr sz="85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0"/>
              <a:buFont typeface="Signika SemiBold"/>
              <a:buNone/>
              <a:defRPr sz="85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0"/>
              <a:buFont typeface="Signika SemiBold"/>
              <a:buNone/>
              <a:defRPr sz="85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0"/>
              <a:buFont typeface="Signika SemiBold"/>
              <a:buNone/>
              <a:defRPr sz="85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9pPr>
          </a:lstStyle>
          <a:p>
            <a:r>
              <a:rPr lang="en" sz="5400">
                <a:solidFill>
                  <a:srgbClr val="003100"/>
                </a:solidFill>
              </a:rPr>
              <a:t>Revue de </a:t>
            </a:r>
            <a:r>
              <a:rPr lang="en" sz="5400" err="1">
                <a:solidFill>
                  <a:srgbClr val="003100"/>
                </a:solidFill>
              </a:rPr>
              <a:t>presse</a:t>
            </a:r>
            <a:endParaRPr lang="en-US" sz="5400" err="1">
              <a:solidFill>
                <a:srgbClr val="003100"/>
              </a:solidFill>
            </a:endParaRPr>
          </a:p>
          <a:p>
            <a:r>
              <a:rPr lang="en" sz="2000" err="1">
                <a:solidFill>
                  <a:srgbClr val="003100"/>
                </a:solidFill>
              </a:rPr>
              <a:t>Spécialité</a:t>
            </a:r>
            <a:r>
              <a:rPr lang="en" sz="2000">
                <a:solidFill>
                  <a:srgbClr val="003100"/>
                </a:solidFill>
              </a:rPr>
              <a:t> </a:t>
            </a:r>
            <a:r>
              <a:rPr lang="en" sz="2000" err="1">
                <a:solidFill>
                  <a:srgbClr val="003100"/>
                </a:solidFill>
              </a:rPr>
              <a:t>Ingénierie</a:t>
            </a:r>
            <a:r>
              <a:rPr lang="en" sz="2000">
                <a:solidFill>
                  <a:srgbClr val="003100"/>
                </a:solidFill>
              </a:rPr>
              <a:t> des </a:t>
            </a:r>
            <a:r>
              <a:rPr lang="en" sz="2000" err="1">
                <a:solidFill>
                  <a:srgbClr val="003100"/>
                </a:solidFill>
              </a:rPr>
              <a:t>produits</a:t>
            </a:r>
            <a:r>
              <a:rPr lang="en" sz="2000">
                <a:solidFill>
                  <a:srgbClr val="003100"/>
                </a:solidFill>
              </a:rPr>
              <a:t> et des productions </a:t>
            </a:r>
            <a:r>
              <a:rPr lang="en" sz="2000" err="1">
                <a:solidFill>
                  <a:srgbClr val="003100"/>
                </a:solidFill>
              </a:rPr>
              <a:t>horticoles</a:t>
            </a:r>
            <a:endParaRPr lang="en" sz="2000"/>
          </a:p>
        </p:txBody>
      </p:sp>
      <p:sp>
        <p:nvSpPr>
          <p:cNvPr id="9" name="Google Shape;362;p34">
            <a:extLst>
              <a:ext uri="{FF2B5EF4-FFF2-40B4-BE49-F238E27FC236}">
                <a16:creationId xmlns:a16="http://schemas.microsoft.com/office/drawing/2014/main" id="{158D0076-4DA1-AE9C-3DAD-5F9D0E842639}"/>
              </a:ext>
            </a:extLst>
          </p:cNvPr>
          <p:cNvSpPr txBox="1">
            <a:spLocks noGrp="1"/>
          </p:cNvSpPr>
          <p:nvPr/>
        </p:nvSpPr>
        <p:spPr>
          <a:xfrm>
            <a:off x="-3987" y="2567403"/>
            <a:ext cx="4476363" cy="52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ignika"/>
              <a:buNone/>
              <a:defRPr sz="14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ignika"/>
              <a:buNone/>
              <a:defRPr sz="18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ignika"/>
              <a:buNone/>
              <a:defRPr sz="18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ignika"/>
              <a:buNone/>
              <a:defRPr sz="18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ignika"/>
              <a:buNone/>
              <a:defRPr sz="18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ignika"/>
              <a:buNone/>
              <a:defRPr sz="18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ignika"/>
              <a:buNone/>
              <a:defRPr sz="18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ignika"/>
              <a:buNone/>
              <a:defRPr sz="18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ignika"/>
              <a:buNone/>
              <a:defRPr sz="18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pPr marL="0" indent="0" algn="ctr"/>
            <a:r>
              <a:rPr lang="en" sz="2400">
                <a:solidFill>
                  <a:srgbClr val="003100"/>
                </a:solidFill>
                <a:latin typeface="Baskerville Old Face"/>
              </a:rPr>
              <a:t>Edition 2023 n°1 - Mardi 17/10/23</a:t>
            </a:r>
            <a:endParaRPr lang="en-US" sz="2400">
              <a:latin typeface="Baskerville Old Face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B21650-8809-F6CD-8748-945A8DB88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0488" y="4121468"/>
            <a:ext cx="2476500" cy="1024890"/>
          </a:xfrm>
          <a:prstGeom prst="rect">
            <a:avLst/>
          </a:prstGeom>
        </p:spPr>
      </p:pic>
      <p:pic>
        <p:nvPicPr>
          <p:cNvPr id="17" name="Picture 16" descr="Photo libre de droit de Journaux Gratuits banque d'images et plus d ...">
            <a:extLst>
              <a:ext uri="{FF2B5EF4-FFF2-40B4-BE49-F238E27FC236}">
                <a16:creationId xmlns:a16="http://schemas.microsoft.com/office/drawing/2014/main" id="{F2FDCA91-28E5-1EF2-D6E3-7232F65956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8400" y="1963591"/>
            <a:ext cx="4975896" cy="3308148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C11EA7EB-DC30-0524-2316-D30644D590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09581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58"/>
    </mc:Choice>
    <mc:Fallback>
      <p:transition spd="slow" advTm="11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5" descr="Prêt avec un remplissage uni">
            <a:extLst>
              <a:ext uri="{FF2B5EF4-FFF2-40B4-BE49-F238E27FC236}">
                <a16:creationId xmlns:a16="http://schemas.microsoft.com/office/drawing/2014/main" id="{9D66335E-104A-926D-0C85-0498AD35ED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805" y="160030"/>
            <a:ext cx="669323" cy="65392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8D26118-48BB-E232-A75F-6CC106BC7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62" y="164667"/>
            <a:ext cx="9148924" cy="1014803"/>
          </a:xfrm>
        </p:spPr>
        <p:txBody>
          <a:bodyPr/>
          <a:lstStyle/>
          <a:p>
            <a:pPr algn="ctr"/>
            <a:r>
              <a:rPr lang="en-US">
                <a:solidFill>
                  <a:schemeClr val="bg2"/>
                </a:solidFill>
              </a:rPr>
              <a:t>AIDES A L'AGRICULTURE BIOLOGIQUE, </a:t>
            </a:r>
            <a:br>
              <a:rPr lang="en-US"/>
            </a:br>
            <a:r>
              <a:rPr lang="en-US">
                <a:solidFill>
                  <a:schemeClr val="bg2"/>
                </a:solidFill>
              </a:rPr>
              <a:t>Fin </a:t>
            </a:r>
            <a:r>
              <a:rPr lang="en-US" err="1">
                <a:solidFill>
                  <a:schemeClr val="bg2"/>
                </a:solidFill>
              </a:rPr>
              <a:t>d'une</a:t>
            </a:r>
            <a:r>
              <a:rPr lang="en-US">
                <a:solidFill>
                  <a:schemeClr val="bg2"/>
                </a:solidFill>
              </a:rPr>
              <a:t> </a:t>
            </a:r>
            <a:r>
              <a:rPr lang="en-US" err="1">
                <a:solidFill>
                  <a:schemeClr val="bg2"/>
                </a:solidFill>
              </a:rPr>
              <a:t>unité</a:t>
            </a:r>
            <a:r>
              <a:rPr lang="en-US">
                <a:solidFill>
                  <a:schemeClr val="bg2"/>
                </a:solidFill>
              </a:rPr>
              <a:t> </a:t>
            </a:r>
            <a:r>
              <a:rPr lang="en-US" err="1">
                <a:solidFill>
                  <a:schemeClr val="bg2"/>
                </a:solidFill>
              </a:rPr>
              <a:t>nationale</a:t>
            </a:r>
            <a:endParaRPr lang="en-US">
              <a:solidFill>
                <a:schemeClr val="bg2"/>
              </a:solidFill>
            </a:endParaRPr>
          </a:p>
        </p:txBody>
      </p:sp>
      <p:pic>
        <p:nvPicPr>
          <p:cNvPr id="11" name="Picture 10" descr="A chart of different colored squares&#10;&#10;Description automatically generated">
            <a:extLst>
              <a:ext uri="{FF2B5EF4-FFF2-40B4-BE49-F238E27FC236}">
                <a16:creationId xmlns:a16="http://schemas.microsoft.com/office/drawing/2014/main" id="{6DE82903-4C71-E33B-6CCC-7407A1FD18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804" y="1442955"/>
            <a:ext cx="5000625" cy="2961757"/>
          </a:xfrm>
          <a:prstGeom prst="rect">
            <a:avLst/>
          </a:prstGeom>
        </p:spPr>
      </p:pic>
      <p:sp>
        <p:nvSpPr>
          <p:cNvPr id="13" name="Rectangle : coins arrondis 14">
            <a:extLst>
              <a:ext uri="{FF2B5EF4-FFF2-40B4-BE49-F238E27FC236}">
                <a16:creationId xmlns:a16="http://schemas.microsoft.com/office/drawing/2014/main" id="{7F048E72-6E49-A554-D31B-FA343715E113}"/>
              </a:ext>
            </a:extLst>
          </p:cNvPr>
          <p:cNvSpPr/>
          <p:nvPr/>
        </p:nvSpPr>
        <p:spPr>
          <a:xfrm>
            <a:off x="5866202" y="1575090"/>
            <a:ext cx="2534879" cy="7650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fr-FR"/>
          </a:p>
        </p:txBody>
      </p:sp>
      <p:sp>
        <p:nvSpPr>
          <p:cNvPr id="15" name="ZoneTexte 2">
            <a:extLst>
              <a:ext uri="{FF2B5EF4-FFF2-40B4-BE49-F238E27FC236}">
                <a16:creationId xmlns:a16="http://schemas.microsoft.com/office/drawing/2014/main" id="{E6C8D593-223B-5FE1-DE45-B490930DCADE}"/>
              </a:ext>
            </a:extLst>
          </p:cNvPr>
          <p:cNvSpPr txBox="1"/>
          <p:nvPr/>
        </p:nvSpPr>
        <p:spPr>
          <a:xfrm>
            <a:off x="5933262" y="1634905"/>
            <a:ext cx="238560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800"/>
              <a:t>Fiches pratiques  FNAB</a:t>
            </a:r>
            <a:endParaRPr lang="en-US"/>
          </a:p>
        </p:txBody>
      </p:sp>
      <p:sp>
        <p:nvSpPr>
          <p:cNvPr id="17" name="Rectangle : coins arrondis 14">
            <a:extLst>
              <a:ext uri="{FF2B5EF4-FFF2-40B4-BE49-F238E27FC236}">
                <a16:creationId xmlns:a16="http://schemas.microsoft.com/office/drawing/2014/main" id="{ED2558F3-2756-610A-6BD8-1F32E0118E16}"/>
              </a:ext>
            </a:extLst>
          </p:cNvPr>
          <p:cNvSpPr/>
          <p:nvPr/>
        </p:nvSpPr>
        <p:spPr>
          <a:xfrm>
            <a:off x="5866202" y="2605831"/>
            <a:ext cx="2534879" cy="7650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fr-FR">
              <a:cs typeface="Arial"/>
            </a:endParaRPr>
          </a:p>
        </p:txBody>
      </p:sp>
      <p:sp>
        <p:nvSpPr>
          <p:cNvPr id="18" name="ZoneTexte 2">
            <a:extLst>
              <a:ext uri="{FF2B5EF4-FFF2-40B4-BE49-F238E27FC236}">
                <a16:creationId xmlns:a16="http://schemas.microsoft.com/office/drawing/2014/main" id="{AFB7C913-A5B7-58E6-D1A7-82A57B01EEDC}"/>
              </a:ext>
            </a:extLst>
          </p:cNvPr>
          <p:cNvSpPr txBox="1"/>
          <p:nvPr/>
        </p:nvSpPr>
        <p:spPr>
          <a:xfrm>
            <a:off x="5933261" y="2665645"/>
            <a:ext cx="238560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800"/>
              <a:t>Payement et contrôle  ASP</a:t>
            </a:r>
          </a:p>
        </p:txBody>
      </p:sp>
      <p:sp>
        <p:nvSpPr>
          <p:cNvPr id="21" name="Rectangle : coins arrondis 14">
            <a:extLst>
              <a:ext uri="{FF2B5EF4-FFF2-40B4-BE49-F238E27FC236}">
                <a16:creationId xmlns:a16="http://schemas.microsoft.com/office/drawing/2014/main" id="{69C0C772-CCF2-3A89-6C1B-565A4DDFF448}"/>
              </a:ext>
            </a:extLst>
          </p:cNvPr>
          <p:cNvSpPr/>
          <p:nvPr/>
        </p:nvSpPr>
        <p:spPr>
          <a:xfrm>
            <a:off x="5896818" y="3636572"/>
            <a:ext cx="2534879" cy="7650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fr-FR"/>
          </a:p>
        </p:txBody>
      </p:sp>
      <p:sp>
        <p:nvSpPr>
          <p:cNvPr id="23" name="ZoneTexte 2">
            <a:extLst>
              <a:ext uri="{FF2B5EF4-FFF2-40B4-BE49-F238E27FC236}">
                <a16:creationId xmlns:a16="http://schemas.microsoft.com/office/drawing/2014/main" id="{B2C4AD4D-57D3-302D-0588-A2D96A32C5A6}"/>
              </a:ext>
            </a:extLst>
          </p:cNvPr>
          <p:cNvSpPr txBox="1"/>
          <p:nvPr/>
        </p:nvSpPr>
        <p:spPr>
          <a:xfrm>
            <a:off x="5897631" y="3834231"/>
            <a:ext cx="25278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800"/>
              <a:t>PAC 2023-2027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58BF2C6-9EC7-B610-68AE-A92478BDECAE}"/>
              </a:ext>
            </a:extLst>
          </p:cNvPr>
          <p:cNvSpPr txBox="1"/>
          <p:nvPr/>
        </p:nvSpPr>
        <p:spPr>
          <a:xfrm>
            <a:off x="575505" y="4354568"/>
            <a:ext cx="468221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i="1" dirty="0"/>
              <a:t>(Tribune </a:t>
            </a:r>
            <a:r>
              <a:rPr lang="en-US" i="1" err="1"/>
              <a:t>verte</a:t>
            </a:r>
            <a:r>
              <a:rPr lang="en-US" i="1" dirty="0"/>
              <a:t>, Marc Guilbaud, 2023)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C04888-2BF6-F099-9951-41790C6F65A0}"/>
              </a:ext>
            </a:extLst>
          </p:cNvPr>
          <p:cNvSpPr txBox="1"/>
          <p:nvPr/>
        </p:nvSpPr>
        <p:spPr>
          <a:xfrm>
            <a:off x="8224396" y="4724369"/>
            <a:ext cx="70347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10/20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BA12C69-F269-CA8A-7636-04578B2A26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4302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576"/>
    </mc:Choice>
    <mc:Fallback>
      <p:transition spd="slow" advTm="85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01;p37">
            <a:extLst>
              <a:ext uri="{FF2B5EF4-FFF2-40B4-BE49-F238E27FC236}">
                <a16:creationId xmlns:a16="http://schemas.microsoft.com/office/drawing/2014/main" id="{C8D35C8D-0D5D-014B-CA0F-FBB30DA8C770}"/>
              </a:ext>
            </a:extLst>
          </p:cNvPr>
          <p:cNvSpPr/>
          <p:nvPr/>
        </p:nvSpPr>
        <p:spPr>
          <a:xfrm>
            <a:off x="4072050" y="1425434"/>
            <a:ext cx="979155" cy="752712"/>
          </a:xfrm>
          <a:prstGeom prst="ellipse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3100"/>
              </a:solidFill>
            </a:endParaRPr>
          </a:p>
        </p:txBody>
      </p:sp>
      <p:sp>
        <p:nvSpPr>
          <p:cNvPr id="4" name="Google Shape;401;p37">
            <a:extLst>
              <a:ext uri="{FF2B5EF4-FFF2-40B4-BE49-F238E27FC236}">
                <a16:creationId xmlns:a16="http://schemas.microsoft.com/office/drawing/2014/main" id="{E94E6048-56C7-04D5-44C5-3FFB1323A0DC}"/>
              </a:ext>
            </a:extLst>
          </p:cNvPr>
          <p:cNvSpPr/>
          <p:nvPr/>
        </p:nvSpPr>
        <p:spPr>
          <a:xfrm>
            <a:off x="4095175" y="1231028"/>
            <a:ext cx="1140900" cy="1140900"/>
          </a:xfrm>
          <a:prstGeom prst="ellipse">
            <a:avLst/>
          </a:prstGeom>
          <a:solidFill>
            <a:srgbClr val="FFFFFF">
              <a:alpha val="246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3100"/>
              </a:solidFill>
            </a:endParaRPr>
          </a:p>
        </p:txBody>
      </p:sp>
      <p:sp>
        <p:nvSpPr>
          <p:cNvPr id="8" name="Google Shape;403;p37">
            <a:extLst>
              <a:ext uri="{FF2B5EF4-FFF2-40B4-BE49-F238E27FC236}">
                <a16:creationId xmlns:a16="http://schemas.microsoft.com/office/drawing/2014/main" id="{7D501888-4073-955E-8ACC-6ACC6D96825D}"/>
              </a:ext>
            </a:extLst>
          </p:cNvPr>
          <p:cNvSpPr txBox="1">
            <a:spLocks/>
          </p:cNvSpPr>
          <p:nvPr/>
        </p:nvSpPr>
        <p:spPr>
          <a:xfrm>
            <a:off x="3906247" y="1342172"/>
            <a:ext cx="1323042" cy="8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>
                <a:solidFill>
                  <a:srgbClr val="003100"/>
                </a:solidFill>
                <a:latin typeface="Signika"/>
              </a:rPr>
              <a:t>04</a:t>
            </a:r>
          </a:p>
        </p:txBody>
      </p:sp>
      <p:sp>
        <p:nvSpPr>
          <p:cNvPr id="5" name="Google Shape;402;p37">
            <a:extLst>
              <a:ext uri="{FF2B5EF4-FFF2-40B4-BE49-F238E27FC236}">
                <a16:creationId xmlns:a16="http://schemas.microsoft.com/office/drawing/2014/main" id="{5B2C2A2A-E367-8CBD-0E7C-579777B12021}"/>
              </a:ext>
            </a:extLst>
          </p:cNvPr>
          <p:cNvSpPr txBox="1">
            <a:spLocks/>
          </p:cNvSpPr>
          <p:nvPr/>
        </p:nvSpPr>
        <p:spPr>
          <a:xfrm>
            <a:off x="4130975" y="2166054"/>
            <a:ext cx="4686266" cy="1429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9pPr>
          </a:lstStyle>
          <a:p>
            <a:r>
              <a:rPr lang="en-US" sz="4400">
                <a:solidFill>
                  <a:srgbClr val="003100"/>
                </a:solidFill>
              </a:rPr>
              <a:t>ORGANISATION DES ACTEURS</a:t>
            </a:r>
            <a:endParaRPr lang="en-US"/>
          </a:p>
        </p:txBody>
      </p:sp>
      <p:pic>
        <p:nvPicPr>
          <p:cNvPr id="6" name="Graphic 5" descr="Gestion avec un remplissage uni">
            <a:extLst>
              <a:ext uri="{FF2B5EF4-FFF2-40B4-BE49-F238E27FC236}">
                <a16:creationId xmlns:a16="http://schemas.microsoft.com/office/drawing/2014/main" id="{93E1CCE0-0D77-5E27-904C-EF180A683D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69776" y="1751124"/>
            <a:ext cx="1431567" cy="14586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9CB4D0-DD1C-E559-1888-B37091BBC65D}"/>
              </a:ext>
            </a:extLst>
          </p:cNvPr>
          <p:cNvSpPr txBox="1"/>
          <p:nvPr/>
        </p:nvSpPr>
        <p:spPr>
          <a:xfrm>
            <a:off x="8224396" y="4724369"/>
            <a:ext cx="70347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11/20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9A2E7F2-5B53-EC4F-A890-C84E25F4C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43519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8"/>
    </mc:Choice>
    <mc:Fallback>
      <p:transition spd="slow" advTm="4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14">
            <a:extLst>
              <a:ext uri="{FF2B5EF4-FFF2-40B4-BE49-F238E27FC236}">
                <a16:creationId xmlns:a16="http://schemas.microsoft.com/office/drawing/2014/main" id="{6613A1BC-04CF-A77D-59DB-412E4F43F492}"/>
              </a:ext>
            </a:extLst>
          </p:cNvPr>
          <p:cNvSpPr/>
          <p:nvPr/>
        </p:nvSpPr>
        <p:spPr>
          <a:xfrm>
            <a:off x="3238315" y="1331214"/>
            <a:ext cx="2545662" cy="4847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fr-F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D6BA3B-B155-78E2-48C9-CEDEC56BFBB0}"/>
              </a:ext>
            </a:extLst>
          </p:cNvPr>
          <p:cNvSpPr txBox="1"/>
          <p:nvPr/>
        </p:nvSpPr>
        <p:spPr>
          <a:xfrm>
            <a:off x="6509" y="4835567"/>
            <a:ext cx="544761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 dirty="0"/>
              <a:t> (</a:t>
            </a:r>
            <a:r>
              <a:rPr lang="en-US" i="1" err="1"/>
              <a:t>Réussir</a:t>
            </a:r>
            <a:r>
              <a:rPr lang="en-US" i="1" dirty="0"/>
              <a:t> Fruits &amp; </a:t>
            </a:r>
            <a:r>
              <a:rPr lang="en-US" i="1" err="1"/>
              <a:t>Légumes</a:t>
            </a:r>
            <a:r>
              <a:rPr lang="en-US" i="1" dirty="0"/>
              <a:t> n°441, 2023)</a:t>
            </a:r>
          </a:p>
        </p:txBody>
      </p:sp>
      <p:pic>
        <p:nvPicPr>
          <p:cNvPr id="5" name="Graphic 5" descr="Gestion avec un remplissage uni">
            <a:extLst>
              <a:ext uri="{FF2B5EF4-FFF2-40B4-BE49-F238E27FC236}">
                <a16:creationId xmlns:a16="http://schemas.microsoft.com/office/drawing/2014/main" id="{657ACEE3-7E60-33AC-B57B-A2E711D56C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37" y="53189"/>
            <a:ext cx="760676" cy="77121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83A4EB9-3500-78FA-AD09-DB0E1D251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62" y="164667"/>
            <a:ext cx="9148924" cy="1014803"/>
          </a:xfrm>
        </p:spPr>
        <p:txBody>
          <a:bodyPr/>
          <a:lstStyle/>
          <a:p>
            <a:pPr algn="ctr"/>
            <a:r>
              <a:rPr lang="en-US">
                <a:solidFill>
                  <a:schemeClr val="bg2"/>
                </a:solidFill>
              </a:rPr>
              <a:t>FUSION CTIFL - LA TAPY</a:t>
            </a:r>
            <a:br>
              <a:rPr lang="en-US">
                <a:solidFill>
                  <a:schemeClr val="bg2"/>
                </a:solidFill>
              </a:rPr>
            </a:br>
            <a:r>
              <a:rPr lang="en-US" err="1">
                <a:solidFill>
                  <a:schemeClr val="bg2"/>
                </a:solidFill>
                <a:cs typeface="Arial"/>
              </a:rPr>
              <a:t>Renfort</a:t>
            </a:r>
            <a:r>
              <a:rPr lang="en-US">
                <a:solidFill>
                  <a:schemeClr val="bg2"/>
                </a:solidFill>
                <a:cs typeface="Arial"/>
              </a:rPr>
              <a:t> </a:t>
            </a:r>
            <a:r>
              <a:rPr lang="en-US" err="1">
                <a:solidFill>
                  <a:schemeClr val="bg2"/>
                </a:solidFill>
                <a:cs typeface="Arial"/>
              </a:rPr>
              <a:t>filières</a:t>
            </a:r>
            <a:r>
              <a:rPr lang="en-US">
                <a:solidFill>
                  <a:schemeClr val="bg2"/>
                </a:solidFill>
                <a:cs typeface="Arial"/>
              </a:rPr>
              <a:t> cerise et raisin de table</a:t>
            </a:r>
            <a:endParaRPr lang="fr-FR" sz="1800">
              <a:solidFill>
                <a:schemeClr val="bg2"/>
              </a:solidFill>
              <a:latin typeface="Arial"/>
              <a:cs typeface="Arial"/>
            </a:endParaRPr>
          </a:p>
          <a:p>
            <a:pPr algn="ctr"/>
            <a:endParaRPr lang="en-US"/>
          </a:p>
        </p:txBody>
      </p:sp>
      <p:sp>
        <p:nvSpPr>
          <p:cNvPr id="12" name="Rectangle : coins arrondis 14">
            <a:extLst>
              <a:ext uri="{FF2B5EF4-FFF2-40B4-BE49-F238E27FC236}">
                <a16:creationId xmlns:a16="http://schemas.microsoft.com/office/drawing/2014/main" id="{35C37548-1AC0-E150-3DD2-D0EB3868773A}"/>
              </a:ext>
            </a:extLst>
          </p:cNvPr>
          <p:cNvSpPr/>
          <p:nvPr/>
        </p:nvSpPr>
        <p:spPr>
          <a:xfrm>
            <a:off x="326901" y="2754572"/>
            <a:ext cx="2545662" cy="4847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fr-FR"/>
          </a:p>
        </p:txBody>
      </p:sp>
      <p:sp>
        <p:nvSpPr>
          <p:cNvPr id="14" name="ZoneTexte 2">
            <a:extLst>
              <a:ext uri="{FF2B5EF4-FFF2-40B4-BE49-F238E27FC236}">
                <a16:creationId xmlns:a16="http://schemas.microsoft.com/office/drawing/2014/main" id="{4F29EFDC-4926-BA97-A247-519EDF8553E4}"/>
              </a:ext>
            </a:extLst>
          </p:cNvPr>
          <p:cNvSpPr txBox="1"/>
          <p:nvPr/>
        </p:nvSpPr>
        <p:spPr>
          <a:xfrm>
            <a:off x="236139" y="2812052"/>
            <a:ext cx="273258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800"/>
              <a:t>Drosophila </a:t>
            </a:r>
            <a:r>
              <a:rPr lang="fr-FR" sz="1800" err="1"/>
              <a:t>suzukii</a:t>
            </a:r>
          </a:p>
        </p:txBody>
      </p:sp>
      <p:sp>
        <p:nvSpPr>
          <p:cNvPr id="22" name="ZoneTexte 2">
            <a:extLst>
              <a:ext uri="{FF2B5EF4-FFF2-40B4-BE49-F238E27FC236}">
                <a16:creationId xmlns:a16="http://schemas.microsoft.com/office/drawing/2014/main" id="{136B921C-3891-7A20-B2BB-DFAC83610CA4}"/>
              </a:ext>
            </a:extLst>
          </p:cNvPr>
          <p:cNvSpPr txBox="1"/>
          <p:nvPr/>
        </p:nvSpPr>
        <p:spPr>
          <a:xfrm>
            <a:off x="3125988" y="1388694"/>
            <a:ext cx="273258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800"/>
              <a:t>3 projets clés</a:t>
            </a:r>
            <a:endParaRPr lang="en-US"/>
          </a:p>
        </p:txBody>
      </p:sp>
      <p:sp>
        <p:nvSpPr>
          <p:cNvPr id="31" name="Rectangle : coins arrondis 14">
            <a:extLst>
              <a:ext uri="{FF2B5EF4-FFF2-40B4-BE49-F238E27FC236}">
                <a16:creationId xmlns:a16="http://schemas.microsoft.com/office/drawing/2014/main" id="{B7F14575-5246-81F8-F8E2-4F109D89A8C4}"/>
              </a:ext>
            </a:extLst>
          </p:cNvPr>
          <p:cNvSpPr/>
          <p:nvPr/>
        </p:nvSpPr>
        <p:spPr>
          <a:xfrm>
            <a:off x="6171296" y="2754571"/>
            <a:ext cx="2545662" cy="4847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fr-FR"/>
          </a:p>
        </p:txBody>
      </p:sp>
      <p:sp>
        <p:nvSpPr>
          <p:cNvPr id="32" name="Rectangle : coins arrondis 14">
            <a:extLst>
              <a:ext uri="{FF2B5EF4-FFF2-40B4-BE49-F238E27FC236}">
                <a16:creationId xmlns:a16="http://schemas.microsoft.com/office/drawing/2014/main" id="{6BAB8821-D749-7734-D3B6-5193A17830D0}"/>
              </a:ext>
            </a:extLst>
          </p:cNvPr>
          <p:cNvSpPr/>
          <p:nvPr/>
        </p:nvSpPr>
        <p:spPr>
          <a:xfrm>
            <a:off x="3238315" y="2754571"/>
            <a:ext cx="2545662" cy="4847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fr-FR"/>
          </a:p>
        </p:txBody>
      </p:sp>
      <p:sp>
        <p:nvSpPr>
          <p:cNvPr id="25" name="ZoneTexte 2">
            <a:extLst>
              <a:ext uri="{FF2B5EF4-FFF2-40B4-BE49-F238E27FC236}">
                <a16:creationId xmlns:a16="http://schemas.microsoft.com/office/drawing/2014/main" id="{1B154D13-4179-733C-B183-9EEA8178EE46}"/>
              </a:ext>
            </a:extLst>
          </p:cNvPr>
          <p:cNvSpPr txBox="1"/>
          <p:nvPr/>
        </p:nvSpPr>
        <p:spPr>
          <a:xfrm>
            <a:off x="6079097" y="2810615"/>
            <a:ext cx="273258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800"/>
              <a:t>Effets du soleil</a:t>
            </a:r>
            <a:endParaRPr lang="en-US"/>
          </a:p>
        </p:txBody>
      </p:sp>
      <p:sp>
        <p:nvSpPr>
          <p:cNvPr id="10" name="ZoneTexte 2">
            <a:extLst>
              <a:ext uri="{FF2B5EF4-FFF2-40B4-BE49-F238E27FC236}">
                <a16:creationId xmlns:a16="http://schemas.microsoft.com/office/drawing/2014/main" id="{0E0F1D9D-728D-F703-A87F-AEB25E82DD0B}"/>
              </a:ext>
            </a:extLst>
          </p:cNvPr>
          <p:cNvSpPr txBox="1"/>
          <p:nvPr/>
        </p:nvSpPr>
        <p:spPr>
          <a:xfrm>
            <a:off x="3200031" y="2810614"/>
            <a:ext cx="273258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800"/>
              <a:t>Mildiou et oïdium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FF2D346-69B6-2A11-7DE7-6A772829EC9E}"/>
              </a:ext>
            </a:extLst>
          </p:cNvPr>
          <p:cNvCxnSpPr/>
          <p:nvPr/>
        </p:nvCxnSpPr>
        <p:spPr>
          <a:xfrm flipH="1">
            <a:off x="2142818" y="1867311"/>
            <a:ext cx="2320504" cy="8281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814E4A8-674C-5C58-661A-04839589ED28}"/>
              </a:ext>
            </a:extLst>
          </p:cNvPr>
          <p:cNvCxnSpPr>
            <a:cxnSpLocks/>
          </p:cNvCxnSpPr>
          <p:nvPr/>
        </p:nvCxnSpPr>
        <p:spPr>
          <a:xfrm flipH="1">
            <a:off x="4461166" y="1878094"/>
            <a:ext cx="2156" cy="6663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0573C61-2F6C-B9CA-76B2-5905A79479EE}"/>
              </a:ext>
            </a:extLst>
          </p:cNvPr>
          <p:cNvCxnSpPr>
            <a:cxnSpLocks/>
          </p:cNvCxnSpPr>
          <p:nvPr/>
        </p:nvCxnSpPr>
        <p:spPr>
          <a:xfrm>
            <a:off x="4484888" y="1867310"/>
            <a:ext cx="2704382" cy="8281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658FAFFD-009A-13F5-B074-35F8C46E5006}"/>
              </a:ext>
            </a:extLst>
          </p:cNvPr>
          <p:cNvSpPr txBox="1"/>
          <p:nvPr/>
        </p:nvSpPr>
        <p:spPr>
          <a:xfrm>
            <a:off x="3753847" y="2125259"/>
            <a:ext cx="182303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Lutter     </a:t>
            </a:r>
            <a:r>
              <a:rPr lang="en-US" b="1" err="1">
                <a:solidFill>
                  <a:srgbClr val="C00000"/>
                </a:solidFill>
              </a:rPr>
              <a:t>contre</a:t>
            </a:r>
            <a:r>
              <a:rPr lang="en-US" b="1">
                <a:solidFill>
                  <a:srgbClr val="C00000"/>
                </a:solidFill>
              </a:rPr>
              <a:t> ...</a:t>
            </a:r>
          </a:p>
        </p:txBody>
      </p:sp>
      <p:sp>
        <p:nvSpPr>
          <p:cNvPr id="41" name="Rectangle : coins arrondis 14">
            <a:extLst>
              <a:ext uri="{FF2B5EF4-FFF2-40B4-BE49-F238E27FC236}">
                <a16:creationId xmlns:a16="http://schemas.microsoft.com/office/drawing/2014/main" id="{63C46D3A-C59F-AB85-B721-B7162392D2CA}"/>
              </a:ext>
            </a:extLst>
          </p:cNvPr>
          <p:cNvSpPr/>
          <p:nvPr/>
        </p:nvSpPr>
        <p:spPr>
          <a:xfrm>
            <a:off x="6171296" y="3973053"/>
            <a:ext cx="2545662" cy="4847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fr-FR"/>
          </a:p>
        </p:txBody>
      </p:sp>
      <p:sp>
        <p:nvSpPr>
          <p:cNvPr id="42" name="Rectangle : coins arrondis 14">
            <a:extLst>
              <a:ext uri="{FF2B5EF4-FFF2-40B4-BE49-F238E27FC236}">
                <a16:creationId xmlns:a16="http://schemas.microsoft.com/office/drawing/2014/main" id="{4F4BFCB9-2293-0790-95E5-832CE4469EA0}"/>
              </a:ext>
            </a:extLst>
          </p:cNvPr>
          <p:cNvSpPr/>
          <p:nvPr/>
        </p:nvSpPr>
        <p:spPr>
          <a:xfrm>
            <a:off x="3249097" y="3973053"/>
            <a:ext cx="2545662" cy="4847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fr-FR"/>
          </a:p>
        </p:txBody>
      </p:sp>
      <p:sp>
        <p:nvSpPr>
          <p:cNvPr id="43" name="Rectangle : coins arrondis 14">
            <a:extLst>
              <a:ext uri="{FF2B5EF4-FFF2-40B4-BE49-F238E27FC236}">
                <a16:creationId xmlns:a16="http://schemas.microsoft.com/office/drawing/2014/main" id="{BF73FAC6-B076-4AE5-1AD3-382139A83748}"/>
              </a:ext>
            </a:extLst>
          </p:cNvPr>
          <p:cNvSpPr/>
          <p:nvPr/>
        </p:nvSpPr>
        <p:spPr>
          <a:xfrm>
            <a:off x="326899" y="3973053"/>
            <a:ext cx="2545662" cy="4847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fr-FR"/>
          </a:p>
        </p:txBody>
      </p:sp>
      <p:sp>
        <p:nvSpPr>
          <p:cNvPr id="40" name="ZoneTexte 2">
            <a:extLst>
              <a:ext uri="{FF2B5EF4-FFF2-40B4-BE49-F238E27FC236}">
                <a16:creationId xmlns:a16="http://schemas.microsoft.com/office/drawing/2014/main" id="{1C53C297-B316-0655-C65F-50FB9E048A5D}"/>
              </a:ext>
            </a:extLst>
          </p:cNvPr>
          <p:cNvSpPr txBox="1"/>
          <p:nvPr/>
        </p:nvSpPr>
        <p:spPr>
          <a:xfrm>
            <a:off x="6079096" y="4029094"/>
            <a:ext cx="273258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800"/>
              <a:t>Ombrière photovoltaïque</a:t>
            </a:r>
            <a:endParaRPr lang="en-US"/>
          </a:p>
        </p:txBody>
      </p:sp>
      <p:sp>
        <p:nvSpPr>
          <p:cNvPr id="39" name="ZoneTexte 2">
            <a:extLst>
              <a:ext uri="{FF2B5EF4-FFF2-40B4-BE49-F238E27FC236}">
                <a16:creationId xmlns:a16="http://schemas.microsoft.com/office/drawing/2014/main" id="{111E25C7-ABD1-91F9-79D8-A2D21F224337}"/>
              </a:ext>
            </a:extLst>
          </p:cNvPr>
          <p:cNvSpPr txBox="1"/>
          <p:nvPr/>
        </p:nvSpPr>
        <p:spPr>
          <a:xfrm>
            <a:off x="3200030" y="4029094"/>
            <a:ext cx="273258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800"/>
              <a:t>Greffon résistant</a:t>
            </a:r>
            <a:endParaRPr lang="en-US"/>
          </a:p>
        </p:txBody>
      </p:sp>
      <p:sp>
        <p:nvSpPr>
          <p:cNvPr id="38" name="ZoneTexte 2">
            <a:extLst>
              <a:ext uri="{FF2B5EF4-FFF2-40B4-BE49-F238E27FC236}">
                <a16:creationId xmlns:a16="http://schemas.microsoft.com/office/drawing/2014/main" id="{8EAEACAA-B2DF-B77F-FA7F-1A77DF223451}"/>
              </a:ext>
            </a:extLst>
          </p:cNvPr>
          <p:cNvSpPr txBox="1"/>
          <p:nvPr/>
        </p:nvSpPr>
        <p:spPr>
          <a:xfrm>
            <a:off x="331747" y="4029095"/>
            <a:ext cx="273258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800"/>
              <a:t>Filets de protection</a:t>
            </a:r>
            <a:endParaRPr lang="en-US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46F2735-57A6-455F-8367-06C1D0465022}"/>
              </a:ext>
            </a:extLst>
          </p:cNvPr>
          <p:cNvCxnSpPr>
            <a:cxnSpLocks/>
          </p:cNvCxnSpPr>
          <p:nvPr/>
        </p:nvCxnSpPr>
        <p:spPr>
          <a:xfrm>
            <a:off x="4463322" y="3290668"/>
            <a:ext cx="8628" cy="6232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CFCD819-26F1-5968-CCDA-ECFBF97D78DF}"/>
              </a:ext>
            </a:extLst>
          </p:cNvPr>
          <p:cNvCxnSpPr>
            <a:cxnSpLocks/>
          </p:cNvCxnSpPr>
          <p:nvPr/>
        </p:nvCxnSpPr>
        <p:spPr>
          <a:xfrm>
            <a:off x="1541124" y="3290668"/>
            <a:ext cx="8628" cy="6771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72D54C9-FC42-575C-BD26-E2797461B110}"/>
              </a:ext>
            </a:extLst>
          </p:cNvPr>
          <p:cNvCxnSpPr>
            <a:cxnSpLocks/>
          </p:cNvCxnSpPr>
          <p:nvPr/>
        </p:nvCxnSpPr>
        <p:spPr>
          <a:xfrm>
            <a:off x="7439435" y="3290667"/>
            <a:ext cx="8628" cy="6771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2CA3E53B-0CBD-5C07-770E-643BA182E3BA}"/>
              </a:ext>
            </a:extLst>
          </p:cNvPr>
          <p:cNvSpPr txBox="1"/>
          <p:nvPr/>
        </p:nvSpPr>
        <p:spPr>
          <a:xfrm>
            <a:off x="8224396" y="4724369"/>
            <a:ext cx="70347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12/20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3F344C-6985-D952-0CA9-025202517A9D}"/>
              </a:ext>
            </a:extLst>
          </p:cNvPr>
          <p:cNvSpPr txBox="1"/>
          <p:nvPr/>
        </p:nvSpPr>
        <p:spPr>
          <a:xfrm>
            <a:off x="1596665" y="3414022"/>
            <a:ext cx="5786369" cy="318560"/>
          </a:xfrm>
          <a:prstGeom prst="rect">
            <a:avLst/>
          </a:prstGeom>
          <a:solidFill>
            <a:srgbClr val="FAFAF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tx2"/>
                </a:solidFill>
              </a:rPr>
              <a:t>STRATEGIES</a:t>
            </a:r>
            <a:endParaRPr lang="en-US">
              <a:solidFill>
                <a:schemeClr val="tx2"/>
              </a:solidFill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675404F-CC43-DE27-5D62-D08AFE5C91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24695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921"/>
    </mc:Choice>
    <mc:Fallback>
      <p:transition spd="slow" advTm="65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D6BA3B-B155-78E2-48C9-CEDEC56BFBB0}"/>
              </a:ext>
            </a:extLst>
          </p:cNvPr>
          <p:cNvSpPr txBox="1"/>
          <p:nvPr/>
        </p:nvSpPr>
        <p:spPr>
          <a:xfrm>
            <a:off x="-1964" y="4832680"/>
            <a:ext cx="359024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 (</a:t>
            </a:r>
            <a:r>
              <a:rPr lang="en-US" err="1"/>
              <a:t>Réussir</a:t>
            </a:r>
            <a:r>
              <a:rPr lang="en-US"/>
              <a:t> Fruits &amp; </a:t>
            </a:r>
            <a:r>
              <a:rPr lang="en-US" err="1"/>
              <a:t>Légumes</a:t>
            </a:r>
            <a:r>
              <a:rPr lang="en-US"/>
              <a:t> n°441, 2023)</a:t>
            </a:r>
          </a:p>
        </p:txBody>
      </p:sp>
      <p:pic>
        <p:nvPicPr>
          <p:cNvPr id="5" name="Graphic 5" descr="Gestion avec un remplissage uni">
            <a:extLst>
              <a:ext uri="{FF2B5EF4-FFF2-40B4-BE49-F238E27FC236}">
                <a16:creationId xmlns:a16="http://schemas.microsoft.com/office/drawing/2014/main" id="{FE38C08E-4DFF-8F7B-5669-9FEC2780D1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37" y="53189"/>
            <a:ext cx="760676" cy="77121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7DAF7DA-B7D7-38FC-CEA2-1D462500A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62" y="164667"/>
            <a:ext cx="9148924" cy="1014803"/>
          </a:xfrm>
        </p:spPr>
        <p:txBody>
          <a:bodyPr/>
          <a:lstStyle/>
          <a:p>
            <a:pPr algn="ctr"/>
            <a:r>
              <a:rPr lang="en-US">
                <a:solidFill>
                  <a:schemeClr val="bg2"/>
                </a:solidFill>
              </a:rPr>
              <a:t>TERME DU PROJET BIOFRUINET </a:t>
            </a:r>
          </a:p>
        </p:txBody>
      </p:sp>
      <p:sp>
        <p:nvSpPr>
          <p:cNvPr id="8" name="Rectangle : coins arrondis 14">
            <a:extLst>
              <a:ext uri="{FF2B5EF4-FFF2-40B4-BE49-F238E27FC236}">
                <a16:creationId xmlns:a16="http://schemas.microsoft.com/office/drawing/2014/main" id="{97E9214B-716B-2088-9499-C3B0EDB205C4}"/>
              </a:ext>
            </a:extLst>
          </p:cNvPr>
          <p:cNvSpPr/>
          <p:nvPr/>
        </p:nvSpPr>
        <p:spPr>
          <a:xfrm>
            <a:off x="6317356" y="3418794"/>
            <a:ext cx="2534879" cy="7650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fr-FR"/>
          </a:p>
        </p:txBody>
      </p:sp>
      <p:sp>
        <p:nvSpPr>
          <p:cNvPr id="10" name="ZoneTexte 2">
            <a:extLst>
              <a:ext uri="{FF2B5EF4-FFF2-40B4-BE49-F238E27FC236}">
                <a16:creationId xmlns:a16="http://schemas.microsoft.com/office/drawing/2014/main" id="{3D4E3AA0-F639-7CB5-DD2F-62739590C6C6}"/>
              </a:ext>
            </a:extLst>
          </p:cNvPr>
          <p:cNvSpPr txBox="1"/>
          <p:nvPr/>
        </p:nvSpPr>
        <p:spPr>
          <a:xfrm>
            <a:off x="6315916" y="3476274"/>
            <a:ext cx="252787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800"/>
              <a:t>Résultats disponibles</a:t>
            </a:r>
          </a:p>
          <a:p>
            <a:pPr algn="ctr"/>
            <a:r>
              <a:rPr lang="fr-FR"/>
              <a:t>www.biofruitnet.eu</a:t>
            </a:r>
          </a:p>
        </p:txBody>
      </p:sp>
      <p:sp>
        <p:nvSpPr>
          <p:cNvPr id="12" name="Rectangle : coins arrondis 14">
            <a:extLst>
              <a:ext uri="{FF2B5EF4-FFF2-40B4-BE49-F238E27FC236}">
                <a16:creationId xmlns:a16="http://schemas.microsoft.com/office/drawing/2014/main" id="{776FE5AF-4454-174B-03B1-BFB81AEC4174}"/>
              </a:ext>
            </a:extLst>
          </p:cNvPr>
          <p:cNvSpPr/>
          <p:nvPr/>
        </p:nvSpPr>
        <p:spPr>
          <a:xfrm>
            <a:off x="6318794" y="2244883"/>
            <a:ext cx="2534879" cy="7650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fr-FR"/>
          </a:p>
        </p:txBody>
      </p:sp>
      <p:sp>
        <p:nvSpPr>
          <p:cNvPr id="14" name="ZoneTexte 2">
            <a:extLst>
              <a:ext uri="{FF2B5EF4-FFF2-40B4-BE49-F238E27FC236}">
                <a16:creationId xmlns:a16="http://schemas.microsoft.com/office/drawing/2014/main" id="{E2B9F0C8-4005-7556-B341-80B87101117E}"/>
              </a:ext>
            </a:extLst>
          </p:cNvPr>
          <p:cNvSpPr txBox="1"/>
          <p:nvPr/>
        </p:nvSpPr>
        <p:spPr>
          <a:xfrm>
            <a:off x="6345198" y="2306064"/>
            <a:ext cx="251081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800"/>
              <a:t>Arboriculture biologique</a:t>
            </a:r>
            <a:endParaRPr lang="en-US"/>
          </a:p>
        </p:txBody>
      </p:sp>
      <p:sp>
        <p:nvSpPr>
          <p:cNvPr id="16" name="Rectangle : coins arrondis 14">
            <a:extLst>
              <a:ext uri="{FF2B5EF4-FFF2-40B4-BE49-F238E27FC236}">
                <a16:creationId xmlns:a16="http://schemas.microsoft.com/office/drawing/2014/main" id="{A610023E-6A4D-487E-A845-D0468ABE489C}"/>
              </a:ext>
            </a:extLst>
          </p:cNvPr>
          <p:cNvSpPr/>
          <p:nvPr/>
        </p:nvSpPr>
        <p:spPr>
          <a:xfrm>
            <a:off x="6287883" y="1049406"/>
            <a:ext cx="2534879" cy="7650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fr-FR"/>
          </a:p>
        </p:txBody>
      </p:sp>
      <p:sp>
        <p:nvSpPr>
          <p:cNvPr id="18" name="ZoneTexte 2">
            <a:extLst>
              <a:ext uri="{FF2B5EF4-FFF2-40B4-BE49-F238E27FC236}">
                <a16:creationId xmlns:a16="http://schemas.microsoft.com/office/drawing/2014/main" id="{0CFD2228-B264-901B-7DE9-CEBCB2610B6E}"/>
              </a:ext>
            </a:extLst>
          </p:cNvPr>
          <p:cNvSpPr txBox="1"/>
          <p:nvPr/>
        </p:nvSpPr>
        <p:spPr>
          <a:xfrm>
            <a:off x="6314285" y="1247065"/>
            <a:ext cx="251081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800"/>
              <a:t>Union Européenne</a:t>
            </a:r>
            <a:endParaRPr lang="en-US"/>
          </a:p>
        </p:txBody>
      </p:sp>
      <p:pic>
        <p:nvPicPr>
          <p:cNvPr id="19" name="Picture 18" descr="A graph with red and grey lines&#10;&#10;Description automatically generated">
            <a:extLst>
              <a:ext uri="{FF2B5EF4-FFF2-40B4-BE49-F238E27FC236}">
                <a16:creationId xmlns:a16="http://schemas.microsoft.com/office/drawing/2014/main" id="{8F553AF6-AEA5-6472-14B2-F93ADB1458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708" y="991234"/>
            <a:ext cx="5725783" cy="346950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4E36BEF-B7A6-ECBD-069C-81C16FD3FA7C}"/>
              </a:ext>
            </a:extLst>
          </p:cNvPr>
          <p:cNvSpPr txBox="1"/>
          <p:nvPr/>
        </p:nvSpPr>
        <p:spPr>
          <a:xfrm>
            <a:off x="310551" y="4465287"/>
            <a:ext cx="599870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 dirty="0"/>
              <a:t>(Dynamique des </a:t>
            </a:r>
            <a:r>
              <a:rPr lang="en-US" i="1" err="1"/>
              <a:t>ravageurs</a:t>
            </a:r>
            <a:r>
              <a:rPr lang="en-US" i="1" dirty="0"/>
              <a:t> sur les fruits à </a:t>
            </a:r>
            <a:r>
              <a:rPr lang="en-US" i="1" err="1"/>
              <a:t>noyaux</a:t>
            </a:r>
            <a:r>
              <a:rPr lang="en-US" i="1" dirty="0"/>
              <a:t>, Biofruitnet.eu, 2023)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AC1092-6000-CCA4-B13C-3D62978E8BFE}"/>
              </a:ext>
            </a:extLst>
          </p:cNvPr>
          <p:cNvSpPr txBox="1"/>
          <p:nvPr/>
        </p:nvSpPr>
        <p:spPr>
          <a:xfrm>
            <a:off x="8224396" y="4724369"/>
            <a:ext cx="70347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13/20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6B24327-CF44-84CD-CB08-B855BEA0F2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9465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827"/>
    </mc:Choice>
    <mc:Fallback>
      <p:transition spd="slow" advTm="74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01;p37">
            <a:extLst>
              <a:ext uri="{FF2B5EF4-FFF2-40B4-BE49-F238E27FC236}">
                <a16:creationId xmlns:a16="http://schemas.microsoft.com/office/drawing/2014/main" id="{2D0DBAFD-7CD8-102D-C51D-EA4CCBA9FAE8}"/>
              </a:ext>
            </a:extLst>
          </p:cNvPr>
          <p:cNvSpPr/>
          <p:nvPr/>
        </p:nvSpPr>
        <p:spPr>
          <a:xfrm>
            <a:off x="4072050" y="1375738"/>
            <a:ext cx="979155" cy="752712"/>
          </a:xfrm>
          <a:prstGeom prst="ellipse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3100"/>
              </a:solidFill>
            </a:endParaRPr>
          </a:p>
        </p:txBody>
      </p:sp>
      <p:sp>
        <p:nvSpPr>
          <p:cNvPr id="4" name="Google Shape;401;p37">
            <a:extLst>
              <a:ext uri="{FF2B5EF4-FFF2-40B4-BE49-F238E27FC236}">
                <a16:creationId xmlns:a16="http://schemas.microsoft.com/office/drawing/2014/main" id="{E94E6048-56C7-04D5-44C5-3FFB1323A0DC}"/>
              </a:ext>
            </a:extLst>
          </p:cNvPr>
          <p:cNvSpPr/>
          <p:nvPr/>
        </p:nvSpPr>
        <p:spPr>
          <a:xfrm>
            <a:off x="4095175" y="1231028"/>
            <a:ext cx="1140900" cy="1140900"/>
          </a:xfrm>
          <a:prstGeom prst="ellipse">
            <a:avLst/>
          </a:prstGeom>
          <a:solidFill>
            <a:srgbClr val="FFFFFF">
              <a:alpha val="246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3100"/>
              </a:solidFill>
            </a:endParaRPr>
          </a:p>
        </p:txBody>
      </p:sp>
      <p:sp>
        <p:nvSpPr>
          <p:cNvPr id="8" name="Google Shape;403;p37">
            <a:extLst>
              <a:ext uri="{FF2B5EF4-FFF2-40B4-BE49-F238E27FC236}">
                <a16:creationId xmlns:a16="http://schemas.microsoft.com/office/drawing/2014/main" id="{7D501888-4073-955E-8ACC-6ACC6D96825D}"/>
              </a:ext>
            </a:extLst>
          </p:cNvPr>
          <p:cNvSpPr txBox="1">
            <a:spLocks/>
          </p:cNvSpPr>
          <p:nvPr/>
        </p:nvSpPr>
        <p:spPr>
          <a:xfrm>
            <a:off x="3906247" y="1342172"/>
            <a:ext cx="1323042" cy="8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>
                <a:solidFill>
                  <a:srgbClr val="003100"/>
                </a:solidFill>
                <a:latin typeface="Signika"/>
              </a:rPr>
              <a:t>05</a:t>
            </a:r>
          </a:p>
        </p:txBody>
      </p:sp>
      <p:sp>
        <p:nvSpPr>
          <p:cNvPr id="6" name="Google Shape;402;p37">
            <a:extLst>
              <a:ext uri="{FF2B5EF4-FFF2-40B4-BE49-F238E27FC236}">
                <a16:creationId xmlns:a16="http://schemas.microsoft.com/office/drawing/2014/main" id="{6EC19342-B9D8-56A7-7A84-C49C7B7DC1B7}"/>
              </a:ext>
            </a:extLst>
          </p:cNvPr>
          <p:cNvSpPr txBox="1">
            <a:spLocks/>
          </p:cNvSpPr>
          <p:nvPr/>
        </p:nvSpPr>
        <p:spPr>
          <a:xfrm>
            <a:off x="4130975" y="2166054"/>
            <a:ext cx="4686266" cy="81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9pPr>
          </a:lstStyle>
          <a:p>
            <a:pPr>
              <a:buNone/>
            </a:pPr>
            <a:r>
              <a:rPr lang="en-US" sz="4400">
                <a:solidFill>
                  <a:srgbClr val="003100"/>
                </a:solidFill>
              </a:rPr>
              <a:t>DOSSIER</a:t>
            </a:r>
            <a:endParaRPr lang="en-US"/>
          </a:p>
        </p:txBody>
      </p:sp>
      <p:pic>
        <p:nvPicPr>
          <p:cNvPr id="5" name="Graphic 4" descr="Dossier ouvert avec un remplissage uni">
            <a:extLst>
              <a:ext uri="{FF2B5EF4-FFF2-40B4-BE49-F238E27FC236}">
                <a16:creationId xmlns:a16="http://schemas.microsoft.com/office/drawing/2014/main" id="{F3B53083-FDA2-C2EA-D44F-EA5FBA7875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48928" y="1809214"/>
            <a:ext cx="1443775" cy="13376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555CE4-7318-0D50-12E7-B62E22DB57F1}"/>
              </a:ext>
            </a:extLst>
          </p:cNvPr>
          <p:cNvSpPr txBox="1"/>
          <p:nvPr/>
        </p:nvSpPr>
        <p:spPr>
          <a:xfrm>
            <a:off x="8224396" y="4724369"/>
            <a:ext cx="70347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14/20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3441E5D-6A6F-C8B2-82BB-ECAAC3FF80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24595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46"/>
    </mc:Choice>
    <mc:Fallback>
      <p:transition spd="slow" advTm="4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957FCF-6633-F6B1-90EE-E0D65CEB2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62" y="2921"/>
            <a:ext cx="9148924" cy="917756"/>
          </a:xfr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fr-FR">
                <a:solidFill>
                  <a:schemeClr val="bg2"/>
                </a:solidFill>
              </a:rPr>
              <a:t>Prospective de la filière horticole internationale</a:t>
            </a:r>
          </a:p>
        </p:txBody>
      </p:sp>
      <p:pic>
        <p:nvPicPr>
          <p:cNvPr id="4" name="Graphic 4" descr="Dossier ouvert avec un remplissage uni">
            <a:extLst>
              <a:ext uri="{FF2B5EF4-FFF2-40B4-BE49-F238E27FC236}">
                <a16:creationId xmlns:a16="http://schemas.microsoft.com/office/drawing/2014/main" id="{B5FCA0A8-DE8C-D6A8-F6FD-92D9E3FBEC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049" y="76367"/>
            <a:ext cx="602700" cy="572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9E8354-615D-7A6E-9437-0D0E2ED7CEF7}"/>
              </a:ext>
            </a:extLst>
          </p:cNvPr>
          <p:cNvSpPr txBox="1"/>
          <p:nvPr/>
        </p:nvSpPr>
        <p:spPr>
          <a:xfrm>
            <a:off x="8224396" y="4724369"/>
            <a:ext cx="70347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15/20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A08E66-C9B9-8317-4700-DDE015A006AB}"/>
              </a:ext>
            </a:extLst>
          </p:cNvPr>
          <p:cNvSpPr txBox="1"/>
          <p:nvPr/>
        </p:nvSpPr>
        <p:spPr>
          <a:xfrm>
            <a:off x="3606343" y="2259042"/>
            <a:ext cx="182829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b="1"/>
              <a:t>HORTICULTURE</a:t>
            </a:r>
          </a:p>
        </p:txBody>
      </p:sp>
      <p:sp>
        <p:nvSpPr>
          <p:cNvPr id="21" name="ZoneTexte 2">
            <a:extLst>
              <a:ext uri="{FF2B5EF4-FFF2-40B4-BE49-F238E27FC236}">
                <a16:creationId xmlns:a16="http://schemas.microsoft.com/office/drawing/2014/main" id="{EB2ABA7B-8287-FB4E-80C1-3762B89C430A}"/>
              </a:ext>
            </a:extLst>
          </p:cNvPr>
          <p:cNvSpPr txBox="1"/>
          <p:nvPr/>
        </p:nvSpPr>
        <p:spPr>
          <a:xfrm>
            <a:off x="926035" y="1114858"/>
            <a:ext cx="2732587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800" b="1">
                <a:latin typeface="signika"/>
              </a:rPr>
              <a:t>Big Data</a:t>
            </a:r>
          </a:p>
          <a:p>
            <a:pPr algn="ctr"/>
            <a:r>
              <a:rPr lang="fr-FR" b="1">
                <a:latin typeface="signika"/>
              </a:rPr>
              <a:t>=</a:t>
            </a:r>
            <a:r>
              <a:rPr lang="fr-FR" sz="1100">
                <a:latin typeface="signika"/>
              </a:rPr>
              <a:t> </a:t>
            </a:r>
            <a:r>
              <a:rPr lang="fr-FR">
                <a:latin typeface="signika"/>
              </a:rPr>
              <a:t>Collecte &amp; Analyse de data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1FFE37E-42BA-71F3-4BE4-4BA2AA22F85B}"/>
              </a:ext>
            </a:extLst>
          </p:cNvPr>
          <p:cNvCxnSpPr/>
          <p:nvPr/>
        </p:nvCxnSpPr>
        <p:spPr>
          <a:xfrm flipH="1" flipV="1">
            <a:off x="2389864" y="1766568"/>
            <a:ext cx="1471342" cy="5087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021A039-5D63-FC80-5E55-757AD0FD7AA0}"/>
              </a:ext>
            </a:extLst>
          </p:cNvPr>
          <p:cNvSpPr txBox="1"/>
          <p:nvPr/>
        </p:nvSpPr>
        <p:spPr>
          <a:xfrm>
            <a:off x="1551" y="4839088"/>
            <a:ext cx="240264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 dirty="0">
                <a:solidFill>
                  <a:schemeClr val="bg2"/>
                </a:solidFill>
              </a:rPr>
              <a:t>(Brand Wagenaar 2023)</a:t>
            </a:r>
            <a:endParaRPr lang="en-US" sz="1100" i="1" dirty="0">
              <a:solidFill>
                <a:schemeClr val="bg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66338B-F5EC-E451-1A16-681F9F21FF9F}"/>
              </a:ext>
            </a:extLst>
          </p:cNvPr>
          <p:cNvSpPr txBox="1"/>
          <p:nvPr/>
        </p:nvSpPr>
        <p:spPr>
          <a:xfrm>
            <a:off x="33697" y="1884087"/>
            <a:ext cx="3583936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en-US" b="1">
                <a:solidFill>
                  <a:srgbClr val="105601"/>
                </a:solidFill>
              </a:rPr>
              <a:t>Production </a:t>
            </a:r>
            <a:r>
              <a:rPr lang="en-US">
                <a:solidFill>
                  <a:srgbClr val="105601"/>
                </a:solidFill>
              </a:rPr>
              <a:t>: Monitoring</a:t>
            </a:r>
          </a:p>
          <a:p>
            <a:r>
              <a:rPr lang="en-US">
                <a:solidFill>
                  <a:srgbClr val="105601"/>
                </a:solidFill>
              </a:rPr>
              <a:t>= </a:t>
            </a:r>
            <a:r>
              <a:rPr lang="en-US" err="1">
                <a:solidFill>
                  <a:srgbClr val="105601"/>
                </a:solidFill>
              </a:rPr>
              <a:t>Economie</a:t>
            </a:r>
            <a:r>
              <a:rPr lang="en-US">
                <a:solidFill>
                  <a:srgbClr val="105601"/>
                </a:solidFill>
              </a:rPr>
              <a:t> </a:t>
            </a:r>
            <a:r>
              <a:rPr lang="en-US" err="1">
                <a:solidFill>
                  <a:srgbClr val="105601"/>
                </a:solidFill>
              </a:rPr>
              <a:t>énergie</a:t>
            </a:r>
            <a:r>
              <a:rPr lang="en-US">
                <a:solidFill>
                  <a:srgbClr val="105601"/>
                </a:solidFill>
              </a:rPr>
              <a:t> + </a:t>
            </a:r>
            <a:r>
              <a:rPr lang="en-US" err="1">
                <a:solidFill>
                  <a:srgbClr val="105601"/>
                </a:solidFill>
              </a:rPr>
              <a:t>Prophylaxie</a:t>
            </a:r>
            <a:r>
              <a:rPr lang="en-US">
                <a:solidFill>
                  <a:srgbClr val="105601"/>
                </a:solidFill>
              </a:rPr>
              <a:t> ++</a:t>
            </a:r>
          </a:p>
          <a:p>
            <a:pPr marL="285750" indent="-285750">
              <a:buFont typeface="Wingdings"/>
              <a:buChar char="Ø"/>
            </a:pPr>
            <a:r>
              <a:rPr lang="en-US" b="1" err="1">
                <a:solidFill>
                  <a:srgbClr val="105601"/>
                </a:solidFill>
              </a:rPr>
              <a:t>Logistique</a:t>
            </a:r>
            <a:r>
              <a:rPr lang="en-US" b="1">
                <a:solidFill>
                  <a:srgbClr val="105601"/>
                </a:solidFill>
              </a:rPr>
              <a:t> </a:t>
            </a:r>
            <a:r>
              <a:rPr lang="en-US">
                <a:solidFill>
                  <a:srgbClr val="105601"/>
                </a:solidFill>
              </a:rPr>
              <a:t>: Temps </a:t>
            </a:r>
            <a:r>
              <a:rPr lang="en-US" err="1">
                <a:solidFill>
                  <a:srgbClr val="105601"/>
                </a:solidFill>
              </a:rPr>
              <a:t>réel</a:t>
            </a:r>
            <a:r>
              <a:rPr lang="en-US">
                <a:solidFill>
                  <a:srgbClr val="105601"/>
                </a:solidFill>
              </a:rPr>
              <a:t> + Anticipation</a:t>
            </a:r>
          </a:p>
          <a:p>
            <a:pPr marL="285750" indent="-285750">
              <a:buFont typeface="Wingdings"/>
              <a:buChar char="Ø"/>
            </a:pPr>
            <a:r>
              <a:rPr lang="en-US" b="1">
                <a:solidFill>
                  <a:srgbClr val="105601"/>
                </a:solidFill>
              </a:rPr>
              <a:t>Distribution </a:t>
            </a:r>
            <a:r>
              <a:rPr lang="en-US">
                <a:solidFill>
                  <a:srgbClr val="105601"/>
                </a:solidFill>
              </a:rPr>
              <a:t>: Connaissance client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F493C8-3753-AA0D-9E1B-2FCD6B360E8F}"/>
              </a:ext>
            </a:extLst>
          </p:cNvPr>
          <p:cNvSpPr txBox="1"/>
          <p:nvPr/>
        </p:nvSpPr>
        <p:spPr>
          <a:xfrm>
            <a:off x="77098" y="2944807"/>
            <a:ext cx="358157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/!\ </a:t>
            </a:r>
            <a:r>
              <a:rPr lang="en-US" err="1">
                <a:solidFill>
                  <a:srgbClr val="C00000"/>
                </a:solidFill>
              </a:rPr>
              <a:t>Volumétrie</a:t>
            </a:r>
            <a:r>
              <a:rPr lang="en-US">
                <a:solidFill>
                  <a:srgbClr val="C00000"/>
                </a:solidFill>
              </a:rPr>
              <a:t>, Protection des </a:t>
            </a:r>
            <a:r>
              <a:rPr lang="en-US" err="1">
                <a:solidFill>
                  <a:srgbClr val="C00000"/>
                </a:solidFill>
              </a:rPr>
              <a:t>données</a:t>
            </a:r>
            <a:r>
              <a:rPr lang="en-US">
                <a:solidFill>
                  <a:srgbClr val="C00000"/>
                </a:solidFill>
              </a:rPr>
              <a:t>, Investissements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02FCFF-9F3B-E186-3F28-CF902B2FEECA}"/>
              </a:ext>
            </a:extLst>
          </p:cNvPr>
          <p:cNvSpPr txBox="1"/>
          <p:nvPr/>
        </p:nvSpPr>
        <p:spPr>
          <a:xfrm>
            <a:off x="77098" y="3669843"/>
            <a:ext cx="341951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2060"/>
                </a:solidFill>
              </a:rPr>
              <a:t>➔ Exclusion progressive des PME (production &amp; </a:t>
            </a:r>
            <a:r>
              <a:rPr lang="en-US" err="1">
                <a:solidFill>
                  <a:srgbClr val="002060"/>
                </a:solidFill>
              </a:rPr>
              <a:t>commercialisation</a:t>
            </a:r>
            <a:r>
              <a:rPr lang="en-US">
                <a:solidFill>
                  <a:srgbClr val="002060"/>
                </a:solidFill>
              </a:rPr>
              <a:t>)</a:t>
            </a:r>
          </a:p>
          <a:p>
            <a:r>
              <a:rPr lang="en-US">
                <a:solidFill>
                  <a:srgbClr val="002060"/>
                </a:solidFill>
              </a:rPr>
              <a:t>➔➔ + Commerce local &amp; </a:t>
            </a:r>
            <a:r>
              <a:rPr lang="en-US" err="1">
                <a:solidFill>
                  <a:srgbClr val="002060"/>
                </a:solidFill>
              </a:rPr>
              <a:t>régional</a:t>
            </a:r>
            <a:endParaRPr lang="en-US">
              <a:solidFill>
                <a:srgbClr val="002060"/>
              </a:solidFill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28728E0-8FAF-14C1-F66E-BAA6F89C1F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91191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564"/>
    </mc:Choice>
    <mc:Fallback>
      <p:transition spd="slow" advTm="156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957FCF-6633-F6B1-90EE-E0D65CEB2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62" y="2921"/>
            <a:ext cx="9148924" cy="917756"/>
          </a:xfr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fr-FR">
                <a:solidFill>
                  <a:schemeClr val="bg2"/>
                </a:solidFill>
              </a:rPr>
              <a:t>Prospective de la filière horticole internationale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9E8354-615D-7A6E-9437-0D0E2ED7CEF7}"/>
              </a:ext>
            </a:extLst>
          </p:cNvPr>
          <p:cNvSpPr txBox="1"/>
          <p:nvPr/>
        </p:nvSpPr>
        <p:spPr>
          <a:xfrm>
            <a:off x="8224396" y="4724369"/>
            <a:ext cx="70347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16/20</a:t>
            </a:r>
          </a:p>
        </p:txBody>
      </p:sp>
      <p:sp>
        <p:nvSpPr>
          <p:cNvPr id="17" name="ZoneTexte 2">
            <a:extLst>
              <a:ext uri="{FF2B5EF4-FFF2-40B4-BE49-F238E27FC236}">
                <a16:creationId xmlns:a16="http://schemas.microsoft.com/office/drawing/2014/main" id="{6CB73FF6-A06B-ED04-254C-44396CDE7B20}"/>
              </a:ext>
            </a:extLst>
          </p:cNvPr>
          <p:cNvSpPr txBox="1"/>
          <p:nvPr/>
        </p:nvSpPr>
        <p:spPr>
          <a:xfrm>
            <a:off x="5090603" y="1116282"/>
            <a:ext cx="273258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800" b="1"/>
              <a:t>Transport</a:t>
            </a:r>
            <a:endParaRPr lang="en-US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1FFE37E-42BA-71F3-4BE4-4BA2AA22F85B}"/>
              </a:ext>
            </a:extLst>
          </p:cNvPr>
          <p:cNvCxnSpPr/>
          <p:nvPr/>
        </p:nvCxnSpPr>
        <p:spPr>
          <a:xfrm flipH="1" flipV="1">
            <a:off x="2389864" y="1766568"/>
            <a:ext cx="1471342" cy="5087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A321CF5-1209-DAC1-4248-2636707F4FD0}"/>
              </a:ext>
            </a:extLst>
          </p:cNvPr>
          <p:cNvCxnSpPr/>
          <p:nvPr/>
        </p:nvCxnSpPr>
        <p:spPr>
          <a:xfrm flipV="1">
            <a:off x="4971472" y="1523518"/>
            <a:ext cx="1515321" cy="7642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2">
            <a:extLst>
              <a:ext uri="{FF2B5EF4-FFF2-40B4-BE49-F238E27FC236}">
                <a16:creationId xmlns:a16="http://schemas.microsoft.com/office/drawing/2014/main" id="{95246CF5-ADDD-9545-35C5-3A29BE24FE76}"/>
              </a:ext>
            </a:extLst>
          </p:cNvPr>
          <p:cNvSpPr txBox="1"/>
          <p:nvPr/>
        </p:nvSpPr>
        <p:spPr>
          <a:xfrm>
            <a:off x="926035" y="1114858"/>
            <a:ext cx="2732587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800" b="1">
                <a:latin typeface="signika"/>
              </a:rPr>
              <a:t>Big Data</a:t>
            </a:r>
          </a:p>
          <a:p>
            <a:pPr algn="ctr"/>
            <a:r>
              <a:rPr lang="fr-FR" b="1">
                <a:latin typeface="signika"/>
              </a:rPr>
              <a:t>=</a:t>
            </a:r>
            <a:r>
              <a:rPr lang="fr-FR" sz="1100">
                <a:latin typeface="signika"/>
              </a:rPr>
              <a:t> </a:t>
            </a:r>
            <a:r>
              <a:rPr lang="fr-FR">
                <a:latin typeface="signika"/>
              </a:rPr>
              <a:t>Collecte &amp; Analyse de data</a:t>
            </a:r>
          </a:p>
        </p:txBody>
      </p:sp>
      <p:pic>
        <p:nvPicPr>
          <p:cNvPr id="10" name="Graphic 4" descr="Dossier ouvert avec un remplissage uni">
            <a:extLst>
              <a:ext uri="{FF2B5EF4-FFF2-40B4-BE49-F238E27FC236}">
                <a16:creationId xmlns:a16="http://schemas.microsoft.com/office/drawing/2014/main" id="{6248AEBD-53A4-C8F9-8731-85DBA508C0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049" y="76367"/>
            <a:ext cx="602700" cy="5720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76CD7BC-8472-1099-2840-E308604B7447}"/>
              </a:ext>
            </a:extLst>
          </p:cNvPr>
          <p:cNvSpPr txBox="1"/>
          <p:nvPr/>
        </p:nvSpPr>
        <p:spPr>
          <a:xfrm>
            <a:off x="5569569" y="1653781"/>
            <a:ext cx="3575406" cy="738664"/>
          </a:xfrm>
          <a:prstGeom prst="rect">
            <a:avLst/>
          </a:prstGeom>
          <a:solidFill>
            <a:srgbClr val="FAFAF2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>
                <a:solidFill>
                  <a:srgbClr val="105601"/>
                </a:solidFill>
              </a:rPr>
              <a:t>Transport </a:t>
            </a:r>
            <a:r>
              <a:rPr lang="en-US" err="1">
                <a:solidFill>
                  <a:srgbClr val="105601"/>
                </a:solidFill>
              </a:rPr>
              <a:t>routier</a:t>
            </a:r>
            <a:r>
              <a:rPr lang="en-US">
                <a:solidFill>
                  <a:srgbClr val="105601"/>
                </a:solidFill>
              </a:rPr>
              <a:t> &lt;=&gt; 21% </a:t>
            </a:r>
            <a:r>
              <a:rPr lang="en-US" err="1">
                <a:solidFill>
                  <a:srgbClr val="105601"/>
                </a:solidFill>
              </a:rPr>
              <a:t>émissions</a:t>
            </a:r>
            <a:r>
              <a:rPr lang="en-US">
                <a:solidFill>
                  <a:srgbClr val="105601"/>
                </a:solidFill>
              </a:rPr>
              <a:t> GES</a:t>
            </a:r>
            <a:endParaRPr lang="en-US"/>
          </a:p>
          <a:p>
            <a:pPr algn="r"/>
            <a:r>
              <a:rPr lang="en-US">
                <a:solidFill>
                  <a:srgbClr val="105601"/>
                </a:solidFill>
              </a:rPr>
              <a:t>➞ UE Objectif –90% CO2* </a:t>
            </a:r>
            <a:r>
              <a:rPr lang="en-US" err="1">
                <a:solidFill>
                  <a:srgbClr val="105601"/>
                </a:solidFill>
              </a:rPr>
              <a:t>en</a:t>
            </a:r>
            <a:r>
              <a:rPr lang="en-US">
                <a:solidFill>
                  <a:srgbClr val="105601"/>
                </a:solidFill>
              </a:rPr>
              <a:t> 2050</a:t>
            </a:r>
          </a:p>
          <a:p>
            <a:pPr algn="r"/>
            <a:r>
              <a:rPr lang="en-US">
                <a:solidFill>
                  <a:srgbClr val="105601"/>
                </a:solidFill>
              </a:rPr>
              <a:t>*transport </a:t>
            </a:r>
            <a:r>
              <a:rPr lang="en-US" err="1">
                <a:solidFill>
                  <a:srgbClr val="105601"/>
                </a:solidFill>
              </a:rPr>
              <a:t>routier</a:t>
            </a:r>
            <a:r>
              <a:rPr lang="en-US">
                <a:solidFill>
                  <a:srgbClr val="105601"/>
                </a:solidFill>
              </a:rPr>
              <a:t> de </a:t>
            </a:r>
            <a:r>
              <a:rPr lang="en-US" err="1">
                <a:solidFill>
                  <a:srgbClr val="105601"/>
                </a:solidFill>
              </a:rPr>
              <a:t>marchandises</a:t>
            </a:r>
            <a:endParaRPr lang="en-US">
              <a:solidFill>
                <a:srgbClr val="10560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5FA171-2D9D-0832-A5BC-02EF0AB917B3}"/>
              </a:ext>
            </a:extLst>
          </p:cNvPr>
          <p:cNvSpPr txBox="1"/>
          <p:nvPr/>
        </p:nvSpPr>
        <p:spPr>
          <a:xfrm>
            <a:off x="5583358" y="2467243"/>
            <a:ext cx="3581579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>
                <a:solidFill>
                  <a:srgbClr val="C00000"/>
                </a:solidFill>
              </a:rPr>
              <a:t>/!\ </a:t>
            </a:r>
            <a:r>
              <a:rPr lang="en-US" err="1">
                <a:solidFill>
                  <a:srgbClr val="C00000"/>
                </a:solidFill>
              </a:rPr>
              <a:t>Réglementations</a:t>
            </a:r>
            <a:r>
              <a:rPr lang="en-US">
                <a:solidFill>
                  <a:srgbClr val="C00000"/>
                </a:solidFill>
              </a:rPr>
              <a:t> sur les ZFE-m </a:t>
            </a:r>
            <a:r>
              <a:rPr lang="en-US" b="1" i="1">
                <a:solidFill>
                  <a:srgbClr val="C00000"/>
                </a:solidFill>
              </a:rPr>
              <a:t>vs </a:t>
            </a:r>
            <a:r>
              <a:rPr lang="en-US" err="1">
                <a:solidFill>
                  <a:srgbClr val="C00000"/>
                </a:solidFill>
              </a:rPr>
              <a:t>véhicules</a:t>
            </a:r>
            <a:r>
              <a:rPr lang="en-US">
                <a:solidFill>
                  <a:srgbClr val="C00000"/>
                </a:solidFill>
              </a:rPr>
              <a:t> </a:t>
            </a:r>
            <a:r>
              <a:rPr lang="en-US" err="1">
                <a:solidFill>
                  <a:srgbClr val="C00000"/>
                </a:solidFill>
              </a:rPr>
              <a:t>polluants</a:t>
            </a:r>
            <a:endParaRPr lang="en-US">
              <a:solidFill>
                <a:srgbClr val="C00000"/>
              </a:solidFill>
            </a:endParaRPr>
          </a:p>
          <a:p>
            <a:pPr algn="r"/>
            <a:r>
              <a:rPr lang="en-US">
                <a:solidFill>
                  <a:srgbClr val="C00000"/>
                </a:solidFill>
              </a:rPr>
              <a:t>+ Alternatives non </a:t>
            </a:r>
            <a:r>
              <a:rPr lang="en-US" err="1">
                <a:solidFill>
                  <a:srgbClr val="C00000"/>
                </a:solidFill>
              </a:rPr>
              <a:t>opérationnelles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73EA42-1EF1-68AA-D911-650B07EC8690}"/>
              </a:ext>
            </a:extLst>
          </p:cNvPr>
          <p:cNvSpPr txBox="1"/>
          <p:nvPr/>
        </p:nvSpPr>
        <p:spPr>
          <a:xfrm>
            <a:off x="5665116" y="3375000"/>
            <a:ext cx="341951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>
                <a:solidFill>
                  <a:srgbClr val="002060"/>
                </a:solidFill>
              </a:rPr>
              <a:t>➔ </a:t>
            </a:r>
            <a:r>
              <a:rPr lang="en-US" err="1">
                <a:solidFill>
                  <a:srgbClr val="002060"/>
                </a:solidFill>
              </a:rPr>
              <a:t>Hausse</a:t>
            </a:r>
            <a:r>
              <a:rPr lang="en-US">
                <a:solidFill>
                  <a:srgbClr val="002060"/>
                </a:solidFill>
              </a:rPr>
              <a:t> des prix de transport des fleurs &amp; </a:t>
            </a:r>
            <a:r>
              <a:rPr lang="en-US" err="1">
                <a:solidFill>
                  <a:srgbClr val="002060"/>
                </a:solidFill>
              </a:rPr>
              <a:t>plantes</a:t>
            </a:r>
            <a:endParaRPr lang="en-US" err="1"/>
          </a:p>
          <a:p>
            <a:pPr algn="r"/>
            <a:r>
              <a:rPr lang="en-US">
                <a:solidFill>
                  <a:srgbClr val="002060"/>
                </a:solidFill>
              </a:rPr>
              <a:t>➔➔ + Commerce local &amp; </a:t>
            </a:r>
            <a:r>
              <a:rPr lang="en-US" err="1">
                <a:solidFill>
                  <a:srgbClr val="002060"/>
                </a:solidFill>
              </a:rPr>
              <a:t>régional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7DD638-3B93-E09D-1B14-50177BDC9B41}"/>
              </a:ext>
            </a:extLst>
          </p:cNvPr>
          <p:cNvSpPr txBox="1"/>
          <p:nvPr/>
        </p:nvSpPr>
        <p:spPr>
          <a:xfrm>
            <a:off x="3606343" y="2259042"/>
            <a:ext cx="182829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b="1"/>
              <a:t>HORTICULTURE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8B4B28-0A79-045D-5D94-BA5E6AF7A8AE}"/>
              </a:ext>
            </a:extLst>
          </p:cNvPr>
          <p:cNvSpPr txBox="1"/>
          <p:nvPr/>
        </p:nvSpPr>
        <p:spPr>
          <a:xfrm>
            <a:off x="77098" y="1904164"/>
            <a:ext cx="289919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>
                <a:solidFill>
                  <a:srgbClr val="002060"/>
                </a:solidFill>
              </a:rPr>
              <a:t>➔ Exclusion progressive des PME (production &amp; </a:t>
            </a:r>
            <a:r>
              <a:rPr lang="en-US" i="1" err="1">
                <a:solidFill>
                  <a:srgbClr val="002060"/>
                </a:solidFill>
              </a:rPr>
              <a:t>commercialisation</a:t>
            </a:r>
            <a:r>
              <a:rPr lang="en-US" i="1">
                <a:solidFill>
                  <a:srgbClr val="002060"/>
                </a:solidFill>
              </a:rPr>
              <a:t>)</a:t>
            </a:r>
          </a:p>
          <a:p>
            <a:r>
              <a:rPr lang="en-US" i="1">
                <a:solidFill>
                  <a:srgbClr val="002060"/>
                </a:solidFill>
              </a:rPr>
              <a:t>➔➔ + Commerce local &amp; </a:t>
            </a:r>
            <a:r>
              <a:rPr lang="en-US" i="1" err="1">
                <a:solidFill>
                  <a:srgbClr val="002060"/>
                </a:solidFill>
              </a:rPr>
              <a:t>régional</a:t>
            </a:r>
            <a:endParaRPr lang="en-US" i="1">
              <a:solidFill>
                <a:srgbClr val="00206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991A6B-1E38-E598-6015-3DF5F82AB42A}"/>
              </a:ext>
            </a:extLst>
          </p:cNvPr>
          <p:cNvSpPr txBox="1"/>
          <p:nvPr/>
        </p:nvSpPr>
        <p:spPr>
          <a:xfrm>
            <a:off x="1551" y="4839088"/>
            <a:ext cx="240264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 dirty="0">
                <a:solidFill>
                  <a:schemeClr val="bg2"/>
                </a:solidFill>
              </a:rPr>
              <a:t>(Brand Wagenaar 2023)</a:t>
            </a:r>
            <a:endParaRPr lang="en-US" sz="1100" i="1" dirty="0">
              <a:solidFill>
                <a:schemeClr val="bg2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2637A1A-9C0E-DC7E-C956-535AA9271B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65073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642"/>
    </mc:Choice>
    <mc:Fallback>
      <p:transition spd="slow" advTm="70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957FCF-6633-F6B1-90EE-E0D65CEB2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62" y="2921"/>
            <a:ext cx="9148924" cy="917756"/>
          </a:xfr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fr-FR">
                <a:solidFill>
                  <a:schemeClr val="bg2"/>
                </a:solidFill>
              </a:rPr>
              <a:t>Prospective de la filière horticole internationale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9E8354-615D-7A6E-9437-0D0E2ED7CEF7}"/>
              </a:ext>
            </a:extLst>
          </p:cNvPr>
          <p:cNvSpPr txBox="1"/>
          <p:nvPr/>
        </p:nvSpPr>
        <p:spPr>
          <a:xfrm>
            <a:off x="8224396" y="4724369"/>
            <a:ext cx="70347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17/20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A08E66-C9B9-8317-4700-DDE015A006AB}"/>
              </a:ext>
            </a:extLst>
          </p:cNvPr>
          <p:cNvSpPr txBox="1"/>
          <p:nvPr/>
        </p:nvSpPr>
        <p:spPr>
          <a:xfrm>
            <a:off x="3606343" y="2259042"/>
            <a:ext cx="182829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b="1"/>
              <a:t>HORTICULTURE</a:t>
            </a:r>
          </a:p>
        </p:txBody>
      </p:sp>
      <p:sp>
        <p:nvSpPr>
          <p:cNvPr id="19" name="ZoneTexte 2">
            <a:extLst>
              <a:ext uri="{FF2B5EF4-FFF2-40B4-BE49-F238E27FC236}">
                <a16:creationId xmlns:a16="http://schemas.microsoft.com/office/drawing/2014/main" id="{64C67587-56BD-461D-27F4-D8ADD17D9A51}"/>
              </a:ext>
            </a:extLst>
          </p:cNvPr>
          <p:cNvSpPr txBox="1"/>
          <p:nvPr/>
        </p:nvSpPr>
        <p:spPr>
          <a:xfrm>
            <a:off x="3181173" y="3074537"/>
            <a:ext cx="2667889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800" b="1"/>
              <a:t>Végétal &amp; CO2</a:t>
            </a:r>
            <a:endParaRPr lang="en-US" b="1"/>
          </a:p>
        </p:txBody>
      </p:sp>
      <p:sp>
        <p:nvSpPr>
          <p:cNvPr id="21" name="ZoneTexte 2">
            <a:extLst>
              <a:ext uri="{FF2B5EF4-FFF2-40B4-BE49-F238E27FC236}">
                <a16:creationId xmlns:a16="http://schemas.microsoft.com/office/drawing/2014/main" id="{EB2ABA7B-8287-FB4E-80C1-3762B89C430A}"/>
              </a:ext>
            </a:extLst>
          </p:cNvPr>
          <p:cNvSpPr txBox="1"/>
          <p:nvPr/>
        </p:nvSpPr>
        <p:spPr>
          <a:xfrm>
            <a:off x="926035" y="1114858"/>
            <a:ext cx="2732587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800" b="1">
                <a:latin typeface="signika"/>
              </a:rPr>
              <a:t>Big Data</a:t>
            </a:r>
          </a:p>
          <a:p>
            <a:pPr algn="ctr"/>
            <a:r>
              <a:rPr lang="fr-FR" b="1">
                <a:latin typeface="signika"/>
              </a:rPr>
              <a:t>=</a:t>
            </a:r>
            <a:r>
              <a:rPr lang="fr-FR" sz="1100">
                <a:latin typeface="signika"/>
              </a:rPr>
              <a:t> </a:t>
            </a:r>
            <a:r>
              <a:rPr lang="fr-FR">
                <a:latin typeface="signika"/>
              </a:rPr>
              <a:t>Collecte &amp; Analyse de data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98FA821-B427-5EAE-B0CE-AA67256763E3}"/>
              </a:ext>
            </a:extLst>
          </p:cNvPr>
          <p:cNvCxnSpPr/>
          <p:nvPr/>
        </p:nvCxnSpPr>
        <p:spPr>
          <a:xfrm>
            <a:off x="4465190" y="2576048"/>
            <a:ext cx="8684" cy="4976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1FFE37E-42BA-71F3-4BE4-4BA2AA22F85B}"/>
              </a:ext>
            </a:extLst>
          </p:cNvPr>
          <p:cNvCxnSpPr/>
          <p:nvPr/>
        </p:nvCxnSpPr>
        <p:spPr>
          <a:xfrm flipH="1" flipV="1">
            <a:off x="2389864" y="1766568"/>
            <a:ext cx="1471342" cy="5087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ED82D5A-894A-2A5F-F0D2-174C38862DDB}"/>
              </a:ext>
            </a:extLst>
          </p:cNvPr>
          <p:cNvSpPr txBox="1"/>
          <p:nvPr/>
        </p:nvSpPr>
        <p:spPr>
          <a:xfrm>
            <a:off x="77098" y="1904164"/>
            <a:ext cx="289919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>
                <a:solidFill>
                  <a:srgbClr val="002060"/>
                </a:solidFill>
              </a:rPr>
              <a:t>➔ Exclusion progressive des PME (production &amp; </a:t>
            </a:r>
            <a:r>
              <a:rPr lang="en-US" i="1" err="1">
                <a:solidFill>
                  <a:srgbClr val="002060"/>
                </a:solidFill>
              </a:rPr>
              <a:t>commercialisation</a:t>
            </a:r>
            <a:r>
              <a:rPr lang="en-US" i="1">
                <a:solidFill>
                  <a:srgbClr val="002060"/>
                </a:solidFill>
              </a:rPr>
              <a:t>)</a:t>
            </a:r>
          </a:p>
          <a:p>
            <a:r>
              <a:rPr lang="en-US" i="1">
                <a:solidFill>
                  <a:srgbClr val="002060"/>
                </a:solidFill>
              </a:rPr>
              <a:t>➔➔ + Commerce local &amp; </a:t>
            </a:r>
            <a:r>
              <a:rPr lang="en-US" i="1" err="1">
                <a:solidFill>
                  <a:srgbClr val="002060"/>
                </a:solidFill>
              </a:rPr>
              <a:t>régional</a:t>
            </a:r>
            <a:endParaRPr lang="en-US" i="1">
              <a:solidFill>
                <a:srgbClr val="002060"/>
              </a:solidFill>
            </a:endParaRPr>
          </a:p>
        </p:txBody>
      </p:sp>
      <p:pic>
        <p:nvPicPr>
          <p:cNvPr id="16" name="Graphic 4" descr="Dossier ouvert avec un remplissage uni">
            <a:extLst>
              <a:ext uri="{FF2B5EF4-FFF2-40B4-BE49-F238E27FC236}">
                <a16:creationId xmlns:a16="http://schemas.microsoft.com/office/drawing/2014/main" id="{78607CFD-0B2E-7C81-64B4-A23CA5F2CA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049" y="76367"/>
            <a:ext cx="602700" cy="572066"/>
          </a:xfrm>
          <a:prstGeom prst="rect">
            <a:avLst/>
          </a:prstGeom>
        </p:spPr>
      </p:pic>
      <p:sp>
        <p:nvSpPr>
          <p:cNvPr id="6" name="ZoneTexte 2">
            <a:extLst>
              <a:ext uri="{FF2B5EF4-FFF2-40B4-BE49-F238E27FC236}">
                <a16:creationId xmlns:a16="http://schemas.microsoft.com/office/drawing/2014/main" id="{4F947B78-4703-58AF-AA23-97080AE2CCE3}"/>
              </a:ext>
            </a:extLst>
          </p:cNvPr>
          <p:cNvSpPr txBox="1"/>
          <p:nvPr/>
        </p:nvSpPr>
        <p:spPr>
          <a:xfrm>
            <a:off x="5090603" y="1116282"/>
            <a:ext cx="273258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800" b="1"/>
              <a:t>Transport</a:t>
            </a:r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A174FDA-EE33-2D2A-DC20-9D8BFEA837DF}"/>
              </a:ext>
            </a:extLst>
          </p:cNvPr>
          <p:cNvCxnSpPr/>
          <p:nvPr/>
        </p:nvCxnSpPr>
        <p:spPr>
          <a:xfrm flipV="1">
            <a:off x="4971472" y="1523518"/>
            <a:ext cx="1515321" cy="7642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891FC29-373C-8014-5A13-56A0039B9512}"/>
              </a:ext>
            </a:extLst>
          </p:cNvPr>
          <p:cNvSpPr txBox="1"/>
          <p:nvPr/>
        </p:nvSpPr>
        <p:spPr>
          <a:xfrm>
            <a:off x="5579817" y="2095521"/>
            <a:ext cx="341951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i="1">
                <a:solidFill>
                  <a:srgbClr val="002060"/>
                </a:solidFill>
              </a:rPr>
              <a:t>➔ </a:t>
            </a:r>
            <a:r>
              <a:rPr lang="en-US" i="1" err="1">
                <a:solidFill>
                  <a:srgbClr val="002060"/>
                </a:solidFill>
              </a:rPr>
              <a:t>Hausse</a:t>
            </a:r>
            <a:r>
              <a:rPr lang="en-US" i="1">
                <a:solidFill>
                  <a:srgbClr val="002060"/>
                </a:solidFill>
              </a:rPr>
              <a:t> des prix de transport</a:t>
            </a:r>
            <a:endParaRPr lang="en-US" i="1"/>
          </a:p>
          <a:p>
            <a:pPr algn="r"/>
            <a:r>
              <a:rPr lang="en-US" i="1">
                <a:solidFill>
                  <a:srgbClr val="002060"/>
                </a:solidFill>
              </a:rPr>
              <a:t>des fleurs &amp; </a:t>
            </a:r>
            <a:r>
              <a:rPr lang="en-US" i="1" err="1">
                <a:solidFill>
                  <a:srgbClr val="002060"/>
                </a:solidFill>
              </a:rPr>
              <a:t>plantes</a:t>
            </a:r>
            <a:endParaRPr lang="en-US" i="1"/>
          </a:p>
          <a:p>
            <a:pPr algn="r"/>
            <a:r>
              <a:rPr lang="en-US" i="1">
                <a:solidFill>
                  <a:srgbClr val="002060"/>
                </a:solidFill>
              </a:rPr>
              <a:t>➔➔ + Commerce local &amp; </a:t>
            </a:r>
            <a:r>
              <a:rPr lang="en-US" i="1" err="1">
                <a:solidFill>
                  <a:srgbClr val="002060"/>
                </a:solidFill>
              </a:rPr>
              <a:t>régional</a:t>
            </a:r>
            <a:endParaRPr lang="en-US" i="1">
              <a:solidFill>
                <a:srgbClr val="00206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543CCA-E923-3235-39E3-134EDFFCBFD0}"/>
              </a:ext>
            </a:extLst>
          </p:cNvPr>
          <p:cNvSpPr txBox="1"/>
          <p:nvPr/>
        </p:nvSpPr>
        <p:spPr>
          <a:xfrm>
            <a:off x="2174689" y="3453579"/>
            <a:ext cx="4598987" cy="738664"/>
          </a:xfrm>
          <a:prstGeom prst="rect">
            <a:avLst/>
          </a:prstGeom>
          <a:solidFill>
            <a:srgbClr val="FAFAF2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105601"/>
                </a:solidFill>
              </a:rPr>
              <a:t>Impact </a:t>
            </a:r>
            <a:r>
              <a:rPr lang="en-US" err="1">
                <a:solidFill>
                  <a:srgbClr val="105601"/>
                </a:solidFill>
              </a:rPr>
              <a:t>carbone</a:t>
            </a:r>
            <a:r>
              <a:rPr lang="en-US">
                <a:solidFill>
                  <a:srgbClr val="105601"/>
                </a:solidFill>
              </a:rPr>
              <a:t> : central</a:t>
            </a:r>
            <a:endParaRPr lang="en-US"/>
          </a:p>
          <a:p>
            <a:pPr algn="ctr"/>
            <a:r>
              <a:rPr lang="en-US">
                <a:solidFill>
                  <a:srgbClr val="105601"/>
                </a:solidFill>
              </a:rPr>
              <a:t>➞ </a:t>
            </a:r>
            <a:r>
              <a:rPr lang="en-US" err="1">
                <a:solidFill>
                  <a:srgbClr val="105601"/>
                </a:solidFill>
              </a:rPr>
              <a:t>Changements</a:t>
            </a:r>
            <a:r>
              <a:rPr lang="en-US">
                <a:solidFill>
                  <a:srgbClr val="105601"/>
                </a:solidFill>
              </a:rPr>
              <a:t> de rupture (</a:t>
            </a:r>
            <a:r>
              <a:rPr lang="en-US" err="1">
                <a:solidFill>
                  <a:srgbClr val="105601"/>
                </a:solidFill>
              </a:rPr>
              <a:t>tourbe</a:t>
            </a:r>
            <a:r>
              <a:rPr lang="en-US">
                <a:solidFill>
                  <a:srgbClr val="105601"/>
                </a:solidFill>
              </a:rPr>
              <a:t>,</a:t>
            </a:r>
          </a:p>
          <a:p>
            <a:pPr algn="ctr"/>
            <a:r>
              <a:rPr lang="en-US">
                <a:solidFill>
                  <a:srgbClr val="105601"/>
                </a:solidFill>
              </a:rPr>
              <a:t>transport </a:t>
            </a:r>
            <a:r>
              <a:rPr lang="en-US" err="1">
                <a:solidFill>
                  <a:srgbClr val="105601"/>
                </a:solidFill>
              </a:rPr>
              <a:t>aérien</a:t>
            </a:r>
            <a:r>
              <a:rPr lang="en-US">
                <a:solidFill>
                  <a:srgbClr val="105601"/>
                </a:solidFill>
              </a:rPr>
              <a:t> &lt;&lt; maritime, </a:t>
            </a:r>
            <a:r>
              <a:rPr lang="en-US" err="1">
                <a:solidFill>
                  <a:srgbClr val="105601"/>
                </a:solidFill>
              </a:rPr>
              <a:t>végétalisation</a:t>
            </a:r>
            <a:r>
              <a:rPr lang="en-US">
                <a:solidFill>
                  <a:srgbClr val="105601"/>
                </a:solidFill>
              </a:rPr>
              <a:t> </a:t>
            </a:r>
            <a:r>
              <a:rPr lang="en-US" err="1">
                <a:solidFill>
                  <a:srgbClr val="105601"/>
                </a:solidFill>
              </a:rPr>
              <a:t>urbaine</a:t>
            </a:r>
            <a:r>
              <a:rPr lang="en-US">
                <a:solidFill>
                  <a:srgbClr val="105601"/>
                </a:solidFill>
              </a:rPr>
              <a:t>,…) </a:t>
            </a:r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0A7F076-A34E-440E-CBB1-88478B47D31A}"/>
              </a:ext>
            </a:extLst>
          </p:cNvPr>
          <p:cNvSpPr txBox="1"/>
          <p:nvPr/>
        </p:nvSpPr>
        <p:spPr>
          <a:xfrm>
            <a:off x="2287295" y="4253573"/>
            <a:ext cx="448574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rgbClr val="002060"/>
                </a:solidFill>
              </a:rPr>
              <a:t>➔ </a:t>
            </a:r>
            <a:r>
              <a:rPr lang="en-US" err="1">
                <a:solidFill>
                  <a:srgbClr val="002060"/>
                </a:solidFill>
              </a:rPr>
              <a:t>Durabilité</a:t>
            </a:r>
            <a:r>
              <a:rPr lang="en-US">
                <a:solidFill>
                  <a:srgbClr val="002060"/>
                </a:solidFill>
              </a:rPr>
              <a:t> </a:t>
            </a:r>
            <a:r>
              <a:rPr lang="en-US" err="1">
                <a:solidFill>
                  <a:srgbClr val="002060"/>
                </a:solidFill>
              </a:rPr>
              <a:t>recherchée</a:t>
            </a:r>
            <a:r>
              <a:rPr lang="en-US">
                <a:solidFill>
                  <a:srgbClr val="002060"/>
                </a:solidFill>
              </a:rPr>
              <a:t> (</a:t>
            </a:r>
            <a:r>
              <a:rPr lang="en-US" err="1">
                <a:solidFill>
                  <a:srgbClr val="002060"/>
                </a:solidFill>
              </a:rPr>
              <a:t>Consommateurs</a:t>
            </a:r>
            <a:r>
              <a:rPr lang="en-US">
                <a:solidFill>
                  <a:srgbClr val="002060"/>
                </a:solidFill>
              </a:rPr>
              <a:t>) </a:t>
            </a:r>
            <a:endParaRPr lang="en-US" err="1"/>
          </a:p>
          <a:p>
            <a:pPr algn="ctr"/>
            <a:r>
              <a:rPr lang="en-US">
                <a:solidFill>
                  <a:srgbClr val="002060"/>
                </a:solidFill>
              </a:rPr>
              <a:t>--&gt; + </a:t>
            </a:r>
            <a:r>
              <a:rPr lang="en-US" err="1">
                <a:solidFill>
                  <a:srgbClr val="002060"/>
                </a:solidFill>
              </a:rPr>
              <a:t>Durabilité</a:t>
            </a:r>
            <a:r>
              <a:rPr lang="en-US">
                <a:solidFill>
                  <a:srgbClr val="002060"/>
                </a:solidFill>
              </a:rPr>
              <a:t> (Entreprises)</a:t>
            </a:r>
            <a:endParaRPr lang="en-US"/>
          </a:p>
          <a:p>
            <a:pPr algn="ctr"/>
            <a:r>
              <a:rPr lang="en-US">
                <a:solidFill>
                  <a:srgbClr val="002060"/>
                </a:solidFill>
              </a:rPr>
              <a:t>➔➔ Ex: </a:t>
            </a:r>
            <a:r>
              <a:rPr lang="en-US" err="1">
                <a:solidFill>
                  <a:srgbClr val="002060"/>
                </a:solidFill>
              </a:rPr>
              <a:t>Végétal</a:t>
            </a:r>
            <a:r>
              <a:rPr lang="en-US">
                <a:solidFill>
                  <a:srgbClr val="002060"/>
                </a:solidFill>
              </a:rPr>
              <a:t> </a:t>
            </a:r>
            <a:r>
              <a:rPr lang="en-US" err="1">
                <a:solidFill>
                  <a:srgbClr val="002060"/>
                </a:solidFill>
              </a:rPr>
              <a:t>d'ornement</a:t>
            </a:r>
            <a:r>
              <a:rPr lang="en-US">
                <a:solidFill>
                  <a:srgbClr val="002060"/>
                </a:solidFill>
              </a:rPr>
              <a:t>, </a:t>
            </a:r>
            <a:r>
              <a:rPr lang="en-US" err="1">
                <a:solidFill>
                  <a:srgbClr val="002060"/>
                </a:solidFill>
              </a:rPr>
              <a:t>marché</a:t>
            </a:r>
            <a:r>
              <a:rPr lang="en-US">
                <a:solidFill>
                  <a:srgbClr val="002060"/>
                </a:solidFill>
              </a:rPr>
              <a:t> </a:t>
            </a:r>
            <a:r>
              <a:rPr lang="en-US" err="1">
                <a:solidFill>
                  <a:srgbClr val="002060"/>
                </a:solidFill>
              </a:rPr>
              <a:t>en</a:t>
            </a:r>
            <a:r>
              <a:rPr lang="en-US">
                <a:solidFill>
                  <a:srgbClr val="002060"/>
                </a:solidFill>
              </a:rPr>
              <a:t> </a:t>
            </a:r>
            <a:r>
              <a:rPr lang="en-US" err="1">
                <a:solidFill>
                  <a:srgbClr val="002060"/>
                </a:solidFill>
              </a:rPr>
              <a:t>croissance</a:t>
            </a:r>
            <a:endParaRPr lang="en-US" err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E4C0E5-57F4-DDE7-2BFE-4E713262A3BE}"/>
              </a:ext>
            </a:extLst>
          </p:cNvPr>
          <p:cNvSpPr txBox="1"/>
          <p:nvPr/>
        </p:nvSpPr>
        <p:spPr>
          <a:xfrm>
            <a:off x="1551" y="4839088"/>
            <a:ext cx="240264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 dirty="0">
                <a:solidFill>
                  <a:schemeClr val="bg2"/>
                </a:solidFill>
              </a:rPr>
              <a:t>(Brand Wagenaar 2023)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066CFD7-C0E5-BE39-7C83-02E92D7C9A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21571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189"/>
    </mc:Choice>
    <mc:Fallback>
      <p:transition spd="slow" advTm="72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01;p37">
            <a:extLst>
              <a:ext uri="{FF2B5EF4-FFF2-40B4-BE49-F238E27FC236}">
                <a16:creationId xmlns:a16="http://schemas.microsoft.com/office/drawing/2014/main" id="{FA632D26-EBA2-C771-023D-A4C970544343}"/>
              </a:ext>
            </a:extLst>
          </p:cNvPr>
          <p:cNvSpPr/>
          <p:nvPr/>
        </p:nvSpPr>
        <p:spPr>
          <a:xfrm>
            <a:off x="4072050" y="1425434"/>
            <a:ext cx="979155" cy="752712"/>
          </a:xfrm>
          <a:prstGeom prst="ellipse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3100"/>
              </a:solidFill>
            </a:endParaRPr>
          </a:p>
        </p:txBody>
      </p:sp>
      <p:sp>
        <p:nvSpPr>
          <p:cNvPr id="4" name="Google Shape;401;p37">
            <a:extLst>
              <a:ext uri="{FF2B5EF4-FFF2-40B4-BE49-F238E27FC236}">
                <a16:creationId xmlns:a16="http://schemas.microsoft.com/office/drawing/2014/main" id="{E94E6048-56C7-04D5-44C5-3FFB1323A0DC}"/>
              </a:ext>
            </a:extLst>
          </p:cNvPr>
          <p:cNvSpPr/>
          <p:nvPr/>
        </p:nvSpPr>
        <p:spPr>
          <a:xfrm>
            <a:off x="4095175" y="1231028"/>
            <a:ext cx="1140900" cy="1140900"/>
          </a:xfrm>
          <a:prstGeom prst="ellipse">
            <a:avLst/>
          </a:prstGeom>
          <a:solidFill>
            <a:srgbClr val="FFFFFF">
              <a:alpha val="246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3100"/>
              </a:solidFill>
            </a:endParaRPr>
          </a:p>
        </p:txBody>
      </p:sp>
      <p:sp>
        <p:nvSpPr>
          <p:cNvPr id="8" name="Google Shape;403;p37">
            <a:extLst>
              <a:ext uri="{FF2B5EF4-FFF2-40B4-BE49-F238E27FC236}">
                <a16:creationId xmlns:a16="http://schemas.microsoft.com/office/drawing/2014/main" id="{7D501888-4073-955E-8ACC-6ACC6D96825D}"/>
              </a:ext>
            </a:extLst>
          </p:cNvPr>
          <p:cNvSpPr txBox="1">
            <a:spLocks/>
          </p:cNvSpPr>
          <p:nvPr/>
        </p:nvSpPr>
        <p:spPr>
          <a:xfrm>
            <a:off x="3906247" y="1342172"/>
            <a:ext cx="1323042" cy="8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>
                <a:solidFill>
                  <a:srgbClr val="003100"/>
                </a:solidFill>
                <a:latin typeface="Signika"/>
              </a:rPr>
              <a:t>06</a:t>
            </a:r>
          </a:p>
        </p:txBody>
      </p:sp>
      <p:sp>
        <p:nvSpPr>
          <p:cNvPr id="6" name="Google Shape;402;p37">
            <a:extLst>
              <a:ext uri="{FF2B5EF4-FFF2-40B4-BE49-F238E27FC236}">
                <a16:creationId xmlns:a16="http://schemas.microsoft.com/office/drawing/2014/main" id="{6EC19342-B9D8-56A7-7A84-C49C7B7DC1B7}"/>
              </a:ext>
            </a:extLst>
          </p:cNvPr>
          <p:cNvSpPr txBox="1">
            <a:spLocks/>
          </p:cNvSpPr>
          <p:nvPr/>
        </p:nvSpPr>
        <p:spPr>
          <a:xfrm>
            <a:off x="4130975" y="2166054"/>
            <a:ext cx="4686266" cy="81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9pPr>
          </a:lstStyle>
          <a:p>
            <a:pPr>
              <a:buNone/>
            </a:pPr>
            <a:r>
              <a:rPr lang="en-US" sz="4400">
                <a:solidFill>
                  <a:srgbClr val="003100"/>
                </a:solidFill>
              </a:rPr>
              <a:t>AGENDA</a:t>
            </a:r>
            <a:endParaRPr lang="en-US"/>
          </a:p>
        </p:txBody>
      </p:sp>
      <p:pic>
        <p:nvPicPr>
          <p:cNvPr id="9" name="Graphic 8" descr="Calendrier journalier contour">
            <a:extLst>
              <a:ext uri="{FF2B5EF4-FFF2-40B4-BE49-F238E27FC236}">
                <a16:creationId xmlns:a16="http://schemas.microsoft.com/office/drawing/2014/main" id="{044502DD-B1AC-769A-FD68-47EACB2E5C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35432" y="1750721"/>
            <a:ext cx="1498779" cy="15017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24CA17-14CF-10CC-F4DB-ABEFB0D02B1B}"/>
              </a:ext>
            </a:extLst>
          </p:cNvPr>
          <p:cNvSpPr txBox="1"/>
          <p:nvPr/>
        </p:nvSpPr>
        <p:spPr>
          <a:xfrm>
            <a:off x="8224396" y="4724369"/>
            <a:ext cx="70347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18/20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BB37019-92A5-BD29-DF53-AA19181D02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20664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4"/>
    </mc:Choice>
    <mc:Fallback>
      <p:transition spd="slow" advTm="1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88629-814E-F8DD-BD98-48428850B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62" y="186233"/>
            <a:ext cx="9148924" cy="572700"/>
          </a:xfrm>
        </p:spPr>
        <p:txBody>
          <a:bodyPr/>
          <a:lstStyle/>
          <a:p>
            <a:pPr algn="ctr"/>
            <a:r>
              <a:rPr lang="en-US">
                <a:solidFill>
                  <a:srgbClr val="003100"/>
                </a:solidFill>
              </a:rPr>
              <a:t>VEGEPOLYS 18 et 19 </a:t>
            </a:r>
            <a:r>
              <a:rPr lang="en-US" err="1">
                <a:solidFill>
                  <a:srgbClr val="003100"/>
                </a:solidFill>
              </a:rPr>
              <a:t>octobre</a:t>
            </a:r>
            <a:r>
              <a:rPr lang="en-US">
                <a:solidFill>
                  <a:srgbClr val="003100"/>
                </a:solidFill>
              </a:rPr>
              <a:t> 2023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4F33FC-1213-596A-0FAB-C0EFB0BE259E}"/>
              </a:ext>
            </a:extLst>
          </p:cNvPr>
          <p:cNvSpPr txBox="1"/>
          <p:nvPr/>
        </p:nvSpPr>
        <p:spPr>
          <a:xfrm>
            <a:off x="5524387" y="1135612"/>
            <a:ext cx="273241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 err="1"/>
              <a:t>Pénibilité</a:t>
            </a:r>
            <a:r>
              <a:rPr lang="en-US" i="1"/>
              <a:t>, QVT et </a:t>
            </a:r>
            <a:r>
              <a:rPr lang="en-US" i="1" err="1"/>
              <a:t>Fidélisation</a:t>
            </a:r>
            <a:r>
              <a:rPr lang="en-US" i="1"/>
              <a:t> des </a:t>
            </a:r>
            <a:r>
              <a:rPr lang="en-US" i="1" err="1"/>
              <a:t>salariés</a:t>
            </a:r>
            <a:r>
              <a:rPr lang="en-US" i="1"/>
              <a:t> : </a:t>
            </a:r>
            <a:r>
              <a:rPr lang="en-US" i="1" err="1"/>
              <a:t>bonnes</a:t>
            </a:r>
            <a:r>
              <a:rPr lang="en-US" i="1"/>
              <a:t> pratiques et innovations dans les </a:t>
            </a:r>
            <a:r>
              <a:rPr lang="en-US" i="1" err="1"/>
              <a:t>filières</a:t>
            </a:r>
            <a:r>
              <a:rPr lang="en-US" i="1"/>
              <a:t> du </a:t>
            </a:r>
            <a:r>
              <a:rPr lang="en-US" i="1" err="1"/>
              <a:t>végétal</a:t>
            </a:r>
            <a:endParaRPr lang="en-US" i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10BC1C-68EF-BA25-67B8-7675B18624C3}"/>
              </a:ext>
            </a:extLst>
          </p:cNvPr>
          <p:cNvSpPr txBox="1"/>
          <p:nvPr/>
        </p:nvSpPr>
        <p:spPr>
          <a:xfrm>
            <a:off x="5526928" y="2150396"/>
            <a:ext cx="27432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/>
              <a:t>Comment </a:t>
            </a:r>
            <a:r>
              <a:rPr lang="en-US" i="1" err="1"/>
              <a:t>l’excellence</a:t>
            </a:r>
            <a:r>
              <a:rPr lang="en-US" i="1"/>
              <a:t> de la production </a:t>
            </a:r>
            <a:r>
              <a:rPr lang="en-US" i="1" err="1"/>
              <a:t>végétale</a:t>
            </a:r>
            <a:r>
              <a:rPr lang="en-US" i="1"/>
              <a:t> </a:t>
            </a:r>
            <a:r>
              <a:rPr lang="en-US" i="1" err="1"/>
              <a:t>peut</a:t>
            </a:r>
            <a:r>
              <a:rPr lang="en-US" i="1"/>
              <a:t> </a:t>
            </a:r>
            <a:r>
              <a:rPr lang="en-US" i="1" err="1"/>
              <a:t>aboutir</a:t>
            </a:r>
            <a:r>
              <a:rPr lang="en-US" i="1"/>
              <a:t> à </a:t>
            </a:r>
            <a:r>
              <a:rPr lang="en-US" i="1" err="1"/>
              <a:t>l’excellence</a:t>
            </a:r>
            <a:r>
              <a:rPr lang="en-US" i="1"/>
              <a:t> </a:t>
            </a:r>
            <a:r>
              <a:rPr lang="en-US" i="1" err="1"/>
              <a:t>nutritionnelle</a:t>
            </a:r>
            <a:r>
              <a:rPr lang="en-US" i="1"/>
              <a:t> et </a:t>
            </a:r>
            <a:r>
              <a:rPr lang="en-US" i="1" err="1"/>
              <a:t>alimentaire</a:t>
            </a:r>
            <a:r>
              <a:rPr lang="en-US" i="1"/>
              <a:t>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6ACBE1-9687-7433-C0A7-BFFDDBEC11C6}"/>
              </a:ext>
            </a:extLst>
          </p:cNvPr>
          <p:cNvSpPr txBox="1"/>
          <p:nvPr/>
        </p:nvSpPr>
        <p:spPr>
          <a:xfrm>
            <a:off x="724718" y="1238983"/>
            <a:ext cx="3845600" cy="7514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Char char="•"/>
            </a:pPr>
            <a:r>
              <a:rPr lang="en-US" sz="1600" b="1">
                <a:latin typeface="Signika"/>
              </a:rPr>
              <a:t>10h-12h30 : </a:t>
            </a:r>
            <a:r>
              <a:rPr lang="en-US" sz="1600" b="1" err="1">
                <a:latin typeface="Signika"/>
              </a:rPr>
              <a:t>Vidéo-conférence</a:t>
            </a:r>
            <a:endParaRPr lang="en-US" sz="1600" b="1">
              <a:latin typeface="Signika"/>
            </a:endParaRPr>
          </a:p>
          <a:p>
            <a:pPr>
              <a:lnSpc>
                <a:spcPct val="150000"/>
              </a:lnSpc>
            </a:pPr>
            <a:r>
              <a:rPr lang="en-US">
                <a:latin typeface="Signika"/>
              </a:rPr>
              <a:t>-&gt; </a:t>
            </a:r>
            <a:r>
              <a:rPr lang="en-US" err="1">
                <a:latin typeface="Signika"/>
              </a:rPr>
              <a:t>gratuite</a:t>
            </a:r>
            <a:r>
              <a:rPr lang="en-US">
                <a:latin typeface="Signika"/>
              </a:rPr>
              <a:t>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9057A9-B2FD-62AD-C580-322BF934C75E}"/>
              </a:ext>
            </a:extLst>
          </p:cNvPr>
          <p:cNvSpPr txBox="1"/>
          <p:nvPr/>
        </p:nvSpPr>
        <p:spPr>
          <a:xfrm>
            <a:off x="721499" y="2192399"/>
            <a:ext cx="4315105" cy="7514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Char char="•"/>
            </a:pPr>
            <a:r>
              <a:rPr lang="en-US" sz="1600" b="1">
                <a:latin typeface="Signika"/>
              </a:rPr>
              <a:t>15h-16h30 : </a:t>
            </a:r>
            <a:r>
              <a:rPr lang="en-US" sz="1600" b="1" err="1">
                <a:latin typeface="Signika"/>
              </a:rPr>
              <a:t>Conférence</a:t>
            </a:r>
            <a:r>
              <a:rPr lang="en-US" sz="1600" b="1">
                <a:latin typeface="Signika"/>
              </a:rPr>
              <a:t> </a:t>
            </a:r>
            <a:r>
              <a:rPr lang="en-US" sz="1600" b="1" err="1">
                <a:latin typeface="Signika"/>
              </a:rPr>
              <a:t>NutrEvent</a:t>
            </a:r>
            <a:r>
              <a:rPr lang="en-US" sz="1600" b="1">
                <a:latin typeface="Signika"/>
              </a:rPr>
              <a:t> 2023</a:t>
            </a:r>
            <a:endParaRPr lang="en-US"/>
          </a:p>
          <a:p>
            <a:pPr>
              <a:lnSpc>
                <a:spcPct val="150000"/>
              </a:lnSpc>
            </a:pPr>
            <a:r>
              <a:rPr lang="en-US">
                <a:latin typeface="Signika"/>
              </a:rPr>
              <a:t>-&gt; </a:t>
            </a:r>
            <a:r>
              <a:rPr lang="en-US" err="1">
                <a:latin typeface="Signika"/>
              </a:rPr>
              <a:t>gratuite</a:t>
            </a:r>
            <a:endParaRPr lang="en-US">
              <a:latin typeface="Signik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3B0C6A-7BA6-BEC7-9837-93A13540C93B}"/>
              </a:ext>
            </a:extLst>
          </p:cNvPr>
          <p:cNvSpPr txBox="1"/>
          <p:nvPr/>
        </p:nvSpPr>
        <p:spPr>
          <a:xfrm>
            <a:off x="5526506" y="3706729"/>
            <a:ext cx="27432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/>
              <a:t>1er </a:t>
            </a:r>
            <a:r>
              <a:rPr lang="en-US" i="1" err="1"/>
              <a:t>webinaire</a:t>
            </a:r>
            <a:r>
              <a:rPr lang="en-US" i="1"/>
              <a:t> du </a:t>
            </a:r>
            <a:r>
              <a:rPr lang="en-US" i="1" err="1"/>
              <a:t>projet</a:t>
            </a:r>
            <a:r>
              <a:rPr lang="en-US" i="1"/>
              <a:t> EU </a:t>
            </a:r>
            <a:r>
              <a:rPr lang="en-US" i="1" err="1"/>
              <a:t>HuMUS</a:t>
            </a:r>
            <a:r>
              <a:rPr lang="en-US" i="1"/>
              <a:t> : </a:t>
            </a:r>
            <a:r>
              <a:rPr lang="en-US" i="1" err="1"/>
              <a:t>méthodes</a:t>
            </a:r>
            <a:r>
              <a:rPr lang="en-US" i="1"/>
              <a:t> </a:t>
            </a:r>
            <a:r>
              <a:rPr lang="en-US" i="1" err="1"/>
              <a:t>participatives</a:t>
            </a:r>
            <a:r>
              <a:rPr lang="en-US" i="1"/>
              <a:t> pour </a:t>
            </a:r>
            <a:r>
              <a:rPr lang="en-US" i="1" err="1"/>
              <a:t>améliorer</a:t>
            </a:r>
            <a:r>
              <a:rPr lang="en-US" i="1"/>
              <a:t> la </a:t>
            </a:r>
            <a:r>
              <a:rPr lang="en-US" i="1" err="1"/>
              <a:t>santé</a:t>
            </a:r>
            <a:r>
              <a:rPr lang="en-US" i="1"/>
              <a:t> des sols 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EC0B84-6229-7B6E-783F-9D94A3503E6B}"/>
              </a:ext>
            </a:extLst>
          </p:cNvPr>
          <p:cNvSpPr txBox="1"/>
          <p:nvPr/>
        </p:nvSpPr>
        <p:spPr>
          <a:xfrm>
            <a:off x="772026" y="3845091"/>
            <a:ext cx="3953393" cy="7514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Char char="•"/>
            </a:pPr>
            <a:r>
              <a:rPr lang="en-US" sz="1600" b="1">
                <a:latin typeface="Signika"/>
              </a:rPr>
              <a:t>10h-11h30 : </a:t>
            </a:r>
            <a:r>
              <a:rPr lang="en-US" sz="1600" b="1" err="1">
                <a:latin typeface="Signika"/>
              </a:rPr>
              <a:t>Webinaire</a:t>
            </a:r>
            <a:r>
              <a:rPr lang="en-US" sz="1600" b="1">
                <a:latin typeface="Signika"/>
              </a:rPr>
              <a:t> (</a:t>
            </a:r>
            <a:r>
              <a:rPr lang="en-US" sz="1600" b="1" err="1">
                <a:latin typeface="Signika"/>
              </a:rPr>
              <a:t>en</a:t>
            </a:r>
            <a:r>
              <a:rPr lang="en-US" sz="1600" b="1">
                <a:latin typeface="Signika"/>
              </a:rPr>
              <a:t> </a:t>
            </a:r>
            <a:r>
              <a:rPr lang="en-US" sz="1600" b="1" err="1">
                <a:latin typeface="Signika"/>
              </a:rPr>
              <a:t>anglais</a:t>
            </a:r>
            <a:r>
              <a:rPr lang="en-US" sz="1600" b="1">
                <a:latin typeface="Signika"/>
              </a:rPr>
              <a:t>)</a:t>
            </a:r>
            <a:endParaRPr lang="en-US"/>
          </a:p>
          <a:p>
            <a:pPr>
              <a:lnSpc>
                <a:spcPct val="150000"/>
              </a:lnSpc>
            </a:pPr>
            <a:r>
              <a:rPr lang="en-US">
                <a:latin typeface="Signika"/>
              </a:rPr>
              <a:t>-&gt; </a:t>
            </a:r>
            <a:r>
              <a:rPr lang="en-US" err="1">
                <a:latin typeface="Signika"/>
              </a:rPr>
              <a:t>gratuit</a:t>
            </a:r>
            <a:r>
              <a:rPr lang="en-US">
                <a:latin typeface="Signika"/>
              </a:rPr>
              <a:t> sur </a:t>
            </a:r>
            <a:r>
              <a:rPr lang="en-US" err="1">
                <a:latin typeface="Signika"/>
              </a:rPr>
              <a:t>réservation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2C898C2-BC68-06D0-C04E-1AB9DCD5BFAB}"/>
              </a:ext>
            </a:extLst>
          </p:cNvPr>
          <p:cNvCxnSpPr/>
          <p:nvPr/>
        </p:nvCxnSpPr>
        <p:spPr>
          <a:xfrm>
            <a:off x="772680" y="3560846"/>
            <a:ext cx="7496581" cy="25085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8B51D6A-D64B-0EDC-4C80-726611122B3F}"/>
              </a:ext>
            </a:extLst>
          </p:cNvPr>
          <p:cNvCxnSpPr>
            <a:cxnSpLocks/>
          </p:cNvCxnSpPr>
          <p:nvPr/>
        </p:nvCxnSpPr>
        <p:spPr>
          <a:xfrm flipV="1">
            <a:off x="772679" y="928579"/>
            <a:ext cx="7496581" cy="2883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170BC14E-E4BE-7C0B-89F1-5577E2620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2076" y="2793552"/>
            <a:ext cx="2338176" cy="703751"/>
          </a:xfrm>
          <a:prstGeom prst="rect">
            <a:avLst/>
          </a:prstGeom>
        </p:spPr>
      </p:pic>
      <p:pic>
        <p:nvPicPr>
          <p:cNvPr id="13" name="Graphic 8" descr="Calendrier journalier contour">
            <a:extLst>
              <a:ext uri="{FF2B5EF4-FFF2-40B4-BE49-F238E27FC236}">
                <a16:creationId xmlns:a16="http://schemas.microsoft.com/office/drawing/2014/main" id="{E03A572F-756A-A39E-B783-2225CC1A20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0719" y="242972"/>
            <a:ext cx="595975" cy="5906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E172D6A-67DF-DF93-E60E-1CA4DA47B879}"/>
              </a:ext>
            </a:extLst>
          </p:cNvPr>
          <p:cNvSpPr txBox="1"/>
          <p:nvPr/>
        </p:nvSpPr>
        <p:spPr>
          <a:xfrm>
            <a:off x="8224396" y="4724369"/>
            <a:ext cx="70347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19/20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964D6B7C-1512-5D91-FC6C-39009C2324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93695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488"/>
    </mc:Choice>
    <mc:Fallback>
      <p:transition spd="slow" advTm="54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671;p51">
            <a:extLst>
              <a:ext uri="{FF2B5EF4-FFF2-40B4-BE49-F238E27FC236}">
                <a16:creationId xmlns:a16="http://schemas.microsoft.com/office/drawing/2014/main" id="{D6F620C6-9B3B-030B-6DC8-9C5677C6EDA2}"/>
              </a:ext>
            </a:extLst>
          </p:cNvPr>
          <p:cNvSpPr txBox="1">
            <a:spLocks/>
          </p:cNvSpPr>
          <p:nvPr/>
        </p:nvSpPr>
        <p:spPr>
          <a:xfrm>
            <a:off x="-1843" y="89127"/>
            <a:ext cx="914333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9pPr>
          </a:lstStyle>
          <a:p>
            <a:pPr algn="ctr"/>
            <a:r>
              <a:rPr lang="en-US" sz="2800" b="1">
                <a:solidFill>
                  <a:srgbClr val="003100"/>
                </a:solidFill>
              </a:rPr>
              <a:t>ORDRE DU JOUR</a:t>
            </a:r>
            <a:endParaRPr lang="en-US" sz="2800" b="1"/>
          </a:p>
        </p:txBody>
      </p:sp>
      <p:sp>
        <p:nvSpPr>
          <p:cNvPr id="16" name="Google Shape;673;p51">
            <a:extLst>
              <a:ext uri="{FF2B5EF4-FFF2-40B4-BE49-F238E27FC236}">
                <a16:creationId xmlns:a16="http://schemas.microsoft.com/office/drawing/2014/main" id="{0DA24F7A-6A08-C6A9-312B-08D8947733B3}"/>
              </a:ext>
            </a:extLst>
          </p:cNvPr>
          <p:cNvSpPr txBox="1"/>
          <p:nvPr/>
        </p:nvSpPr>
        <p:spPr>
          <a:xfrm>
            <a:off x="4641300" y="917971"/>
            <a:ext cx="3127147" cy="44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rgbClr val="D3ED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indent="-171450">
              <a:buFont typeface="Calibri"/>
              <a:buChar char="-"/>
            </a:pPr>
            <a:r>
              <a:rPr lang="en" sz="1300" dirty="0">
                <a:solidFill>
                  <a:srgbClr val="003100"/>
                </a:solidFill>
                <a:sym typeface="Signika"/>
              </a:rPr>
              <a:t>Réutilisation des plaques de transport</a:t>
            </a:r>
            <a:endParaRPr lang="en-US" sz="1300" dirty="0"/>
          </a:p>
          <a:p>
            <a:pPr marL="171450" indent="-171450">
              <a:buFont typeface="Calibri"/>
              <a:buChar char="-"/>
            </a:pPr>
            <a:r>
              <a:rPr lang="en" sz="1300" dirty="0">
                <a:solidFill>
                  <a:srgbClr val="003100"/>
                </a:solidFill>
                <a:sym typeface="Signika"/>
              </a:rPr>
              <a:t>Nouveau substrat en test</a:t>
            </a:r>
            <a:endParaRPr lang="en-US" sz="1300" dirty="0"/>
          </a:p>
        </p:txBody>
      </p:sp>
      <p:sp>
        <p:nvSpPr>
          <p:cNvPr id="26" name="Google Shape;678;p51">
            <a:extLst>
              <a:ext uri="{FF2B5EF4-FFF2-40B4-BE49-F238E27FC236}">
                <a16:creationId xmlns:a16="http://schemas.microsoft.com/office/drawing/2014/main" id="{408E586A-6CB0-458C-A10D-3A2D8E7D25EC}"/>
              </a:ext>
            </a:extLst>
          </p:cNvPr>
          <p:cNvSpPr txBox="1"/>
          <p:nvPr/>
        </p:nvSpPr>
        <p:spPr>
          <a:xfrm>
            <a:off x="4641300" y="1503441"/>
            <a:ext cx="3126270" cy="4575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rgbClr val="D3ED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indent="-171450">
              <a:buFont typeface="Calibri"/>
              <a:buChar char="-"/>
            </a:pPr>
            <a:r>
              <a:rPr lang="en" sz="1300">
                <a:solidFill>
                  <a:srgbClr val="003100"/>
                </a:solidFill>
                <a:ea typeface="Signika"/>
                <a:sym typeface="Signika"/>
              </a:rPr>
              <a:t>Commission </a:t>
            </a:r>
            <a:r>
              <a:rPr lang="en" sz="1300" err="1">
                <a:solidFill>
                  <a:srgbClr val="003100"/>
                </a:solidFill>
                <a:ea typeface="Signika"/>
                <a:sym typeface="Signika"/>
              </a:rPr>
              <a:t>européenne</a:t>
            </a:r>
            <a:r>
              <a:rPr lang="en" sz="1300">
                <a:solidFill>
                  <a:srgbClr val="003100"/>
                </a:solidFill>
                <a:ea typeface="Signika"/>
                <a:sym typeface="Signika"/>
              </a:rPr>
              <a:t> : </a:t>
            </a:r>
            <a:r>
              <a:rPr lang="en" sz="1300" err="1">
                <a:solidFill>
                  <a:srgbClr val="003100"/>
                </a:solidFill>
                <a:ea typeface="Signika"/>
                <a:sym typeface="Signika"/>
              </a:rPr>
              <a:t>décision</a:t>
            </a:r>
            <a:r>
              <a:rPr lang="en" sz="1300">
                <a:solidFill>
                  <a:srgbClr val="003100"/>
                </a:solidFill>
                <a:ea typeface="Signika"/>
                <a:sym typeface="Signika"/>
              </a:rPr>
              <a:t> sur le glyphosate ?</a:t>
            </a:r>
            <a:endParaRPr lang="en-US" sz="1300">
              <a:solidFill>
                <a:srgbClr val="003100"/>
              </a:solidFill>
              <a:ea typeface="Signika"/>
            </a:endParaRPr>
          </a:p>
        </p:txBody>
      </p:sp>
      <p:sp>
        <p:nvSpPr>
          <p:cNvPr id="34" name="Google Shape;682;p51">
            <a:extLst>
              <a:ext uri="{FF2B5EF4-FFF2-40B4-BE49-F238E27FC236}">
                <a16:creationId xmlns:a16="http://schemas.microsoft.com/office/drawing/2014/main" id="{D441DF61-F55B-A81A-5D12-9F02AE77E297}"/>
              </a:ext>
            </a:extLst>
          </p:cNvPr>
          <p:cNvSpPr txBox="1"/>
          <p:nvPr/>
        </p:nvSpPr>
        <p:spPr>
          <a:xfrm>
            <a:off x="4641300" y="2109199"/>
            <a:ext cx="3124765" cy="7130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rgbClr val="D3ED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indent="-171450">
              <a:buFont typeface="Calibri"/>
              <a:buChar char="-"/>
            </a:pPr>
            <a:r>
              <a:rPr lang="en" sz="1300">
                <a:solidFill>
                  <a:srgbClr val="003100"/>
                </a:solidFill>
                <a:sym typeface="Signika"/>
              </a:rPr>
              <a:t>"Steak </a:t>
            </a:r>
            <a:r>
              <a:rPr lang="en" sz="1300" err="1">
                <a:solidFill>
                  <a:srgbClr val="003100"/>
                </a:solidFill>
                <a:sym typeface="Signika"/>
              </a:rPr>
              <a:t>végétal</a:t>
            </a:r>
            <a:r>
              <a:rPr lang="en" sz="1300">
                <a:solidFill>
                  <a:srgbClr val="003100"/>
                </a:solidFill>
                <a:sym typeface="Signika"/>
              </a:rPr>
              <a:t>", nouveau </a:t>
            </a:r>
            <a:r>
              <a:rPr lang="en" sz="1300" err="1">
                <a:solidFill>
                  <a:srgbClr val="003100"/>
                </a:solidFill>
                <a:sym typeface="Signika"/>
              </a:rPr>
              <a:t>décret</a:t>
            </a:r>
            <a:endParaRPr lang="en-US" sz="1300"/>
          </a:p>
          <a:p>
            <a:pPr marL="171450" indent="-171450">
              <a:buFont typeface="Calibri"/>
              <a:buChar char="-"/>
            </a:pPr>
            <a:r>
              <a:rPr lang="en" sz="1300">
                <a:solidFill>
                  <a:srgbClr val="003100"/>
                </a:solidFill>
                <a:sym typeface="Signika"/>
              </a:rPr>
              <a:t>Aides à </a:t>
            </a:r>
            <a:r>
              <a:rPr lang="en" sz="1300" err="1">
                <a:solidFill>
                  <a:srgbClr val="003100"/>
                </a:solidFill>
                <a:sym typeface="Signika"/>
              </a:rPr>
              <a:t>l'agriculture</a:t>
            </a:r>
            <a:r>
              <a:rPr lang="en" sz="1300">
                <a:solidFill>
                  <a:srgbClr val="003100"/>
                </a:solidFill>
                <a:sym typeface="Signika"/>
              </a:rPr>
              <a:t> </a:t>
            </a:r>
            <a:r>
              <a:rPr lang="en" sz="1300" err="1">
                <a:solidFill>
                  <a:srgbClr val="003100"/>
                </a:solidFill>
                <a:sym typeface="Signika"/>
              </a:rPr>
              <a:t>Biologique</a:t>
            </a:r>
            <a:r>
              <a:rPr lang="en" sz="1300">
                <a:solidFill>
                  <a:srgbClr val="003100"/>
                </a:solidFill>
                <a:sym typeface="Signika"/>
              </a:rPr>
              <a:t>, fin </a:t>
            </a:r>
            <a:r>
              <a:rPr lang="en" sz="1300" err="1">
                <a:solidFill>
                  <a:srgbClr val="003100"/>
                </a:solidFill>
                <a:sym typeface="Signika"/>
              </a:rPr>
              <a:t>d'une</a:t>
            </a:r>
            <a:r>
              <a:rPr lang="en" sz="1300">
                <a:solidFill>
                  <a:srgbClr val="003100"/>
                </a:solidFill>
                <a:sym typeface="Signika"/>
              </a:rPr>
              <a:t> </a:t>
            </a:r>
            <a:r>
              <a:rPr lang="en" sz="1300" err="1">
                <a:solidFill>
                  <a:srgbClr val="003100"/>
                </a:solidFill>
                <a:sym typeface="Signika"/>
              </a:rPr>
              <a:t>unité</a:t>
            </a:r>
            <a:r>
              <a:rPr lang="en" sz="1300">
                <a:solidFill>
                  <a:srgbClr val="003100"/>
                </a:solidFill>
                <a:sym typeface="Signika"/>
              </a:rPr>
              <a:t> </a:t>
            </a:r>
            <a:r>
              <a:rPr lang="en" sz="1300" err="1">
                <a:solidFill>
                  <a:srgbClr val="003100"/>
                </a:solidFill>
                <a:sym typeface="Signika"/>
              </a:rPr>
              <a:t>nationale</a:t>
            </a:r>
            <a:endParaRPr lang="en-US" sz="1300"/>
          </a:p>
        </p:txBody>
      </p:sp>
      <p:sp>
        <p:nvSpPr>
          <p:cNvPr id="38" name="Google Shape;684;p51">
            <a:extLst>
              <a:ext uri="{FF2B5EF4-FFF2-40B4-BE49-F238E27FC236}">
                <a16:creationId xmlns:a16="http://schemas.microsoft.com/office/drawing/2014/main" id="{6EDDD952-AB2D-2798-BE04-EF280BA7D716}"/>
              </a:ext>
            </a:extLst>
          </p:cNvPr>
          <p:cNvSpPr txBox="1"/>
          <p:nvPr/>
        </p:nvSpPr>
        <p:spPr>
          <a:xfrm>
            <a:off x="4641300" y="2977259"/>
            <a:ext cx="3126270" cy="4086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rgbClr val="D3ED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indent="-171450">
              <a:buFont typeface="Calibri"/>
              <a:buChar char="-"/>
            </a:pPr>
            <a:r>
              <a:rPr lang="en" sz="1300">
                <a:solidFill>
                  <a:srgbClr val="003100"/>
                </a:solidFill>
                <a:sym typeface="Signika"/>
              </a:rPr>
              <a:t>Fusion CTIFL-La </a:t>
            </a:r>
            <a:r>
              <a:rPr lang="en" sz="1300" err="1">
                <a:solidFill>
                  <a:srgbClr val="003100"/>
                </a:solidFill>
                <a:sym typeface="Signika"/>
              </a:rPr>
              <a:t>Tapy</a:t>
            </a:r>
            <a:endParaRPr lang="en" sz="1300">
              <a:solidFill>
                <a:srgbClr val="003100"/>
              </a:solidFill>
            </a:endParaRPr>
          </a:p>
          <a:p>
            <a:pPr marL="171450" indent="-171450">
              <a:buFont typeface="Calibri"/>
              <a:buChar char="-"/>
            </a:pPr>
            <a:r>
              <a:rPr lang="en" sz="1300">
                <a:solidFill>
                  <a:srgbClr val="003100"/>
                </a:solidFill>
                <a:sym typeface="Signika"/>
              </a:rPr>
              <a:t>Terme</a:t>
            </a:r>
            <a:r>
              <a:rPr lang="en" sz="1300">
                <a:solidFill>
                  <a:srgbClr val="003100"/>
                </a:solidFill>
              </a:rPr>
              <a:t> du </a:t>
            </a:r>
            <a:r>
              <a:rPr lang="en" sz="1300" err="1">
                <a:solidFill>
                  <a:srgbClr val="003100"/>
                </a:solidFill>
              </a:rPr>
              <a:t>projet</a:t>
            </a:r>
            <a:r>
              <a:rPr lang="en" sz="1300">
                <a:solidFill>
                  <a:srgbClr val="003100"/>
                </a:solidFill>
              </a:rPr>
              <a:t> </a:t>
            </a:r>
            <a:r>
              <a:rPr lang="en" sz="1300" err="1">
                <a:solidFill>
                  <a:srgbClr val="003100"/>
                </a:solidFill>
              </a:rPr>
              <a:t>Biofruitnet</a:t>
            </a:r>
            <a:endParaRPr lang="en" sz="1300">
              <a:solidFill>
                <a:srgbClr val="003100"/>
              </a:solidFill>
            </a:endParaRPr>
          </a:p>
        </p:txBody>
      </p:sp>
      <p:sp>
        <p:nvSpPr>
          <p:cNvPr id="42" name="Google Shape;686;p51">
            <a:extLst>
              <a:ext uri="{FF2B5EF4-FFF2-40B4-BE49-F238E27FC236}">
                <a16:creationId xmlns:a16="http://schemas.microsoft.com/office/drawing/2014/main" id="{EF5AF779-39DF-E812-FA89-16E7744E4CB1}"/>
              </a:ext>
            </a:extLst>
          </p:cNvPr>
          <p:cNvSpPr txBox="1"/>
          <p:nvPr/>
        </p:nvSpPr>
        <p:spPr>
          <a:xfrm>
            <a:off x="4641300" y="3480547"/>
            <a:ext cx="3126270" cy="6950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rgbClr val="D3ED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indent="-171450">
              <a:buFont typeface="Calibri"/>
              <a:buChar char="-"/>
            </a:pPr>
            <a:r>
              <a:rPr lang="en" sz="1300">
                <a:solidFill>
                  <a:srgbClr val="003100"/>
                </a:solidFill>
              </a:rPr>
              <a:t>Prospectives de la </a:t>
            </a:r>
            <a:r>
              <a:rPr lang="en" sz="1300" err="1">
                <a:solidFill>
                  <a:srgbClr val="003100"/>
                </a:solidFill>
              </a:rPr>
              <a:t>filière</a:t>
            </a:r>
            <a:r>
              <a:rPr lang="en" sz="1300">
                <a:solidFill>
                  <a:srgbClr val="003100"/>
                </a:solidFill>
              </a:rPr>
              <a:t> </a:t>
            </a:r>
            <a:r>
              <a:rPr lang="en" sz="1300" err="1">
                <a:solidFill>
                  <a:srgbClr val="003100"/>
                </a:solidFill>
              </a:rPr>
              <a:t>horticole</a:t>
            </a:r>
            <a:r>
              <a:rPr lang="en" sz="1300">
                <a:solidFill>
                  <a:srgbClr val="003100"/>
                </a:solidFill>
              </a:rPr>
              <a:t> </a:t>
            </a:r>
            <a:r>
              <a:rPr lang="en" sz="1300" err="1">
                <a:solidFill>
                  <a:srgbClr val="003100"/>
                </a:solidFill>
              </a:rPr>
              <a:t>internationale</a:t>
            </a:r>
            <a:r>
              <a:rPr lang="en" sz="1300">
                <a:solidFill>
                  <a:srgbClr val="003100"/>
                </a:solidFill>
              </a:rPr>
              <a:t>, </a:t>
            </a:r>
            <a:r>
              <a:rPr lang="en" sz="1300" err="1">
                <a:solidFill>
                  <a:srgbClr val="003100"/>
                </a:solidFill>
              </a:rPr>
              <a:t>Défis</a:t>
            </a:r>
            <a:r>
              <a:rPr lang="en" sz="1300">
                <a:solidFill>
                  <a:srgbClr val="003100"/>
                </a:solidFill>
              </a:rPr>
              <a:t> pour </a:t>
            </a:r>
            <a:r>
              <a:rPr lang="en" sz="1300" err="1">
                <a:solidFill>
                  <a:srgbClr val="003100"/>
                </a:solidFill>
              </a:rPr>
              <a:t>l'horticulture</a:t>
            </a:r>
            <a:endParaRPr lang="en-US" sz="1300"/>
          </a:p>
        </p:txBody>
      </p:sp>
      <p:pic>
        <p:nvPicPr>
          <p:cNvPr id="13" name="Graphic 12" descr="Une ampoule">
            <a:extLst>
              <a:ext uri="{FF2B5EF4-FFF2-40B4-BE49-F238E27FC236}">
                <a16:creationId xmlns:a16="http://schemas.microsoft.com/office/drawing/2014/main" id="{F4AE04A8-957F-5D37-B2E8-B70684BB29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8517" y="691571"/>
            <a:ext cx="695594" cy="661922"/>
          </a:xfrm>
          <a:prstGeom prst="rect">
            <a:avLst/>
          </a:prstGeom>
        </p:spPr>
      </p:pic>
      <p:pic>
        <p:nvPicPr>
          <p:cNvPr id="15" name="Graphic 14" descr="Globe contour">
            <a:extLst>
              <a:ext uri="{FF2B5EF4-FFF2-40B4-BE49-F238E27FC236}">
                <a16:creationId xmlns:a16="http://schemas.microsoft.com/office/drawing/2014/main" id="{5029A9D1-F664-FDB4-D4B1-AC4586CC12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42894" y="1471913"/>
            <a:ext cx="444188" cy="485239"/>
          </a:xfrm>
          <a:prstGeom prst="rect">
            <a:avLst/>
          </a:prstGeom>
        </p:spPr>
      </p:pic>
      <p:pic>
        <p:nvPicPr>
          <p:cNvPr id="19" name="Graphic 18" descr="Prêt avec un remplissage uni">
            <a:extLst>
              <a:ext uri="{FF2B5EF4-FFF2-40B4-BE49-F238E27FC236}">
                <a16:creationId xmlns:a16="http://schemas.microsoft.com/office/drawing/2014/main" id="{801A75BE-18E7-910F-CCD5-0BA3C205AF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45287" y="2253510"/>
            <a:ext cx="501337" cy="485239"/>
          </a:xfrm>
          <a:prstGeom prst="rect">
            <a:avLst/>
          </a:prstGeom>
        </p:spPr>
      </p:pic>
      <p:pic>
        <p:nvPicPr>
          <p:cNvPr id="23" name="Graphic 22" descr="Gestion avec un remplissage uni">
            <a:extLst>
              <a:ext uri="{FF2B5EF4-FFF2-40B4-BE49-F238E27FC236}">
                <a16:creationId xmlns:a16="http://schemas.microsoft.com/office/drawing/2014/main" id="{C122F695-E0E5-CBCB-AAF8-A5A9190FFD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54910" y="2844704"/>
            <a:ext cx="618589" cy="629590"/>
          </a:xfrm>
          <a:prstGeom prst="rect">
            <a:avLst/>
          </a:prstGeom>
        </p:spPr>
      </p:pic>
      <p:pic>
        <p:nvPicPr>
          <p:cNvPr id="27" name="Graphic 26" descr="Dossier ouvert avec un remplissage uni">
            <a:extLst>
              <a:ext uri="{FF2B5EF4-FFF2-40B4-BE49-F238E27FC236}">
                <a16:creationId xmlns:a16="http://schemas.microsoft.com/office/drawing/2014/main" id="{6769D7C6-F1A5-2B44-3383-A7B13DE664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500561" y="3606612"/>
            <a:ext cx="534205" cy="500533"/>
          </a:xfrm>
          <a:prstGeom prst="rect">
            <a:avLst/>
          </a:prstGeom>
        </p:spPr>
      </p:pic>
      <p:pic>
        <p:nvPicPr>
          <p:cNvPr id="31" name="Graphic 30" descr="Calendrier journalier contour">
            <a:extLst>
              <a:ext uri="{FF2B5EF4-FFF2-40B4-BE49-F238E27FC236}">
                <a16:creationId xmlns:a16="http://schemas.microsoft.com/office/drawing/2014/main" id="{34D3B39B-35F3-656B-5818-FC766293FE9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501059" y="4175992"/>
            <a:ext cx="573110" cy="576062"/>
          </a:xfrm>
          <a:prstGeom prst="rect">
            <a:avLst/>
          </a:prstGeom>
        </p:spPr>
      </p:pic>
      <p:sp>
        <p:nvSpPr>
          <p:cNvPr id="32" name="Google Shape;677;p51">
            <a:extLst>
              <a:ext uri="{FF2B5EF4-FFF2-40B4-BE49-F238E27FC236}">
                <a16:creationId xmlns:a16="http://schemas.microsoft.com/office/drawing/2014/main" id="{4F5DAE21-EE0F-82D0-104A-F2853D763504}"/>
              </a:ext>
            </a:extLst>
          </p:cNvPr>
          <p:cNvSpPr/>
          <p:nvPr/>
        </p:nvSpPr>
        <p:spPr>
          <a:xfrm>
            <a:off x="2197366" y="4243165"/>
            <a:ext cx="244515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800" b="1">
                <a:solidFill>
                  <a:srgbClr val="003100"/>
                </a:solidFill>
                <a:latin typeface="Signika SemiBold"/>
                <a:sym typeface="Signika"/>
              </a:rPr>
              <a:t>AGENDA</a:t>
            </a:r>
            <a:endParaRPr lang="en-US"/>
          </a:p>
        </p:txBody>
      </p:sp>
      <p:sp>
        <p:nvSpPr>
          <p:cNvPr id="33" name="Google Shape;686;p51">
            <a:extLst>
              <a:ext uri="{FF2B5EF4-FFF2-40B4-BE49-F238E27FC236}">
                <a16:creationId xmlns:a16="http://schemas.microsoft.com/office/drawing/2014/main" id="{D0A6E1B2-3181-0E94-B150-0DCDF2C5AC12}"/>
              </a:ext>
            </a:extLst>
          </p:cNvPr>
          <p:cNvSpPr txBox="1"/>
          <p:nvPr/>
        </p:nvSpPr>
        <p:spPr>
          <a:xfrm>
            <a:off x="4641300" y="4243585"/>
            <a:ext cx="3126270" cy="44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rgbClr val="D3ED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indent="-171450">
              <a:buFont typeface="Calibri"/>
              <a:buChar char="-"/>
            </a:pPr>
            <a:r>
              <a:rPr lang="en" sz="1300" err="1">
                <a:solidFill>
                  <a:srgbClr val="003100"/>
                </a:solidFill>
                <a:ea typeface="Signika"/>
              </a:rPr>
              <a:t>Conférences</a:t>
            </a:r>
            <a:r>
              <a:rPr lang="en" sz="1300">
                <a:solidFill>
                  <a:srgbClr val="003100"/>
                </a:solidFill>
                <a:ea typeface="Signika"/>
              </a:rPr>
              <a:t> </a:t>
            </a:r>
            <a:r>
              <a:rPr lang="en" sz="1300" err="1">
                <a:solidFill>
                  <a:srgbClr val="003100"/>
                </a:solidFill>
                <a:ea typeface="Signika"/>
              </a:rPr>
              <a:t>Végépolys</a:t>
            </a:r>
            <a:endParaRPr lang="en" sz="1300">
              <a:solidFill>
                <a:srgbClr val="003100"/>
              </a:solidFill>
              <a:ea typeface="Signika"/>
            </a:endParaRPr>
          </a:p>
          <a:p>
            <a:pPr marL="171450" indent="-171450">
              <a:buFont typeface="Calibri"/>
              <a:buChar char="-"/>
            </a:pPr>
            <a:r>
              <a:rPr lang="en" sz="1300" err="1">
                <a:solidFill>
                  <a:srgbClr val="003100"/>
                </a:solidFill>
                <a:ea typeface="Signika"/>
              </a:rPr>
              <a:t>NutrEvent</a:t>
            </a:r>
            <a:r>
              <a:rPr lang="en" sz="1300">
                <a:solidFill>
                  <a:srgbClr val="003100"/>
                </a:solidFill>
                <a:ea typeface="Signika"/>
              </a:rPr>
              <a:t> 2023</a:t>
            </a:r>
          </a:p>
        </p:txBody>
      </p:sp>
      <p:sp>
        <p:nvSpPr>
          <p:cNvPr id="4" name="Google Shape;677;p51">
            <a:extLst>
              <a:ext uri="{FF2B5EF4-FFF2-40B4-BE49-F238E27FC236}">
                <a16:creationId xmlns:a16="http://schemas.microsoft.com/office/drawing/2014/main" id="{F5E52E59-618D-CD4A-25B2-45B8B6353438}"/>
              </a:ext>
            </a:extLst>
          </p:cNvPr>
          <p:cNvSpPr/>
          <p:nvPr/>
        </p:nvSpPr>
        <p:spPr>
          <a:xfrm>
            <a:off x="2197365" y="3032589"/>
            <a:ext cx="244515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800" b="1">
                <a:solidFill>
                  <a:srgbClr val="003100"/>
                </a:solidFill>
                <a:latin typeface="Signika SemiBold"/>
                <a:sym typeface="Signika"/>
              </a:rPr>
              <a:t>ORGANISATION ET ACTEURS</a:t>
            </a:r>
            <a:endParaRPr lang="en-US"/>
          </a:p>
        </p:txBody>
      </p:sp>
      <p:sp>
        <p:nvSpPr>
          <p:cNvPr id="6" name="Google Shape;677;p51">
            <a:extLst>
              <a:ext uri="{FF2B5EF4-FFF2-40B4-BE49-F238E27FC236}">
                <a16:creationId xmlns:a16="http://schemas.microsoft.com/office/drawing/2014/main" id="{3EF5CAA4-0C39-B22D-5675-91D16531E56B}"/>
              </a:ext>
            </a:extLst>
          </p:cNvPr>
          <p:cNvSpPr/>
          <p:nvPr/>
        </p:nvSpPr>
        <p:spPr>
          <a:xfrm>
            <a:off x="2197365" y="2275512"/>
            <a:ext cx="244515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800" b="1">
                <a:solidFill>
                  <a:srgbClr val="003100"/>
                </a:solidFill>
                <a:latin typeface="Signika SemiBold"/>
                <a:sym typeface="Signika"/>
              </a:rPr>
              <a:t>COMMERCE</a:t>
            </a:r>
            <a:endParaRPr lang="en-US"/>
          </a:p>
        </p:txBody>
      </p:sp>
      <p:sp>
        <p:nvSpPr>
          <p:cNvPr id="7" name="Google Shape;677;p51">
            <a:extLst>
              <a:ext uri="{FF2B5EF4-FFF2-40B4-BE49-F238E27FC236}">
                <a16:creationId xmlns:a16="http://schemas.microsoft.com/office/drawing/2014/main" id="{2BDF6C6F-4E56-0CE0-CF95-CD815297B02E}"/>
              </a:ext>
            </a:extLst>
          </p:cNvPr>
          <p:cNvSpPr/>
          <p:nvPr/>
        </p:nvSpPr>
        <p:spPr>
          <a:xfrm>
            <a:off x="2197365" y="1502435"/>
            <a:ext cx="244515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800" b="1">
                <a:solidFill>
                  <a:srgbClr val="003100"/>
                </a:solidFill>
                <a:latin typeface="Signika SemiBold"/>
                <a:sym typeface="Signika"/>
              </a:rPr>
              <a:t>INTERNATIONAL</a:t>
            </a:r>
            <a:endParaRPr lang="en-US"/>
          </a:p>
        </p:txBody>
      </p:sp>
      <p:sp>
        <p:nvSpPr>
          <p:cNvPr id="8" name="Google Shape;677;p51">
            <a:extLst>
              <a:ext uri="{FF2B5EF4-FFF2-40B4-BE49-F238E27FC236}">
                <a16:creationId xmlns:a16="http://schemas.microsoft.com/office/drawing/2014/main" id="{558FF0D9-1F84-D588-65F2-2F6A1C8B0D10}"/>
              </a:ext>
            </a:extLst>
          </p:cNvPr>
          <p:cNvSpPr/>
          <p:nvPr/>
        </p:nvSpPr>
        <p:spPr>
          <a:xfrm>
            <a:off x="2197365" y="914200"/>
            <a:ext cx="244515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800" b="1">
                <a:solidFill>
                  <a:srgbClr val="003100"/>
                </a:solidFill>
                <a:latin typeface="Signika SemiBold"/>
                <a:sym typeface="Signika"/>
              </a:rPr>
              <a:t>INNOVATION</a:t>
            </a:r>
            <a:endParaRPr lang="en-US"/>
          </a:p>
        </p:txBody>
      </p:sp>
      <p:sp>
        <p:nvSpPr>
          <p:cNvPr id="2" name="Google Shape;677;p51">
            <a:extLst>
              <a:ext uri="{FF2B5EF4-FFF2-40B4-BE49-F238E27FC236}">
                <a16:creationId xmlns:a16="http://schemas.microsoft.com/office/drawing/2014/main" id="{71210054-735E-ED9E-8909-5A53811CAFE8}"/>
              </a:ext>
            </a:extLst>
          </p:cNvPr>
          <p:cNvSpPr/>
          <p:nvPr/>
        </p:nvSpPr>
        <p:spPr>
          <a:xfrm>
            <a:off x="2124267" y="3666360"/>
            <a:ext cx="244515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1800" b="1">
                <a:solidFill>
                  <a:srgbClr val="003100"/>
                </a:solidFill>
                <a:latin typeface="Signika SemiBold"/>
                <a:sym typeface="Signika"/>
              </a:rPr>
              <a:t>DOSSIER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189DC1-1693-5747-9B7C-40D86F1A3A6F}"/>
              </a:ext>
            </a:extLst>
          </p:cNvPr>
          <p:cNvSpPr txBox="1"/>
          <p:nvPr/>
        </p:nvSpPr>
        <p:spPr>
          <a:xfrm>
            <a:off x="8289094" y="4724369"/>
            <a:ext cx="59564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2/20</a:t>
            </a:r>
          </a:p>
        </p:txBody>
      </p: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A3E4829B-4329-2E4D-8A56-2D49A97CA8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75938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217"/>
    </mc:Choice>
    <mc:Fallback>
      <p:transition spd="slow" advTm="42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88629-814E-F8DD-BD98-48428850B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62" y="229365"/>
            <a:ext cx="9148924" cy="572700"/>
          </a:xfrm>
        </p:spPr>
        <p:txBody>
          <a:bodyPr/>
          <a:lstStyle/>
          <a:p>
            <a:pPr algn="ctr"/>
            <a:r>
              <a:rPr lang="en-US">
                <a:solidFill>
                  <a:srgbClr val="003100"/>
                </a:solidFill>
              </a:rPr>
              <a:t>Salon </a:t>
            </a:r>
            <a:r>
              <a:rPr lang="en-US" err="1">
                <a:solidFill>
                  <a:srgbClr val="003100"/>
                </a:solidFill>
              </a:rPr>
              <a:t>Natexpo</a:t>
            </a:r>
            <a:r>
              <a:rPr lang="en-US">
                <a:solidFill>
                  <a:srgbClr val="003100"/>
                </a:solidFill>
              </a:rPr>
              <a:t> 22 au 24 </a:t>
            </a:r>
            <a:r>
              <a:rPr lang="en-US" err="1">
                <a:solidFill>
                  <a:srgbClr val="003100"/>
                </a:solidFill>
              </a:rPr>
              <a:t>octobre</a:t>
            </a:r>
            <a:r>
              <a:rPr lang="en-US">
                <a:solidFill>
                  <a:srgbClr val="003100"/>
                </a:solidFill>
              </a:rPr>
              <a:t> 2023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6ACBE1-9687-7433-C0A7-BFFDDBEC11C6}"/>
              </a:ext>
            </a:extLst>
          </p:cNvPr>
          <p:cNvSpPr txBox="1"/>
          <p:nvPr/>
        </p:nvSpPr>
        <p:spPr>
          <a:xfrm>
            <a:off x="724718" y="1152551"/>
            <a:ext cx="4959087" cy="11207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Char char="•"/>
            </a:pPr>
            <a:r>
              <a:rPr lang="en-US" sz="1600" b="1">
                <a:latin typeface="Signika"/>
              </a:rPr>
              <a:t>Salon international des </a:t>
            </a:r>
            <a:r>
              <a:rPr lang="en-US" sz="1600" b="1" err="1">
                <a:latin typeface="Signika"/>
              </a:rPr>
              <a:t>produits</a:t>
            </a:r>
            <a:r>
              <a:rPr lang="en-US" sz="1600" b="1">
                <a:latin typeface="Signika"/>
              </a:rPr>
              <a:t> </a:t>
            </a:r>
            <a:r>
              <a:rPr lang="en-US" sz="1600" b="1" err="1">
                <a:latin typeface="Signika"/>
              </a:rPr>
              <a:t>biologiques</a:t>
            </a:r>
            <a:endParaRPr lang="en-US">
              <a:latin typeface="Signika"/>
            </a:endParaRPr>
          </a:p>
          <a:p>
            <a:pPr>
              <a:lnSpc>
                <a:spcPct val="150000"/>
              </a:lnSpc>
            </a:pPr>
            <a:r>
              <a:rPr lang="en-US" sz="1600">
                <a:latin typeface="Signika"/>
              </a:rPr>
              <a:t>-&gt; </a:t>
            </a:r>
            <a:r>
              <a:rPr lang="en-US" sz="1600" b="1">
                <a:latin typeface="Signika"/>
              </a:rPr>
              <a:t>9h30 à 18h30</a:t>
            </a:r>
            <a:r>
              <a:rPr lang="en-US" sz="1600">
                <a:latin typeface="Signika"/>
              </a:rPr>
              <a:t> - Paris (France)</a:t>
            </a:r>
          </a:p>
          <a:p>
            <a:pPr>
              <a:lnSpc>
                <a:spcPct val="150000"/>
              </a:lnSpc>
            </a:pPr>
            <a:r>
              <a:rPr lang="en-US">
                <a:latin typeface="Signika"/>
              </a:rPr>
              <a:t>-&gt; Badge </a:t>
            </a:r>
            <a:r>
              <a:rPr lang="en-US" err="1">
                <a:latin typeface="Signika"/>
              </a:rPr>
              <a:t>d'entrée</a:t>
            </a:r>
            <a:r>
              <a:rPr lang="en-US">
                <a:latin typeface="Signika"/>
              </a:rPr>
              <a:t> </a:t>
            </a:r>
            <a:r>
              <a:rPr lang="en-US" err="1">
                <a:latin typeface="Signika"/>
              </a:rPr>
              <a:t>gratuit</a:t>
            </a:r>
            <a:endParaRPr lang="en-US">
              <a:latin typeface="Signika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2C898C2-BC68-06D0-C04E-1AB9DCD5BFAB}"/>
              </a:ext>
            </a:extLst>
          </p:cNvPr>
          <p:cNvCxnSpPr/>
          <p:nvPr/>
        </p:nvCxnSpPr>
        <p:spPr>
          <a:xfrm flipV="1">
            <a:off x="718765" y="2626999"/>
            <a:ext cx="7410317" cy="18047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8B51D6A-D64B-0EDC-4C80-726611122B3F}"/>
              </a:ext>
            </a:extLst>
          </p:cNvPr>
          <p:cNvCxnSpPr>
            <a:cxnSpLocks/>
          </p:cNvCxnSpPr>
          <p:nvPr/>
        </p:nvCxnSpPr>
        <p:spPr>
          <a:xfrm>
            <a:off x="869726" y="849578"/>
            <a:ext cx="7410317" cy="3519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164C4777-128E-9B94-18F1-746BF84027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274" r="3297" b="8051"/>
          <a:stretch/>
        </p:blipFill>
        <p:spPr>
          <a:xfrm>
            <a:off x="5686927" y="3579077"/>
            <a:ext cx="2652765" cy="108204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AAEE6CE-B46C-5ABC-8F38-A49F4072E07B}"/>
              </a:ext>
            </a:extLst>
          </p:cNvPr>
          <p:cNvSpPr txBox="1">
            <a:spLocks/>
          </p:cNvSpPr>
          <p:nvPr/>
        </p:nvSpPr>
        <p:spPr>
          <a:xfrm>
            <a:off x="-457" y="2768785"/>
            <a:ext cx="914892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9pPr>
          </a:lstStyle>
          <a:p>
            <a:pPr algn="ctr"/>
            <a:r>
              <a:rPr lang="en-US">
                <a:solidFill>
                  <a:srgbClr val="003100"/>
                </a:solidFill>
              </a:rPr>
              <a:t>Salon ABIM 23 au 25 </a:t>
            </a:r>
            <a:r>
              <a:rPr lang="en-US" err="1">
                <a:solidFill>
                  <a:srgbClr val="003100"/>
                </a:solidFill>
              </a:rPr>
              <a:t>octobre</a:t>
            </a:r>
            <a:r>
              <a:rPr lang="en-US">
                <a:solidFill>
                  <a:srgbClr val="003100"/>
                </a:solidFill>
              </a:rPr>
              <a:t> 2023</a:t>
            </a:r>
            <a:endParaRPr lang="en-US"/>
          </a:p>
          <a:p>
            <a:pPr algn="ctr"/>
            <a:endParaRPr lang="en-US">
              <a:solidFill>
                <a:srgbClr val="0031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158CB5-C360-A4E4-C1E5-BE4FAA4E7808}"/>
              </a:ext>
            </a:extLst>
          </p:cNvPr>
          <p:cNvSpPr txBox="1"/>
          <p:nvPr/>
        </p:nvSpPr>
        <p:spPr>
          <a:xfrm>
            <a:off x="723899" y="3574496"/>
            <a:ext cx="4217068" cy="10731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sz="1600" b="1" err="1">
                <a:latin typeface="Signika"/>
              </a:rPr>
              <a:t>Congrès</a:t>
            </a:r>
            <a:r>
              <a:rPr lang="en-US" sz="1600" b="1">
                <a:latin typeface="Signika"/>
              </a:rPr>
              <a:t> </a:t>
            </a:r>
            <a:r>
              <a:rPr lang="en-US" sz="1600" b="1" err="1">
                <a:latin typeface="Signika"/>
              </a:rPr>
              <a:t>européen</a:t>
            </a:r>
            <a:r>
              <a:rPr lang="en-US" sz="1600" b="1">
                <a:latin typeface="Signika"/>
              </a:rPr>
              <a:t> sur le </a:t>
            </a:r>
            <a:r>
              <a:rPr lang="en-US" sz="1600" b="1" err="1">
                <a:latin typeface="Signika"/>
              </a:rPr>
              <a:t>biocontrôle</a:t>
            </a:r>
            <a:endParaRPr lang="en-US" sz="1600" err="1"/>
          </a:p>
          <a:p>
            <a:pPr>
              <a:lnSpc>
                <a:spcPct val="150000"/>
              </a:lnSpc>
            </a:pPr>
            <a:r>
              <a:rPr lang="en-US">
                <a:latin typeface="Signika"/>
              </a:rPr>
              <a:t>-&gt; </a:t>
            </a:r>
            <a:r>
              <a:rPr lang="en-US" err="1"/>
              <a:t>Bâle</a:t>
            </a:r>
            <a:r>
              <a:rPr lang="en-US"/>
              <a:t> (Suisse)</a:t>
            </a:r>
            <a:endParaRPr lang="en-US">
              <a:latin typeface="Signika"/>
            </a:endParaRPr>
          </a:p>
          <a:p>
            <a:pPr>
              <a:lnSpc>
                <a:spcPct val="150000"/>
              </a:lnSpc>
            </a:pPr>
            <a:r>
              <a:rPr lang="en-US">
                <a:latin typeface="Signika"/>
              </a:rPr>
              <a:t>-&gt; Payant - international</a:t>
            </a:r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9D4685C-73EA-786A-5161-44C0BE62AC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23" r="-366" b="-1021"/>
          <a:stretch/>
        </p:blipFill>
        <p:spPr>
          <a:xfrm>
            <a:off x="5684922" y="1213249"/>
            <a:ext cx="2664827" cy="993090"/>
          </a:xfrm>
          <a:prstGeom prst="rect">
            <a:avLst/>
          </a:prstGeom>
        </p:spPr>
      </p:pic>
      <p:pic>
        <p:nvPicPr>
          <p:cNvPr id="4" name="Graphic 8" descr="Calendrier journalier contour">
            <a:extLst>
              <a:ext uri="{FF2B5EF4-FFF2-40B4-BE49-F238E27FC236}">
                <a16:creationId xmlns:a16="http://schemas.microsoft.com/office/drawing/2014/main" id="{B67E7423-2CEC-A8CD-FD26-7986DA24B8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0719" y="242972"/>
            <a:ext cx="595975" cy="5906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D5F59C-3947-51E5-6CC4-B064DC4781D5}"/>
              </a:ext>
            </a:extLst>
          </p:cNvPr>
          <p:cNvSpPr txBox="1"/>
          <p:nvPr/>
        </p:nvSpPr>
        <p:spPr>
          <a:xfrm>
            <a:off x="8224396" y="4724369"/>
            <a:ext cx="70347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20/20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8382199-0CF8-16CA-F30F-AF59667829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38586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96"/>
    </mc:Choice>
    <mc:Fallback>
      <p:transition spd="slow" advTm="27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8B9DA-64BC-7A48-10CB-1878BA5C6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904" y="1996239"/>
            <a:ext cx="9145392" cy="777416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105601"/>
                </a:solidFill>
              </a:rPr>
              <a:t>MERCI DE VOTRE ÉCOUTE !</a:t>
            </a:r>
            <a:endParaRPr lang="en-US"/>
          </a:p>
        </p:txBody>
      </p:sp>
      <p:pic>
        <p:nvPicPr>
          <p:cNvPr id="4" name="Picture 3" descr="A black background with yellow text&#10;&#10;Description automatically generated">
            <a:extLst>
              <a:ext uri="{FF2B5EF4-FFF2-40B4-BE49-F238E27FC236}">
                <a16:creationId xmlns:a16="http://schemas.microsoft.com/office/drawing/2014/main" id="{3CA94918-4170-A6C5-9D8A-488F88F36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0488" y="4121468"/>
            <a:ext cx="2476500" cy="102489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48DAAD8-E32E-F693-A4CA-F45F756BB7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47227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14"/>
    </mc:Choice>
    <mc:Fallback>
      <p:transition spd="slow" advTm="8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C2F04FB-C3F1-4891-1B49-BE016E105498}"/>
              </a:ext>
            </a:extLst>
          </p:cNvPr>
          <p:cNvSpPr txBox="1"/>
          <p:nvPr/>
        </p:nvSpPr>
        <p:spPr>
          <a:xfrm>
            <a:off x="220086" y="699447"/>
            <a:ext cx="8708010" cy="43396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200"/>
              <a:t>BRAND WAGENAAR, 2023. Septembre 2023 : Big Data, transports, CO2, 3 défis. </a:t>
            </a:r>
            <a:r>
              <a:rPr lang="fr-FR" sz="1200" i="1"/>
              <a:t>VALHOR</a:t>
            </a:r>
            <a:r>
              <a:rPr lang="fr-FR" sz="1200"/>
              <a:t> [en ligne]. septembre 2023. [Consulté le 13 octobre 2023]. Disponible à l’adresse : </a:t>
            </a:r>
            <a:r>
              <a:rPr lang="fr-FR" sz="12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https://www.valhor.fr/actualites/septembre-2023-big-data-transports-co2-3-defis</a:t>
            </a:r>
            <a:endParaRPr lang="fr-FR"/>
          </a:p>
          <a:p>
            <a:endParaRPr lang="fr-FR" sz="1200"/>
          </a:p>
          <a:p>
            <a:pPr algn="just"/>
            <a:r>
              <a:rPr lang="fr-FR" sz="1200"/>
              <a:t>LEDROIT, Valentin. Renouvellement du glyphosate : en l’absence de majorité entre Etats membres, la décision est reportée. </a:t>
            </a:r>
            <a:r>
              <a:rPr lang="fr-FR" sz="1200" i="1"/>
              <a:t>Touteleurope.eu</a:t>
            </a:r>
            <a:r>
              <a:rPr lang="fr-FR" sz="1200"/>
              <a:t>. [en ligne]. 13 octobre 2023. [Consulté le 16 octobre 2023]. Disponible à l’adresse: </a:t>
            </a:r>
            <a:r>
              <a:rPr lang="fr-FR" sz="120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https://www.touteleurope.eu/agriculture-et-peche/renouvellement-du-glyphosate-en-l-absence-de-majorite-entre-etats-membres-la-decision-est-reportee/</a:t>
            </a:r>
            <a:endParaRPr lang="fr-FR"/>
          </a:p>
          <a:p>
            <a:pPr algn="just"/>
            <a:endParaRPr lang="fr-FR" sz="1200"/>
          </a:p>
          <a:p>
            <a:pPr algn="just"/>
            <a:r>
              <a:rPr lang="fr-FR" sz="1200"/>
              <a:t>Euro Plant </a:t>
            </a:r>
            <a:r>
              <a:rPr lang="fr-FR" sz="1200" err="1"/>
              <a:t>Tray</a:t>
            </a:r>
            <a:r>
              <a:rPr lang="fr-FR" sz="1200"/>
              <a:t> </a:t>
            </a:r>
            <a:r>
              <a:rPr lang="fr-FR" sz="1200" err="1"/>
              <a:t>eG</a:t>
            </a:r>
            <a:r>
              <a:rPr lang="fr-FR" sz="1200"/>
              <a:t> - Devenir meilleur ensemble de manière durable. [en ligne]. [Consulté le 16 octobre 2023]. Disponible à l’adresse: </a:t>
            </a:r>
            <a:r>
              <a:rPr lang="fr-FR" sz="120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https://europlanttray.com/fr/</a:t>
            </a:r>
            <a:endParaRPr lang="fr-FR" sz="1200"/>
          </a:p>
          <a:p>
            <a:pPr algn="just"/>
            <a:endParaRPr lang="fr-FR" sz="1200"/>
          </a:p>
          <a:p>
            <a:pPr algn="just"/>
            <a:r>
              <a:rPr lang="fr-FR" sz="1200"/>
              <a:t>Glyphosate : divisée, l’Union européenne repousse sa décision sur l’herbicide. </a:t>
            </a:r>
            <a:r>
              <a:rPr lang="fr-FR" sz="1200" i="1"/>
              <a:t>Les Echos</a:t>
            </a:r>
            <a:r>
              <a:rPr lang="fr-FR" sz="1200"/>
              <a:t>. [en ligne]. 13 octobre 2023. [Consulté le 16 octobre 2023]. Disponible à l’adresse: </a:t>
            </a:r>
            <a:r>
              <a:rPr lang="fr-FR" sz="120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https://www.lesechos.fr/industrie-services/energie-environnement/glyphosate-lunion-europeenne-ne-sentend-pas-sur-une-prolongation-dautorisation-1986978</a:t>
            </a:r>
            <a:endParaRPr lang="fr-FR"/>
          </a:p>
          <a:p>
            <a:pPr algn="just"/>
            <a:endParaRPr lang="fr-FR" sz="1200"/>
          </a:p>
          <a:p>
            <a:pPr algn="just"/>
            <a:r>
              <a:rPr lang="fr-FR" sz="1200" err="1"/>
              <a:t>HortiTrace</a:t>
            </a:r>
            <a:r>
              <a:rPr lang="fr-FR" sz="1200"/>
              <a:t> veut lancer un pool de réutilisation des plaques de transport. </a:t>
            </a:r>
            <a:r>
              <a:rPr lang="fr-FR" sz="1200" i="1"/>
              <a:t>Le Lien Horticole</a:t>
            </a:r>
            <a:r>
              <a:rPr lang="fr-FR" sz="1200"/>
              <a:t>. [en ligne]. [Consulté le 16 octobre 2023]. Disponible à l’adresse: </a:t>
            </a:r>
            <a:r>
              <a:rPr lang="fr-FR" sz="120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https://www.lienhorticole.fr/actualites/article/842243/hortitrace-veut-lancer-un-pool-de-reutilisation-des-plaques-de-transport</a:t>
            </a:r>
            <a:endParaRPr lang="fr-FR"/>
          </a:p>
          <a:p>
            <a:pPr algn="just"/>
            <a:endParaRPr lang="fr-FR" sz="1200"/>
          </a:p>
          <a:p>
            <a:pPr algn="just"/>
            <a:r>
              <a:rPr lang="fr-FR" sz="1200"/>
              <a:t>Un nouveau procédé de fabrication de terre végétale en test. </a:t>
            </a:r>
            <a:r>
              <a:rPr lang="fr-FR" sz="1200" i="1"/>
              <a:t>Le Lien Horticole</a:t>
            </a:r>
            <a:r>
              <a:rPr lang="fr-FR" sz="1200"/>
              <a:t>. [en ligne]. [Consulté le 16 octobre 2023]. Disponible à l’adresse: </a:t>
            </a:r>
            <a:r>
              <a:rPr lang="fr-FR" sz="120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https://www.lienhorticole.fr/actualites/article/842389/un-nouveau-procede-de-fabrication-de-terre-vegetale-en-test</a:t>
            </a:r>
            <a:endParaRPr lang="fr-FR"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4" name="ZoneTexte 4">
            <a:extLst>
              <a:ext uri="{FF2B5EF4-FFF2-40B4-BE49-F238E27FC236}">
                <a16:creationId xmlns:a16="http://schemas.microsoft.com/office/drawing/2014/main" id="{15957CFF-CEA6-1C60-BAD0-A371D895DB90}"/>
              </a:ext>
            </a:extLst>
          </p:cNvPr>
          <p:cNvSpPr txBox="1"/>
          <p:nvPr/>
        </p:nvSpPr>
        <p:spPr>
          <a:xfrm>
            <a:off x="-537" y="63807"/>
            <a:ext cx="9148183" cy="55399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000">
                <a:solidFill>
                  <a:srgbClr val="003100"/>
                </a:solidFill>
                <a:latin typeface="Signika SemiBold"/>
              </a:rPr>
              <a:t>Sources </a:t>
            </a:r>
            <a:r>
              <a:rPr lang="en-US" sz="3000" err="1">
                <a:solidFill>
                  <a:srgbClr val="003100"/>
                </a:solidFill>
                <a:latin typeface="Signika SemiBold"/>
              </a:rPr>
              <a:t>bibliographiques</a:t>
            </a:r>
            <a:r>
              <a:rPr lang="en-US" sz="3000">
                <a:solidFill>
                  <a:srgbClr val="003100"/>
                </a:solidFill>
                <a:latin typeface="Signika SemiBold"/>
              </a:rPr>
              <a:t> et </a:t>
            </a:r>
            <a:r>
              <a:rPr lang="en-US" sz="3000" err="1">
                <a:solidFill>
                  <a:srgbClr val="003100"/>
                </a:solidFill>
                <a:latin typeface="Signika SemiBold"/>
              </a:rPr>
              <a:t>sitographiques</a:t>
            </a:r>
            <a:r>
              <a:rPr lang="en-US" sz="3000">
                <a:solidFill>
                  <a:srgbClr val="003100"/>
                </a:solidFill>
                <a:latin typeface="Signika SemiBold"/>
              </a:rPr>
              <a:t> - 1</a:t>
            </a:r>
            <a:endParaRPr lang="fr-FR" err="1"/>
          </a:p>
        </p:txBody>
      </p:sp>
    </p:spTree>
    <p:extLst>
      <p:ext uri="{BB962C8B-B14F-4D97-AF65-F5344CB8AC3E}">
        <p14:creationId xmlns:p14="http://schemas.microsoft.com/office/powerpoint/2010/main" val="2894918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052DE27-4B37-1F8B-80B8-6452DE3E4CD2}"/>
              </a:ext>
            </a:extLst>
          </p:cNvPr>
          <p:cNvSpPr txBox="1"/>
          <p:nvPr/>
        </p:nvSpPr>
        <p:spPr>
          <a:xfrm>
            <a:off x="461513" y="1286414"/>
            <a:ext cx="828567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fr-FR" sz="1200"/>
              <a:t>VALHOR. Euro Plant </a:t>
            </a:r>
            <a:r>
              <a:rPr lang="fr-FR" sz="1200" err="1"/>
              <a:t>Tray</a:t>
            </a:r>
            <a:r>
              <a:rPr lang="fr-FR" sz="1200"/>
              <a:t> : le modèle de plaques de transport réutilisables sélectionné. </a:t>
            </a:r>
            <a:r>
              <a:rPr lang="fr-FR" sz="1200" i="1"/>
              <a:t>VALHOR</a:t>
            </a:r>
            <a:r>
              <a:rPr lang="fr-FR" sz="1200"/>
              <a:t>. [en ligne]. [Consulté le 16 octobre 2023]. Disponible à l’adresse: </a:t>
            </a:r>
            <a:r>
              <a:rPr lang="fr-FR" sz="120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https://www.valhor.fr/actualites/euro-plant-tray-le-modele-de-plaques-de-transport-reutilisables-selectionne</a:t>
            </a:r>
            <a:endParaRPr lang="fr-FR"/>
          </a:p>
        </p:txBody>
      </p:sp>
      <p:sp>
        <p:nvSpPr>
          <p:cNvPr id="4" name="ZoneTexte 4">
            <a:extLst>
              <a:ext uri="{FF2B5EF4-FFF2-40B4-BE49-F238E27FC236}">
                <a16:creationId xmlns:a16="http://schemas.microsoft.com/office/drawing/2014/main" id="{15957CFF-CEA6-1C60-BAD0-A371D895DB90}"/>
              </a:ext>
            </a:extLst>
          </p:cNvPr>
          <p:cNvSpPr txBox="1"/>
          <p:nvPr/>
        </p:nvSpPr>
        <p:spPr>
          <a:xfrm>
            <a:off x="-537" y="102952"/>
            <a:ext cx="9148183" cy="55399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000">
                <a:solidFill>
                  <a:srgbClr val="003100"/>
                </a:solidFill>
                <a:latin typeface="Signika SemiBold"/>
              </a:rPr>
              <a:t>Sources </a:t>
            </a:r>
            <a:r>
              <a:rPr lang="en-US" sz="3000" err="1">
                <a:solidFill>
                  <a:srgbClr val="003100"/>
                </a:solidFill>
                <a:latin typeface="Signika SemiBold"/>
              </a:rPr>
              <a:t>bibliographiques</a:t>
            </a:r>
            <a:r>
              <a:rPr lang="en-US" sz="3000">
                <a:solidFill>
                  <a:srgbClr val="003100"/>
                </a:solidFill>
                <a:latin typeface="Signika SemiBold"/>
              </a:rPr>
              <a:t> et </a:t>
            </a:r>
            <a:r>
              <a:rPr lang="en-US" sz="3000" err="1">
                <a:solidFill>
                  <a:srgbClr val="003100"/>
                </a:solidFill>
                <a:latin typeface="Signika SemiBold"/>
              </a:rPr>
              <a:t>sitographiques</a:t>
            </a:r>
            <a:r>
              <a:rPr lang="en-US" sz="3000">
                <a:solidFill>
                  <a:srgbClr val="003100"/>
                </a:solidFill>
                <a:latin typeface="Signika SemiBold"/>
              </a:rPr>
              <a:t> - 2</a:t>
            </a:r>
            <a:endParaRPr lang="fr-FR" err="1"/>
          </a:p>
        </p:txBody>
      </p:sp>
    </p:spTree>
    <p:extLst>
      <p:ext uri="{BB962C8B-B14F-4D97-AF65-F5344CB8AC3E}">
        <p14:creationId xmlns:p14="http://schemas.microsoft.com/office/powerpoint/2010/main" val="17325560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88629-814E-F8DD-BD98-48428850B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80" y="230713"/>
            <a:ext cx="9153161" cy="572700"/>
          </a:xfrm>
        </p:spPr>
        <p:txBody>
          <a:bodyPr/>
          <a:lstStyle/>
          <a:p>
            <a:pPr algn="ctr"/>
            <a:r>
              <a:rPr lang="en-US">
                <a:solidFill>
                  <a:srgbClr val="003100"/>
                </a:solidFill>
              </a:rPr>
              <a:t>Sources des images</a:t>
            </a:r>
            <a:endParaRPr lang="en-US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60D186E-9D12-ED4B-B715-671468902A86}"/>
              </a:ext>
            </a:extLst>
          </p:cNvPr>
          <p:cNvSpPr txBox="1"/>
          <p:nvPr/>
        </p:nvSpPr>
        <p:spPr>
          <a:xfrm>
            <a:off x="317037" y="1136398"/>
            <a:ext cx="8072947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200" dirty="0"/>
              <a:t>ADMINBIO, [sans date]. </a:t>
            </a:r>
            <a:r>
              <a:rPr lang="en-US" sz="1200" err="1"/>
              <a:t>Biofruitnet</a:t>
            </a:r>
            <a:r>
              <a:rPr lang="en-US" sz="1200" dirty="0"/>
              <a:t>. </a:t>
            </a:r>
            <a:r>
              <a:rPr lang="en-US" sz="1200" i="1" dirty="0"/>
              <a:t>BIOFRUITNET</a:t>
            </a:r>
            <a:r>
              <a:rPr lang="en-US" sz="1200" dirty="0"/>
              <a:t> [</a:t>
            </a:r>
            <a:r>
              <a:rPr lang="en-US" sz="1200" err="1"/>
              <a:t>en</a:t>
            </a:r>
            <a:r>
              <a:rPr lang="en-US" sz="1200" dirty="0"/>
              <a:t> </a:t>
            </a:r>
            <a:r>
              <a:rPr lang="en-US" sz="1200" err="1"/>
              <a:t>ligne</a:t>
            </a:r>
            <a:r>
              <a:rPr lang="en-US" sz="1200" dirty="0"/>
              <a:t>]. [</a:t>
            </a:r>
            <a:r>
              <a:rPr lang="en-US" sz="1200" err="1"/>
              <a:t>Consulté</a:t>
            </a:r>
            <a:r>
              <a:rPr lang="en-US" sz="1200" dirty="0"/>
              <a:t> le 12 </a:t>
            </a:r>
            <a:r>
              <a:rPr lang="en-US" sz="1200" err="1"/>
              <a:t>octobre</a:t>
            </a:r>
            <a:r>
              <a:rPr lang="en-US" sz="1200" dirty="0"/>
              <a:t> 2023]. Disponible à </a:t>
            </a:r>
            <a:r>
              <a:rPr lang="en-US" sz="1200" err="1"/>
              <a:t>l’adresse</a:t>
            </a:r>
            <a:r>
              <a:rPr lang="en-US" sz="1200" dirty="0"/>
              <a:t> : </a:t>
            </a:r>
            <a:r>
              <a:rPr lang="en-US" sz="12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https://biofruitnet.eu/fr/ressources/</a:t>
            </a:r>
            <a:endParaRPr lang="en-US"/>
          </a:p>
          <a:p>
            <a:pPr algn="just"/>
            <a:endParaRPr lang="en-US" sz="1200" dirty="0"/>
          </a:p>
          <a:p>
            <a:pPr algn="just"/>
            <a:r>
              <a:rPr lang="fr-FR" sz="1200"/>
              <a:t>Commission européenne à Bruxelles- </a:t>
            </a:r>
            <a:r>
              <a:rPr lang="fr-FR" sz="1200" err="1"/>
              <a:t>Jorismo</a:t>
            </a:r>
            <a:r>
              <a:rPr lang="fr-FR" sz="1200" dirty="0"/>
              <a:t>- © </a:t>
            </a:r>
            <a:r>
              <a:rPr lang="fr-FR" sz="1200" err="1"/>
              <a:t>iStock</a:t>
            </a:r>
            <a:r>
              <a:rPr lang="fr-FR" sz="1200" dirty="0"/>
              <a:t> - </a:t>
            </a:r>
            <a:r>
              <a:rPr lang="en-US" sz="12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https://www.istockphoto.com/fr/photo/commission-europ%C3%A9enne-%C3%A0-bruxelles-gm121686217-17091399?phrase=parlement+europ%C3%A9en</a:t>
            </a:r>
            <a:r>
              <a:rPr lang="en-US" sz="1200" dirty="0"/>
              <a:t> (</a:t>
            </a:r>
            <a:r>
              <a:rPr lang="en-US" sz="1200" err="1"/>
              <a:t>consulté</a:t>
            </a:r>
            <a:r>
              <a:rPr lang="en-US" sz="1200" dirty="0"/>
              <a:t> le 16 </a:t>
            </a:r>
            <a:r>
              <a:rPr lang="en-US" sz="1200" err="1"/>
              <a:t>octobre</a:t>
            </a:r>
            <a:r>
              <a:rPr lang="en-US" sz="1200" dirty="0"/>
              <a:t> 2023)</a:t>
            </a:r>
            <a:endParaRPr lang="fr-FR" sz="1200" dirty="0"/>
          </a:p>
          <a:p>
            <a:pPr algn="just"/>
            <a:endParaRPr lang="en-US" sz="1200" dirty="0"/>
          </a:p>
          <a:p>
            <a:pPr algn="just"/>
            <a:r>
              <a:rPr lang="fr-FR" sz="1200" dirty="0" err="1">
                <a:solidFill>
                  <a:srgbClr val="080808"/>
                </a:solidFill>
              </a:rPr>
              <a:t>idverde</a:t>
            </a:r>
            <a:r>
              <a:rPr lang="fr-FR" sz="1200" dirty="0">
                <a:solidFill>
                  <a:srgbClr val="080808"/>
                </a:solidFill>
              </a:rPr>
              <a:t> et MRL lancent </a:t>
            </a:r>
            <a:r>
              <a:rPr lang="fr-FR" sz="1200" dirty="0" err="1">
                <a:solidFill>
                  <a:srgbClr val="080808"/>
                </a:solidFill>
              </a:rPr>
              <a:t>Orizome</a:t>
            </a:r>
            <a:r>
              <a:rPr lang="fr-FR" sz="1200" dirty="0">
                <a:solidFill>
                  <a:srgbClr val="080808"/>
                </a:solidFill>
              </a:rPr>
              <a:t>®, un nouveau procédé de fabrication de terre végétale </a:t>
            </a:r>
            <a:r>
              <a:rPr lang="fr-FR" sz="1200" dirty="0"/>
              <a:t>- © </a:t>
            </a:r>
            <a:r>
              <a:rPr lang="fr-FR" sz="1200" dirty="0" err="1"/>
              <a:t>idverde</a:t>
            </a:r>
            <a:r>
              <a:rPr lang="fr-FR" sz="1200" dirty="0"/>
              <a:t>/MRL- https://www.bati-today.com/zepros-bati/w/pdf/cp-idverde-et-mrl-lancent-orizomer-27062023-1.pdf</a:t>
            </a:r>
            <a:r>
              <a:rPr lang="en-US" sz="1200" dirty="0"/>
              <a:t> (</a:t>
            </a:r>
            <a:r>
              <a:rPr lang="en-US" sz="1200" dirty="0" err="1"/>
              <a:t>consulté</a:t>
            </a:r>
            <a:r>
              <a:rPr lang="en-US" sz="1200" dirty="0"/>
              <a:t> le 16 </a:t>
            </a:r>
            <a:r>
              <a:rPr lang="en-US" sz="1200" dirty="0" err="1"/>
              <a:t>octobre</a:t>
            </a:r>
            <a:r>
              <a:rPr lang="en-US" sz="1200" dirty="0"/>
              <a:t> 2023)</a:t>
            </a:r>
            <a:endParaRPr lang="en-US"/>
          </a:p>
          <a:p>
            <a:pPr algn="just"/>
            <a:endParaRPr lang="en-US" sz="1200" dirty="0"/>
          </a:p>
          <a:p>
            <a:pPr algn="just"/>
            <a:r>
              <a:rPr lang="fr-FR" sz="1200" dirty="0"/>
              <a:t>Plaque réutilisable d'Euro Plant </a:t>
            </a:r>
            <a:r>
              <a:rPr lang="fr-FR" sz="1200" dirty="0" err="1"/>
              <a:t>Tray</a:t>
            </a:r>
            <a:r>
              <a:rPr lang="fr-FR" sz="1200" dirty="0"/>
              <a:t>- Euro Plant </a:t>
            </a:r>
            <a:r>
              <a:rPr lang="fr-FR" sz="1200" dirty="0" err="1"/>
              <a:t>tray</a:t>
            </a:r>
            <a:r>
              <a:rPr lang="fr-FR" sz="1200" dirty="0"/>
              <a:t>- © Euro Plant </a:t>
            </a:r>
            <a:r>
              <a:rPr lang="fr-FR" sz="1200" dirty="0" err="1"/>
              <a:t>Tray</a:t>
            </a:r>
            <a:r>
              <a:rPr lang="fr-FR" sz="1200" dirty="0"/>
              <a:t> </a:t>
            </a:r>
            <a:r>
              <a:rPr lang="fr-FR" sz="1200" dirty="0" err="1"/>
              <a:t>eG</a:t>
            </a:r>
            <a:r>
              <a:rPr lang="fr-FR" sz="1200" dirty="0"/>
              <a:t>- https://europlanttray.com/fr/?tx_news_pi1%5Baction%5D=detail&amp;tx_news_pi1%5Bcontroller%5D=News&amp;tx_news_pi1%5Bnews%5D=34&amp;cHash=5c2614f910987cf9507be1e8fed4e94d#Euro-Plant-Tray (</a:t>
            </a:r>
            <a:r>
              <a:rPr lang="en-US" sz="1200" dirty="0" err="1"/>
              <a:t>consulté</a:t>
            </a:r>
            <a:r>
              <a:rPr lang="en-US" sz="1200" dirty="0"/>
              <a:t> le 16 </a:t>
            </a:r>
            <a:r>
              <a:rPr lang="en-US" sz="1200" dirty="0" err="1"/>
              <a:t>octobre</a:t>
            </a:r>
            <a:r>
              <a:rPr lang="en-US" sz="1200" dirty="0"/>
              <a:t> 2023)</a:t>
            </a:r>
            <a:endParaRPr lang="en-US" dirty="0"/>
          </a:p>
          <a:p>
            <a:pPr algn="just"/>
            <a:endParaRPr lang="fr-FR" sz="1200">
              <a:solidFill>
                <a:srgbClr val="080808"/>
              </a:solidFill>
            </a:endParaRPr>
          </a:p>
          <a:p>
            <a:pPr algn="just"/>
            <a:r>
              <a:rPr lang="fr-FR" sz="1200" dirty="0" err="1">
                <a:solidFill>
                  <a:srgbClr val="080808"/>
                </a:solidFill>
              </a:rPr>
              <a:t>Tractor</a:t>
            </a:r>
            <a:r>
              <a:rPr lang="fr-FR" sz="1200" dirty="0">
                <a:solidFill>
                  <a:srgbClr val="080808"/>
                </a:solidFill>
              </a:rPr>
              <a:t> </a:t>
            </a:r>
            <a:r>
              <a:rPr lang="fr-FR" sz="1200" dirty="0" err="1">
                <a:solidFill>
                  <a:srgbClr val="080808"/>
                </a:solidFill>
              </a:rPr>
              <a:t>spraying</a:t>
            </a:r>
            <a:r>
              <a:rPr lang="fr-FR" sz="1200" dirty="0">
                <a:solidFill>
                  <a:srgbClr val="080808"/>
                </a:solidFill>
              </a:rPr>
              <a:t> pesticide on </a:t>
            </a:r>
            <a:r>
              <a:rPr lang="fr-FR" sz="1200" dirty="0" err="1">
                <a:solidFill>
                  <a:srgbClr val="080808"/>
                </a:solidFill>
              </a:rPr>
              <a:t>wheat</a:t>
            </a:r>
            <a:r>
              <a:rPr lang="fr-FR" sz="1200" dirty="0">
                <a:solidFill>
                  <a:srgbClr val="080808"/>
                </a:solidFill>
              </a:rPr>
              <a:t> </a:t>
            </a:r>
            <a:r>
              <a:rPr lang="fr-FR" sz="1200" dirty="0" err="1">
                <a:solidFill>
                  <a:srgbClr val="080808"/>
                </a:solidFill>
              </a:rPr>
              <a:t>field</a:t>
            </a:r>
            <a:r>
              <a:rPr lang="fr-FR" sz="1200" dirty="0">
                <a:solidFill>
                  <a:srgbClr val="080808"/>
                </a:solidFill>
              </a:rPr>
              <a:t> </a:t>
            </a:r>
            <a:r>
              <a:rPr lang="fr-FR" sz="1200" dirty="0" err="1">
                <a:solidFill>
                  <a:srgbClr val="080808"/>
                </a:solidFill>
              </a:rPr>
              <a:t>during</a:t>
            </a:r>
            <a:r>
              <a:rPr lang="fr-FR" sz="1200" dirty="0">
                <a:solidFill>
                  <a:srgbClr val="080808"/>
                </a:solidFill>
              </a:rPr>
              <a:t> </a:t>
            </a:r>
            <a:r>
              <a:rPr lang="fr-FR" sz="1200" dirty="0" err="1">
                <a:solidFill>
                  <a:srgbClr val="080808"/>
                </a:solidFill>
              </a:rPr>
              <a:t>sunny</a:t>
            </a:r>
            <a:r>
              <a:rPr lang="fr-FR" sz="1200" dirty="0">
                <a:solidFill>
                  <a:srgbClr val="080808"/>
                </a:solidFill>
              </a:rPr>
              <a:t> </a:t>
            </a:r>
            <a:r>
              <a:rPr lang="fr-FR" sz="1200" dirty="0" err="1">
                <a:solidFill>
                  <a:srgbClr val="080808"/>
                </a:solidFill>
              </a:rPr>
              <a:t>day</a:t>
            </a:r>
            <a:r>
              <a:rPr lang="fr-FR" sz="1200" dirty="0">
                <a:solidFill>
                  <a:srgbClr val="080808"/>
                </a:solidFill>
              </a:rPr>
              <a:t> – Photos </a:t>
            </a:r>
            <a:r>
              <a:rPr lang="fr-FR" sz="1200" dirty="0"/>
              <a:t>-Westend61- © </a:t>
            </a:r>
            <a:r>
              <a:rPr lang="fr-FR" sz="1200" dirty="0" err="1"/>
              <a:t>Gettyimages</a:t>
            </a:r>
            <a:r>
              <a:rPr lang="fr-FR" sz="1200" dirty="0"/>
              <a:t>- https://www.gettyimages.fr/detail/photo/tractor-spraying-pesticide-on-wheat-field-during-image-libre-de-droits/1319657586?adppopup=true</a:t>
            </a:r>
            <a:r>
              <a:rPr lang="en-US" sz="1200" dirty="0"/>
              <a:t> (</a:t>
            </a:r>
            <a:r>
              <a:rPr lang="en-US" sz="1200" dirty="0" err="1"/>
              <a:t>consulté</a:t>
            </a:r>
            <a:r>
              <a:rPr lang="en-US" sz="1200" dirty="0"/>
              <a:t> le 16 </a:t>
            </a:r>
            <a:r>
              <a:rPr lang="en-US" sz="1200" dirty="0" err="1"/>
              <a:t>octobre</a:t>
            </a:r>
            <a:r>
              <a:rPr lang="en-US" sz="1200" dirty="0"/>
              <a:t> 2023)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7499994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59"/>
          <p:cNvSpPr txBox="1"/>
          <p:nvPr/>
        </p:nvSpPr>
        <p:spPr>
          <a:xfrm>
            <a:off x="723400" y="1187975"/>
            <a:ext cx="7697100" cy="14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This presentation has been made using the following fonts:</a:t>
            </a:r>
            <a:endParaRPr lang="fr-FR" sz="1100"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100" b="1" err="1"/>
              <a:t>Signika</a:t>
            </a:r>
            <a:r>
              <a:rPr lang="en" sz="1100" b="1"/>
              <a:t> Bold</a:t>
            </a:r>
            <a:endParaRPr sz="1100" b="1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(</a:t>
            </a:r>
            <a:r>
              <a:rPr lang="en" sz="1100" b="1" u="sng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https://fonts.google.com/specimen/Signika</a:t>
            </a:r>
            <a:r>
              <a:rPr lang="en" sz="1100"/>
              <a:t>)</a:t>
            </a:r>
            <a:endParaRPr sz="1100"/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100" b="1" err="1"/>
              <a:t>Signika</a:t>
            </a:r>
            <a:endParaRPr sz="1100" b="1" err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(</a:t>
            </a:r>
            <a:r>
              <a:rPr lang="en" sz="1100" b="1" u="sng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https://fonts.google.com/specimen/Signika</a:t>
            </a:r>
            <a:r>
              <a:rPr lang="en" sz="1100"/>
              <a:t>)</a:t>
            </a:r>
            <a:endParaRPr sz="1100"/>
          </a:p>
        </p:txBody>
      </p:sp>
      <p:sp>
        <p:nvSpPr>
          <p:cNvPr id="1126" name="Google Shape;1126;p59"/>
          <p:cNvSpPr/>
          <p:nvPr/>
        </p:nvSpPr>
        <p:spPr>
          <a:xfrm>
            <a:off x="3114475" y="2947175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59"/>
          <p:cNvSpPr/>
          <p:nvPr/>
        </p:nvSpPr>
        <p:spPr>
          <a:xfrm>
            <a:off x="4176295" y="2947175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2E772A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59"/>
          <p:cNvSpPr/>
          <p:nvPr/>
        </p:nvSpPr>
        <p:spPr>
          <a:xfrm>
            <a:off x="5238114" y="2947175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003100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59"/>
          <p:cNvSpPr txBox="1"/>
          <p:nvPr/>
        </p:nvSpPr>
        <p:spPr>
          <a:xfrm>
            <a:off x="3114475" y="3104225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#ffffff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130" name="Google Shape;1130;p59"/>
          <p:cNvSpPr txBox="1"/>
          <p:nvPr/>
        </p:nvSpPr>
        <p:spPr>
          <a:xfrm>
            <a:off x="4176300" y="3104225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#2e772a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1131" name="Google Shape;1131;p59"/>
          <p:cNvSpPr txBox="1"/>
          <p:nvPr/>
        </p:nvSpPr>
        <p:spPr>
          <a:xfrm>
            <a:off x="5238125" y="3104225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#003100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1132" name="Google Shape;1132;p59"/>
          <p:cNvSpPr/>
          <p:nvPr/>
        </p:nvSpPr>
        <p:spPr>
          <a:xfrm>
            <a:off x="3114475" y="3878275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10560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59"/>
          <p:cNvSpPr txBox="1"/>
          <p:nvPr/>
        </p:nvSpPr>
        <p:spPr>
          <a:xfrm>
            <a:off x="3114475" y="4035325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#105601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1134" name="Google Shape;1134;p59"/>
          <p:cNvSpPr/>
          <p:nvPr/>
        </p:nvSpPr>
        <p:spPr>
          <a:xfrm>
            <a:off x="5238114" y="3878275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689A69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5" name="Google Shape;1135;p59"/>
          <p:cNvSpPr txBox="1"/>
          <p:nvPr/>
        </p:nvSpPr>
        <p:spPr>
          <a:xfrm>
            <a:off x="5238125" y="4035325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#689a69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136" name="Google Shape;1136;p59"/>
          <p:cNvSpPr/>
          <p:nvPr/>
        </p:nvSpPr>
        <p:spPr>
          <a:xfrm>
            <a:off x="4176300" y="3878275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80B31A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7" name="Google Shape;1137;p59"/>
          <p:cNvSpPr txBox="1"/>
          <p:nvPr/>
        </p:nvSpPr>
        <p:spPr>
          <a:xfrm>
            <a:off x="4176300" y="4035325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#80b31a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138" name="Google Shape;1138;p59"/>
          <p:cNvSpPr txBox="1">
            <a:spLocks noGrp="1"/>
          </p:cNvSpPr>
          <p:nvPr>
            <p:ph type="title"/>
          </p:nvPr>
        </p:nvSpPr>
        <p:spPr>
          <a:xfrm>
            <a:off x="723450" y="511025"/>
            <a:ext cx="76971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Fonts &amp; colors used</a:t>
            </a:r>
            <a:endParaRPr lang="fr-FR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01;p37">
            <a:extLst>
              <a:ext uri="{FF2B5EF4-FFF2-40B4-BE49-F238E27FC236}">
                <a16:creationId xmlns:a16="http://schemas.microsoft.com/office/drawing/2014/main" id="{E94E6048-56C7-04D5-44C5-3FFB1323A0DC}"/>
              </a:ext>
            </a:extLst>
          </p:cNvPr>
          <p:cNvSpPr/>
          <p:nvPr/>
        </p:nvSpPr>
        <p:spPr>
          <a:xfrm>
            <a:off x="3642288" y="1640782"/>
            <a:ext cx="979155" cy="752712"/>
          </a:xfrm>
          <a:prstGeom prst="ellipse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3100"/>
              </a:solidFill>
            </a:endParaRPr>
          </a:p>
        </p:txBody>
      </p:sp>
      <p:sp>
        <p:nvSpPr>
          <p:cNvPr id="8" name="Google Shape;403;p37">
            <a:extLst>
              <a:ext uri="{FF2B5EF4-FFF2-40B4-BE49-F238E27FC236}">
                <a16:creationId xmlns:a16="http://schemas.microsoft.com/office/drawing/2014/main" id="{7D501888-4073-955E-8ACC-6ACC6D96825D}"/>
              </a:ext>
            </a:extLst>
          </p:cNvPr>
          <p:cNvSpPr txBox="1">
            <a:spLocks/>
          </p:cNvSpPr>
          <p:nvPr/>
        </p:nvSpPr>
        <p:spPr>
          <a:xfrm>
            <a:off x="3474926" y="1600964"/>
            <a:ext cx="1323042" cy="8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400">
                <a:solidFill>
                  <a:srgbClr val="003100"/>
                </a:solidFill>
                <a:latin typeface="Signika"/>
              </a:rPr>
              <a:t>01</a:t>
            </a:r>
          </a:p>
        </p:txBody>
      </p:sp>
      <p:pic>
        <p:nvPicPr>
          <p:cNvPr id="3" name="Graphic 2" descr="Une ampoule">
            <a:extLst>
              <a:ext uri="{FF2B5EF4-FFF2-40B4-BE49-F238E27FC236}">
                <a16:creationId xmlns:a16="http://schemas.microsoft.com/office/drawing/2014/main" id="{D325E3B3-2AB5-486D-DE5D-EFE7944455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4850" y="1055915"/>
            <a:ext cx="2570389" cy="2544535"/>
          </a:xfrm>
          <a:prstGeom prst="rect">
            <a:avLst/>
          </a:prstGeom>
        </p:spPr>
      </p:pic>
      <p:sp>
        <p:nvSpPr>
          <p:cNvPr id="5" name="Google Shape;402;p37">
            <a:extLst>
              <a:ext uri="{FF2B5EF4-FFF2-40B4-BE49-F238E27FC236}">
                <a16:creationId xmlns:a16="http://schemas.microsoft.com/office/drawing/2014/main" id="{5B2C2A2A-E367-8CBD-0E7C-579777B12021}"/>
              </a:ext>
            </a:extLst>
          </p:cNvPr>
          <p:cNvSpPr txBox="1">
            <a:spLocks/>
          </p:cNvSpPr>
          <p:nvPr/>
        </p:nvSpPr>
        <p:spPr>
          <a:xfrm>
            <a:off x="3645739" y="2435629"/>
            <a:ext cx="3920672" cy="807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9pPr>
          </a:lstStyle>
          <a:p>
            <a:pPr>
              <a:buNone/>
            </a:pPr>
            <a:r>
              <a:rPr lang="en-US" sz="4400">
                <a:solidFill>
                  <a:srgbClr val="003100"/>
                </a:solidFill>
              </a:rPr>
              <a:t>INNOVATION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DF5E12-5E20-E069-238C-BE8C62F9AF9C}"/>
              </a:ext>
            </a:extLst>
          </p:cNvPr>
          <p:cNvSpPr txBox="1"/>
          <p:nvPr/>
        </p:nvSpPr>
        <p:spPr>
          <a:xfrm>
            <a:off x="8289094" y="4724369"/>
            <a:ext cx="59564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3/20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0BFDDD1-0C00-79BC-904E-C8802F5ED5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80158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57"/>
    </mc:Choice>
    <mc:Fallback>
      <p:transition spd="slow" advTm="4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8BF85799-066C-2D06-9054-478A9E72F869}"/>
              </a:ext>
            </a:extLst>
          </p:cNvPr>
          <p:cNvSpPr/>
          <p:nvPr/>
        </p:nvSpPr>
        <p:spPr>
          <a:xfrm>
            <a:off x="6389406" y="1612141"/>
            <a:ext cx="2534879" cy="7650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5586BA00-8F50-8B11-3874-291B5BB09B19}"/>
              </a:ext>
            </a:extLst>
          </p:cNvPr>
          <p:cNvSpPr/>
          <p:nvPr/>
        </p:nvSpPr>
        <p:spPr>
          <a:xfrm>
            <a:off x="148996" y="1612142"/>
            <a:ext cx="2534879" cy="11061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EEFF23B-EF9E-F6F2-9BB6-3277021FB7D1}"/>
              </a:ext>
            </a:extLst>
          </p:cNvPr>
          <p:cNvSpPr/>
          <p:nvPr/>
        </p:nvSpPr>
        <p:spPr>
          <a:xfrm>
            <a:off x="148996" y="3133069"/>
            <a:ext cx="2534879" cy="7650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793D15-1BD7-45D5-269D-F692E6027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522" y="214719"/>
            <a:ext cx="7806359" cy="572700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VERS UN POOL DE RÉUTILISATION DES PLAQUES DE TRANSPORT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EA0A14-90BF-4DBA-66FF-3A2EC16836DD}"/>
              </a:ext>
            </a:extLst>
          </p:cNvPr>
          <p:cNvSpPr txBox="1"/>
          <p:nvPr/>
        </p:nvSpPr>
        <p:spPr>
          <a:xfrm>
            <a:off x="5711173" y="2926952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Graphic 8" descr="Une ampoule">
            <a:extLst>
              <a:ext uri="{FF2B5EF4-FFF2-40B4-BE49-F238E27FC236}">
                <a16:creationId xmlns:a16="http://schemas.microsoft.com/office/drawing/2014/main" id="{D9F5ABB4-C23C-DDD7-AB23-412B9BD894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46567" y="-2418"/>
            <a:ext cx="675973" cy="660702"/>
          </a:xfrm>
          <a:prstGeom prst="rect">
            <a:avLst/>
          </a:prstGeom>
        </p:spPr>
      </p:pic>
      <p:pic>
        <p:nvPicPr>
          <p:cNvPr id="6" name="Image 5" descr="Une image contenant personne, plante d’intérieur, pot de fleurs, herbe&#10;&#10;Description générée automatiquement">
            <a:extLst>
              <a:ext uri="{FF2B5EF4-FFF2-40B4-BE49-F238E27FC236}">
                <a16:creationId xmlns:a16="http://schemas.microsoft.com/office/drawing/2014/main" id="{454065BB-AABB-2C38-620E-505E541F34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4921" y="1613844"/>
            <a:ext cx="3055534" cy="2282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99FD7EA-08ED-7520-EF43-D49707F3E852}"/>
              </a:ext>
            </a:extLst>
          </p:cNvPr>
          <p:cNvSpPr txBox="1"/>
          <p:nvPr/>
        </p:nvSpPr>
        <p:spPr>
          <a:xfrm>
            <a:off x="3282097" y="3943061"/>
            <a:ext cx="2825874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000"/>
              <a:t>Plaque réutilisable, Euro Plant </a:t>
            </a:r>
            <a:r>
              <a:rPr lang="fr-FR" sz="1000" err="1"/>
              <a:t>Tray</a:t>
            </a:r>
            <a:r>
              <a:rPr lang="fr-FR" sz="1000"/>
              <a:t>, 2023</a:t>
            </a:r>
            <a:endParaRPr lang="fr-FR" sz="1000" err="1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2085F78-665F-DD17-8DF0-A29891960184}"/>
              </a:ext>
            </a:extLst>
          </p:cNvPr>
          <p:cNvSpPr txBox="1"/>
          <p:nvPr/>
        </p:nvSpPr>
        <p:spPr>
          <a:xfrm rot="-10800000" flipV="1">
            <a:off x="144871" y="1710058"/>
            <a:ext cx="254134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err="1"/>
              <a:t>Système</a:t>
            </a:r>
            <a:r>
              <a:rPr lang="en-US" sz="1800"/>
              <a:t> de </a:t>
            </a:r>
            <a:r>
              <a:rPr lang="en-US" sz="1800" err="1"/>
              <a:t>recyclage</a:t>
            </a:r>
            <a:r>
              <a:rPr lang="en-US" sz="1800"/>
              <a:t> de plaques de transport</a:t>
            </a:r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3267BDA-0663-01E9-297C-4CA22AF4C1E4}"/>
              </a:ext>
            </a:extLst>
          </p:cNvPr>
          <p:cNvSpPr txBox="1"/>
          <p:nvPr/>
        </p:nvSpPr>
        <p:spPr>
          <a:xfrm>
            <a:off x="-3424" y="4836220"/>
            <a:ext cx="689118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i="1" dirty="0"/>
              <a:t>(Le lien </a:t>
            </a:r>
            <a:r>
              <a:rPr lang="en-US" i="1" dirty="0" err="1"/>
              <a:t>horticole</a:t>
            </a:r>
            <a:r>
              <a:rPr lang="en-US" i="1" dirty="0"/>
              <a:t> n°1128, 2023)</a:t>
            </a:r>
            <a:endParaRPr lang="fr-FR" i="1" dirty="0"/>
          </a:p>
          <a:p>
            <a:endParaRPr lang="en-US" i="1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89FBF21-00BA-EE02-7134-816E01A27566}"/>
              </a:ext>
            </a:extLst>
          </p:cNvPr>
          <p:cNvSpPr txBox="1"/>
          <p:nvPr/>
        </p:nvSpPr>
        <p:spPr>
          <a:xfrm rot="10800000" flipV="1">
            <a:off x="6410389" y="1676235"/>
            <a:ext cx="249443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800"/>
              <a:t>Phase de test favorable</a:t>
            </a:r>
            <a:endParaRPr lang="en-US" sz="1800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631730D5-7B84-F0B7-55BA-AC62381AFA70}"/>
              </a:ext>
            </a:extLst>
          </p:cNvPr>
          <p:cNvSpPr/>
          <p:nvPr/>
        </p:nvSpPr>
        <p:spPr>
          <a:xfrm>
            <a:off x="6334099" y="2745923"/>
            <a:ext cx="2534879" cy="119830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3AA5E6A-2B8C-3270-4905-F661EE3B94EB}"/>
              </a:ext>
            </a:extLst>
          </p:cNvPr>
          <p:cNvSpPr txBox="1"/>
          <p:nvPr/>
        </p:nvSpPr>
        <p:spPr>
          <a:xfrm>
            <a:off x="6331625" y="2753628"/>
            <a:ext cx="247984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800" b="1"/>
              <a:t>2024</a:t>
            </a:r>
            <a:endParaRPr lang="en-US" sz="1800" b="1"/>
          </a:p>
          <a:p>
            <a:pPr algn="ctr"/>
            <a:r>
              <a:rPr lang="fr-FR" sz="1800"/>
              <a:t> Production de 4 millions de plaques réutilisables</a:t>
            </a:r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FADE9DE-71A0-5945-19F6-569D88FC761F}"/>
              </a:ext>
            </a:extLst>
          </p:cNvPr>
          <p:cNvSpPr txBox="1"/>
          <p:nvPr/>
        </p:nvSpPr>
        <p:spPr>
          <a:xfrm rot="10800000" flipV="1">
            <a:off x="200174" y="3189464"/>
            <a:ext cx="248411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800"/>
              <a:t>40 000 plaques testées</a:t>
            </a:r>
            <a:endParaRPr lang="en-US" sz="1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9EEE9E-0915-9158-170D-E295BE534766}"/>
              </a:ext>
            </a:extLst>
          </p:cNvPr>
          <p:cNvSpPr txBox="1"/>
          <p:nvPr/>
        </p:nvSpPr>
        <p:spPr>
          <a:xfrm>
            <a:off x="8289094" y="4724369"/>
            <a:ext cx="59564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4/20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14121FF5-86FF-6893-0E9D-C32518B1E7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42354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033"/>
    </mc:Choice>
    <mc:Fallback>
      <p:transition spd="slow" advTm="58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34D07BD3-8C62-8616-FE7E-68C498A1166F}"/>
              </a:ext>
            </a:extLst>
          </p:cNvPr>
          <p:cNvSpPr/>
          <p:nvPr/>
        </p:nvSpPr>
        <p:spPr>
          <a:xfrm>
            <a:off x="96242" y="3276299"/>
            <a:ext cx="2534879" cy="110612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0E59EED6-23B5-41F8-8198-9D0D66083074}"/>
              </a:ext>
            </a:extLst>
          </p:cNvPr>
          <p:cNvSpPr/>
          <p:nvPr/>
        </p:nvSpPr>
        <p:spPr>
          <a:xfrm>
            <a:off x="148996" y="1639795"/>
            <a:ext cx="2534879" cy="6913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A360-3C60-3C2F-76C5-B0759620D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648" y="218434"/>
            <a:ext cx="8139022" cy="1036369"/>
          </a:xfrm>
        </p:spPr>
        <p:txBody>
          <a:bodyPr/>
          <a:lstStyle/>
          <a:p>
            <a:r>
              <a:rPr lang="en-US">
                <a:solidFill>
                  <a:schemeClr val="bg2"/>
                </a:solidFill>
              </a:rPr>
              <a:t>NOUVEAU PROCEDE DE FABRICATION DE TERRE VEGETALE EN TEST : ORIZOME 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65C295-4602-82E2-E819-624EE2089793}"/>
              </a:ext>
            </a:extLst>
          </p:cNvPr>
          <p:cNvSpPr txBox="1"/>
          <p:nvPr/>
        </p:nvSpPr>
        <p:spPr>
          <a:xfrm>
            <a:off x="97428" y="3372166"/>
            <a:ext cx="252871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/>
              <a:t>Objectif de </a:t>
            </a:r>
            <a:r>
              <a:rPr lang="en-US" sz="1800" err="1"/>
              <a:t>zéro</a:t>
            </a:r>
            <a:r>
              <a:rPr lang="en-US" sz="1800"/>
              <a:t> </a:t>
            </a:r>
            <a:r>
              <a:rPr lang="en-US" sz="1800" err="1"/>
              <a:t>artificialisation</a:t>
            </a:r>
            <a:r>
              <a:rPr lang="en-US" sz="1800"/>
              <a:t> </a:t>
            </a:r>
            <a:r>
              <a:rPr lang="en-US" sz="1800" err="1"/>
              <a:t>nette</a:t>
            </a:r>
            <a:r>
              <a:rPr lang="en-US" sz="1800"/>
              <a:t> des sols </a:t>
            </a:r>
            <a:r>
              <a:rPr lang="en-US" sz="1800" err="1"/>
              <a:t>fixés</a:t>
            </a:r>
            <a:r>
              <a:rPr lang="en-US" sz="1800"/>
              <a:t> </a:t>
            </a:r>
            <a:endParaRPr lang="fr-FR"/>
          </a:p>
        </p:txBody>
      </p:sp>
      <p:pic>
        <p:nvPicPr>
          <p:cNvPr id="4" name="Image 3" descr="Une image contenant plein air, arbre, ciel, plante&#10;&#10;Description générée automatiquement">
            <a:extLst>
              <a:ext uri="{FF2B5EF4-FFF2-40B4-BE49-F238E27FC236}">
                <a16:creationId xmlns:a16="http://schemas.microsoft.com/office/drawing/2014/main" id="{CC805581-5BC6-BA4C-FAE3-0A849907B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3792" y="1865837"/>
            <a:ext cx="3951661" cy="2326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AA62679-2AE7-9161-8377-11F83BD86EDD}"/>
              </a:ext>
            </a:extLst>
          </p:cNvPr>
          <p:cNvSpPr txBox="1"/>
          <p:nvPr/>
        </p:nvSpPr>
        <p:spPr>
          <a:xfrm>
            <a:off x="4780947" y="4256340"/>
            <a:ext cx="2849854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000" err="1"/>
              <a:t>Orizome</a:t>
            </a:r>
            <a:r>
              <a:rPr lang="fr-FR" sz="1000"/>
              <a:t> testé près de Lille, </a:t>
            </a:r>
            <a:r>
              <a:rPr lang="fr-FR" sz="1000" err="1"/>
              <a:t>idverde</a:t>
            </a:r>
            <a:r>
              <a:rPr lang="fr-FR" sz="1000"/>
              <a:t>/MRL, 2023</a:t>
            </a:r>
          </a:p>
        </p:txBody>
      </p:sp>
      <p:pic>
        <p:nvPicPr>
          <p:cNvPr id="10" name="Graphic 8" descr="Une ampoule">
            <a:extLst>
              <a:ext uri="{FF2B5EF4-FFF2-40B4-BE49-F238E27FC236}">
                <a16:creationId xmlns:a16="http://schemas.microsoft.com/office/drawing/2014/main" id="{56374BF1-3DF8-798F-46B9-9F8C5A6A0C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3435" y="-82"/>
            <a:ext cx="675973" cy="66070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2009041-F913-147A-471B-2E58328344A2}"/>
              </a:ext>
            </a:extLst>
          </p:cNvPr>
          <p:cNvSpPr txBox="1"/>
          <p:nvPr/>
        </p:nvSpPr>
        <p:spPr>
          <a:xfrm>
            <a:off x="151230" y="1643133"/>
            <a:ext cx="248328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800" err="1"/>
              <a:t>Fabriqué</a:t>
            </a:r>
            <a:r>
              <a:rPr lang="en-US" sz="1800"/>
              <a:t> à </a:t>
            </a:r>
            <a:r>
              <a:rPr lang="en-US" sz="1800" err="1"/>
              <a:t>partir</a:t>
            </a:r>
            <a:r>
              <a:rPr lang="en-US" sz="1800"/>
              <a:t> de </a:t>
            </a:r>
            <a:r>
              <a:rPr lang="en-US" sz="1800" err="1"/>
              <a:t>déchets</a:t>
            </a:r>
            <a:r>
              <a:rPr lang="en-US" sz="1800"/>
              <a:t> de </a:t>
            </a:r>
            <a:r>
              <a:rPr lang="en-US" sz="1800" err="1"/>
              <a:t>chantier</a:t>
            </a:r>
            <a:endParaRPr lang="fr-FR" err="1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F2AAB16-B888-F725-8CD0-81706EB4B7AE}"/>
              </a:ext>
            </a:extLst>
          </p:cNvPr>
          <p:cNvGrpSpPr/>
          <p:nvPr/>
        </p:nvGrpSpPr>
        <p:grpSpPr>
          <a:xfrm>
            <a:off x="2388671" y="2569583"/>
            <a:ext cx="1612141" cy="1033059"/>
            <a:chOff x="2516443" y="3052310"/>
            <a:chExt cx="1612141" cy="1033059"/>
          </a:xfrm>
        </p:grpSpPr>
        <p:sp>
          <p:nvSpPr>
            <p:cNvPr id="7" name="Bulle narrative : rectangle à coins arrondis 6">
              <a:extLst>
                <a:ext uri="{FF2B5EF4-FFF2-40B4-BE49-F238E27FC236}">
                  <a16:creationId xmlns:a16="http://schemas.microsoft.com/office/drawing/2014/main" id="{38A649F0-D113-CE98-C1A3-11DD97ECA785}"/>
                </a:ext>
              </a:extLst>
            </p:cNvPr>
            <p:cNvSpPr/>
            <p:nvPr/>
          </p:nvSpPr>
          <p:spPr>
            <a:xfrm>
              <a:off x="2516443" y="3052310"/>
              <a:ext cx="1567015" cy="967862"/>
            </a:xfrm>
            <a:prstGeom prst="wedgeRoundRectCallout">
              <a:avLst/>
            </a:prstGeom>
            <a:solidFill>
              <a:schemeClr val="bg1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2EC4DEEC-8118-F78D-FA9F-78762E091801}"/>
                </a:ext>
              </a:extLst>
            </p:cNvPr>
            <p:cNvSpPr txBox="1"/>
            <p:nvPr/>
          </p:nvSpPr>
          <p:spPr>
            <a:xfrm>
              <a:off x="2518370" y="3223595"/>
              <a:ext cx="1610214" cy="86177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800"/>
                <a:t> Loi </a:t>
              </a:r>
              <a:r>
                <a:rPr lang="en-US" sz="1800" err="1"/>
                <a:t>Climat</a:t>
              </a:r>
              <a:r>
                <a:rPr lang="en-US" sz="1800"/>
                <a:t> et </a:t>
              </a:r>
              <a:r>
                <a:rPr lang="en-US" sz="1800" err="1"/>
                <a:t>Résilience</a:t>
              </a:r>
            </a:p>
            <a:p>
              <a:pPr algn="ctr"/>
              <a:endParaRPr lang="fr-FR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11AA8A8-F88A-45DA-C43F-21DAAB0E8893}"/>
              </a:ext>
            </a:extLst>
          </p:cNvPr>
          <p:cNvSpPr txBox="1"/>
          <p:nvPr/>
        </p:nvSpPr>
        <p:spPr>
          <a:xfrm>
            <a:off x="8289094" y="4724369"/>
            <a:ext cx="59564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5/20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F504C40-EF95-5317-8E0F-B6977B7DE647}"/>
              </a:ext>
            </a:extLst>
          </p:cNvPr>
          <p:cNvSpPr txBox="1"/>
          <p:nvPr/>
        </p:nvSpPr>
        <p:spPr>
          <a:xfrm>
            <a:off x="-6823" y="4837371"/>
            <a:ext cx="504625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i="1" dirty="0"/>
              <a:t>(Le lien </a:t>
            </a:r>
            <a:r>
              <a:rPr lang="en-US" i="1" dirty="0" err="1"/>
              <a:t>horticole</a:t>
            </a:r>
            <a:r>
              <a:rPr lang="en-US" i="1" dirty="0"/>
              <a:t> n°1128, 2023)</a:t>
            </a:r>
            <a:endParaRPr lang="fr-FR" i="1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BF01C396-27FC-54AA-C4B7-6407DE4B31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19015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450"/>
    </mc:Choice>
    <mc:Fallback>
      <p:transition spd="slow" advTm="80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02;p37">
            <a:extLst>
              <a:ext uri="{FF2B5EF4-FFF2-40B4-BE49-F238E27FC236}">
                <a16:creationId xmlns:a16="http://schemas.microsoft.com/office/drawing/2014/main" id="{5B2C2A2A-E367-8CBD-0E7C-579777B12021}"/>
              </a:ext>
            </a:extLst>
          </p:cNvPr>
          <p:cNvSpPr txBox="1">
            <a:spLocks/>
          </p:cNvSpPr>
          <p:nvPr/>
        </p:nvSpPr>
        <p:spPr>
          <a:xfrm>
            <a:off x="3639968" y="2477443"/>
            <a:ext cx="4866182" cy="82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9pPr>
          </a:lstStyle>
          <a:p>
            <a:pPr>
              <a:buNone/>
            </a:pPr>
            <a:r>
              <a:rPr lang="en-US" sz="4400">
                <a:solidFill>
                  <a:srgbClr val="003100"/>
                </a:solidFill>
              </a:rPr>
              <a:t>INTERNATIONAL</a:t>
            </a:r>
            <a:endParaRPr lang="en-US"/>
          </a:p>
        </p:txBody>
      </p:sp>
      <p:pic>
        <p:nvPicPr>
          <p:cNvPr id="6" name="Graphic 5" descr="Globe contour">
            <a:extLst>
              <a:ext uri="{FF2B5EF4-FFF2-40B4-BE49-F238E27FC236}">
                <a16:creationId xmlns:a16="http://schemas.microsoft.com/office/drawing/2014/main" id="{0BDC6A66-85E6-EC12-7603-943F710155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7087" y="1645193"/>
            <a:ext cx="1555598" cy="1569160"/>
          </a:xfrm>
          <a:prstGeom prst="rect">
            <a:avLst/>
          </a:prstGeom>
        </p:spPr>
      </p:pic>
      <p:sp>
        <p:nvSpPr>
          <p:cNvPr id="3" name="Google Shape;403;p37">
            <a:extLst>
              <a:ext uri="{FF2B5EF4-FFF2-40B4-BE49-F238E27FC236}">
                <a16:creationId xmlns:a16="http://schemas.microsoft.com/office/drawing/2014/main" id="{EA1BEEA0-B313-6C84-0281-D6F488A7BEA4}"/>
              </a:ext>
            </a:extLst>
          </p:cNvPr>
          <p:cNvSpPr txBox="1">
            <a:spLocks/>
          </p:cNvSpPr>
          <p:nvPr/>
        </p:nvSpPr>
        <p:spPr>
          <a:xfrm>
            <a:off x="3474926" y="1600964"/>
            <a:ext cx="1323042" cy="8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400">
                <a:solidFill>
                  <a:srgbClr val="003100"/>
                </a:solidFill>
                <a:latin typeface="Signika"/>
              </a:rPr>
              <a:t>01</a:t>
            </a:r>
          </a:p>
        </p:txBody>
      </p:sp>
      <p:sp>
        <p:nvSpPr>
          <p:cNvPr id="7" name="Google Shape;401;p37">
            <a:extLst>
              <a:ext uri="{FF2B5EF4-FFF2-40B4-BE49-F238E27FC236}">
                <a16:creationId xmlns:a16="http://schemas.microsoft.com/office/drawing/2014/main" id="{73626229-C3BC-998C-D34F-DB48D5A8290F}"/>
              </a:ext>
            </a:extLst>
          </p:cNvPr>
          <p:cNvSpPr/>
          <p:nvPr/>
        </p:nvSpPr>
        <p:spPr>
          <a:xfrm>
            <a:off x="3674485" y="1640782"/>
            <a:ext cx="979155" cy="752712"/>
          </a:xfrm>
          <a:prstGeom prst="ellipse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3100"/>
              </a:solidFill>
            </a:endParaRPr>
          </a:p>
        </p:txBody>
      </p:sp>
      <p:sp>
        <p:nvSpPr>
          <p:cNvPr id="8" name="Google Shape;403;p37">
            <a:extLst>
              <a:ext uri="{FF2B5EF4-FFF2-40B4-BE49-F238E27FC236}">
                <a16:creationId xmlns:a16="http://schemas.microsoft.com/office/drawing/2014/main" id="{C13EF3AD-52D5-55AA-3279-9487E6057173}"/>
              </a:ext>
            </a:extLst>
          </p:cNvPr>
          <p:cNvSpPr txBox="1">
            <a:spLocks/>
          </p:cNvSpPr>
          <p:nvPr/>
        </p:nvSpPr>
        <p:spPr>
          <a:xfrm>
            <a:off x="3498841" y="1634095"/>
            <a:ext cx="1323042" cy="8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400">
                <a:solidFill>
                  <a:srgbClr val="003100"/>
                </a:solidFill>
                <a:latin typeface="Signika"/>
              </a:rPr>
              <a:t>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EBC663-9AD4-DC97-2B42-A99BFCE82255}"/>
              </a:ext>
            </a:extLst>
          </p:cNvPr>
          <p:cNvSpPr txBox="1"/>
          <p:nvPr/>
        </p:nvSpPr>
        <p:spPr>
          <a:xfrm>
            <a:off x="8289094" y="4724369"/>
            <a:ext cx="59564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6/20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32D450D-E234-2EAC-A53D-4576B9D93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94719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68"/>
    </mc:Choice>
    <mc:Fallback>
      <p:transition spd="slow" advTm="4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lèche : virage 22">
            <a:extLst>
              <a:ext uri="{FF2B5EF4-FFF2-40B4-BE49-F238E27FC236}">
                <a16:creationId xmlns:a16="http://schemas.microsoft.com/office/drawing/2014/main" id="{F63D6967-8F67-55E6-2DAA-77A9E9F15961}"/>
              </a:ext>
            </a:extLst>
          </p:cNvPr>
          <p:cNvSpPr/>
          <p:nvPr/>
        </p:nvSpPr>
        <p:spPr>
          <a:xfrm rot="10800000">
            <a:off x="4271872" y="3494966"/>
            <a:ext cx="709766" cy="1078477"/>
          </a:xfrm>
          <a:prstGeom prst="bentArrow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2" name="Flèche : virage 21">
            <a:extLst>
              <a:ext uri="{FF2B5EF4-FFF2-40B4-BE49-F238E27FC236}">
                <a16:creationId xmlns:a16="http://schemas.microsoft.com/office/drawing/2014/main" id="{0877293F-3C3B-81D8-D0AC-6BBF12162989}"/>
              </a:ext>
            </a:extLst>
          </p:cNvPr>
          <p:cNvSpPr/>
          <p:nvPr/>
        </p:nvSpPr>
        <p:spPr>
          <a:xfrm rot="5400000">
            <a:off x="6938566" y="1071315"/>
            <a:ext cx="682113" cy="1465621"/>
          </a:xfrm>
          <a:prstGeom prst="bentArrow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BCECA212-791D-D8EE-FF51-F1D794B69E03}"/>
              </a:ext>
            </a:extLst>
          </p:cNvPr>
          <p:cNvSpPr/>
          <p:nvPr/>
        </p:nvSpPr>
        <p:spPr>
          <a:xfrm>
            <a:off x="536141" y="3898141"/>
            <a:ext cx="3733184" cy="91255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E6A2E7DB-2A7F-18F7-A72B-C97E166EBB9E}"/>
              </a:ext>
            </a:extLst>
          </p:cNvPr>
          <p:cNvSpPr/>
          <p:nvPr/>
        </p:nvSpPr>
        <p:spPr>
          <a:xfrm>
            <a:off x="3656654" y="2852236"/>
            <a:ext cx="2534879" cy="6913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9238B919-82B0-BAC7-1237-55D1898CBFE5}"/>
              </a:ext>
            </a:extLst>
          </p:cNvPr>
          <p:cNvSpPr/>
          <p:nvPr/>
        </p:nvSpPr>
        <p:spPr>
          <a:xfrm>
            <a:off x="6546724" y="2148000"/>
            <a:ext cx="2534879" cy="6913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315491FC-168C-82DA-089E-F993C196FF01}"/>
              </a:ext>
            </a:extLst>
          </p:cNvPr>
          <p:cNvSpPr/>
          <p:nvPr/>
        </p:nvSpPr>
        <p:spPr>
          <a:xfrm>
            <a:off x="4010923" y="1381391"/>
            <a:ext cx="2534879" cy="6913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A360-3C60-3C2F-76C5-B0759620D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094" y="63435"/>
            <a:ext cx="8676402" cy="572700"/>
          </a:xfrm>
        </p:spPr>
        <p:txBody>
          <a:bodyPr/>
          <a:lstStyle/>
          <a:p>
            <a:pPr algn="ctr"/>
            <a:r>
              <a:rPr lang="en-US">
                <a:solidFill>
                  <a:schemeClr val="bg2"/>
                </a:solidFill>
              </a:rPr>
              <a:t>DECISION DE LA COMMISSION EUROPEENE SUR LE GLYPHOSATE</a:t>
            </a:r>
            <a:endParaRPr lang="en-US"/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AE3EDB-9C4E-6DD8-424E-1A9120B4DB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50" t="77" r="182" b="8815"/>
          <a:stretch/>
        </p:blipFill>
        <p:spPr>
          <a:xfrm>
            <a:off x="167467" y="1162718"/>
            <a:ext cx="3300347" cy="1985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8D0941D-9915-6C5F-DA05-73DEA9FB6FB4}"/>
              </a:ext>
            </a:extLst>
          </p:cNvPr>
          <p:cNvSpPr txBox="1"/>
          <p:nvPr/>
        </p:nvSpPr>
        <p:spPr>
          <a:xfrm>
            <a:off x="4085555" y="1384184"/>
            <a:ext cx="238560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800"/>
              <a:t>La majorité requise non atteinte</a:t>
            </a:r>
            <a:endParaRPr lang="fr-FR"/>
          </a:p>
        </p:txBody>
      </p:sp>
      <p:pic>
        <p:nvPicPr>
          <p:cNvPr id="12" name="Image 11" descr="Une image contenant herbe, plein air, ciel, tracteur&#10;&#10;Description générée automatiquement">
            <a:extLst>
              <a:ext uri="{FF2B5EF4-FFF2-40B4-BE49-F238E27FC236}">
                <a16:creationId xmlns:a16="http://schemas.microsoft.com/office/drawing/2014/main" id="{D1A6B98D-1EB1-EE82-0547-4C78EDDEA9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6637" y="3556865"/>
            <a:ext cx="2857500" cy="16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26C15E70-B0E8-CD3D-9DD5-3E37EBC55DA1}"/>
              </a:ext>
            </a:extLst>
          </p:cNvPr>
          <p:cNvSpPr txBox="1"/>
          <p:nvPr/>
        </p:nvSpPr>
        <p:spPr>
          <a:xfrm>
            <a:off x="6321219" y="3153176"/>
            <a:ext cx="291231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fr-FR" sz="1000" err="1"/>
              <a:t>Tractor</a:t>
            </a:r>
            <a:r>
              <a:rPr lang="fr-FR" sz="1000"/>
              <a:t> </a:t>
            </a:r>
            <a:r>
              <a:rPr lang="fr-FR" sz="1000" err="1"/>
              <a:t>spraying</a:t>
            </a:r>
            <a:r>
              <a:rPr lang="fr-FR" sz="1000"/>
              <a:t> pesticide on </a:t>
            </a:r>
            <a:r>
              <a:rPr lang="fr-FR" sz="1000" err="1"/>
              <a:t>wheat</a:t>
            </a:r>
            <a:r>
              <a:rPr lang="fr-FR" sz="1000"/>
              <a:t> </a:t>
            </a:r>
            <a:r>
              <a:rPr lang="fr-FR" sz="1000" err="1"/>
              <a:t>field</a:t>
            </a:r>
            <a:r>
              <a:rPr lang="fr-FR" sz="1000"/>
              <a:t> </a:t>
            </a:r>
            <a:r>
              <a:rPr lang="fr-FR" sz="1000" err="1"/>
              <a:t>during</a:t>
            </a:r>
            <a:r>
              <a:rPr lang="fr-FR" sz="1000"/>
              <a:t> </a:t>
            </a:r>
            <a:r>
              <a:rPr lang="fr-FR" sz="1000" err="1"/>
              <a:t>sunny</a:t>
            </a:r>
            <a:r>
              <a:rPr lang="fr-FR" sz="1000"/>
              <a:t> </a:t>
            </a:r>
            <a:r>
              <a:rPr lang="fr-FR" sz="1000" err="1"/>
              <a:t>day</a:t>
            </a:r>
            <a:r>
              <a:rPr lang="fr-FR" sz="1000"/>
              <a:t> ,Westen61,gettyimages </a:t>
            </a:r>
            <a:endParaRPr lang="fr-FR" sz="1000" u="sng"/>
          </a:p>
        </p:txBody>
      </p:sp>
      <p:pic>
        <p:nvPicPr>
          <p:cNvPr id="17" name="Graphic 5" descr="Globe contour">
            <a:extLst>
              <a:ext uri="{FF2B5EF4-FFF2-40B4-BE49-F238E27FC236}">
                <a16:creationId xmlns:a16="http://schemas.microsoft.com/office/drawing/2014/main" id="{18C891AD-EABD-7B64-7275-07D9C76D4E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185" y="56387"/>
            <a:ext cx="530568" cy="59048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B50811D-35DD-3CD2-978B-A4AC6D29168E}"/>
              </a:ext>
            </a:extLst>
          </p:cNvPr>
          <p:cNvSpPr txBox="1"/>
          <p:nvPr/>
        </p:nvSpPr>
        <p:spPr>
          <a:xfrm>
            <a:off x="6463435" y="2149678"/>
            <a:ext cx="2764496" cy="11387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800"/>
              <a:t>Abstention de l'Allemagne et la France </a:t>
            </a:r>
          </a:p>
          <a:p>
            <a:pPr algn="ctr"/>
            <a:endParaRPr lang="fr-FR" sz="1800"/>
          </a:p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03E542B-8FC1-A4E6-267B-44986C62E7CC}"/>
              </a:ext>
            </a:extLst>
          </p:cNvPr>
          <p:cNvSpPr txBox="1"/>
          <p:nvPr/>
        </p:nvSpPr>
        <p:spPr>
          <a:xfrm>
            <a:off x="3743923" y="2874866"/>
            <a:ext cx="235478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/>
              <a:t>Nouvelle </a:t>
            </a:r>
            <a:r>
              <a:rPr lang="en-US" sz="1800" err="1"/>
              <a:t>réunion</a:t>
            </a:r>
            <a:r>
              <a:rPr lang="en-US" sz="1800"/>
              <a:t> </a:t>
            </a:r>
            <a:r>
              <a:rPr lang="en-US" sz="1800" err="1"/>
              <a:t>en</a:t>
            </a:r>
            <a:r>
              <a:rPr lang="en-US" sz="1800"/>
              <a:t> </a:t>
            </a:r>
            <a:r>
              <a:rPr lang="en-US" sz="1800" err="1"/>
              <a:t>novembre</a:t>
            </a:r>
            <a:endParaRPr lang="fr-FR" err="1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7845DD6-0CC2-FF47-7D54-0BD30A789D05}"/>
              </a:ext>
            </a:extLst>
          </p:cNvPr>
          <p:cNvSpPr txBox="1"/>
          <p:nvPr/>
        </p:nvSpPr>
        <p:spPr>
          <a:xfrm>
            <a:off x="372974" y="3991968"/>
            <a:ext cx="4063509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err="1"/>
              <a:t>Décision</a:t>
            </a:r>
            <a:r>
              <a:rPr lang="en-US" sz="1800"/>
              <a:t> au plus tard au 14 </a:t>
            </a:r>
            <a:r>
              <a:rPr lang="en-US" sz="1800" err="1"/>
              <a:t>décembre</a:t>
            </a:r>
            <a:r>
              <a:rPr lang="en-US" sz="1800"/>
              <a:t> 2023</a:t>
            </a:r>
            <a:endParaRPr lang="fr-FR" sz="1800"/>
          </a:p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A703876-37C7-95AD-1664-883B1B6C81AB}"/>
              </a:ext>
            </a:extLst>
          </p:cNvPr>
          <p:cNvSpPr txBox="1"/>
          <p:nvPr/>
        </p:nvSpPr>
        <p:spPr>
          <a:xfrm>
            <a:off x="132523" y="3224776"/>
            <a:ext cx="321820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000"/>
              <a:t>Commission européenne à Bruxelles, </a:t>
            </a:r>
            <a:r>
              <a:rPr lang="fr-FR" sz="1000" err="1"/>
              <a:t>Jorismo</a:t>
            </a:r>
            <a:r>
              <a:rPr lang="fr-FR" sz="1000"/>
              <a:t>, 2011</a:t>
            </a:r>
          </a:p>
          <a:p>
            <a:pPr algn="ctr"/>
            <a:endParaRPr lang="fr-FR" sz="1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AC59BC-2FF9-439B-7C55-AAA99AEA56AE}"/>
              </a:ext>
            </a:extLst>
          </p:cNvPr>
          <p:cNvSpPr txBox="1"/>
          <p:nvPr/>
        </p:nvSpPr>
        <p:spPr>
          <a:xfrm>
            <a:off x="8289094" y="4724369"/>
            <a:ext cx="59564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7/20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CC03149-E655-38B7-17FC-31BB3F8E0B56}"/>
              </a:ext>
            </a:extLst>
          </p:cNvPr>
          <p:cNvSpPr txBox="1"/>
          <p:nvPr/>
        </p:nvSpPr>
        <p:spPr>
          <a:xfrm>
            <a:off x="-3429" y="4839235"/>
            <a:ext cx="268624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 dirty="0">
                <a:cs typeface="Calibri"/>
              </a:rPr>
              <a:t>(Les echos, 2023)</a:t>
            </a:r>
            <a:endParaRPr lang="en-US" i="1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1CC3FFFF-76C2-F9CD-8561-0252C6DB2B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54865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953"/>
    </mc:Choice>
    <mc:Fallback>
      <p:transition spd="slow" advTm="74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01;p37">
            <a:extLst>
              <a:ext uri="{FF2B5EF4-FFF2-40B4-BE49-F238E27FC236}">
                <a16:creationId xmlns:a16="http://schemas.microsoft.com/office/drawing/2014/main" id="{4A4E2BFF-5DEC-0F1A-6D61-6B741C2192B7}"/>
              </a:ext>
            </a:extLst>
          </p:cNvPr>
          <p:cNvSpPr/>
          <p:nvPr/>
        </p:nvSpPr>
        <p:spPr>
          <a:xfrm>
            <a:off x="3642288" y="1640782"/>
            <a:ext cx="979155" cy="752712"/>
          </a:xfrm>
          <a:prstGeom prst="ellipse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3100"/>
              </a:solidFill>
            </a:endParaRPr>
          </a:p>
        </p:txBody>
      </p:sp>
      <p:sp>
        <p:nvSpPr>
          <p:cNvPr id="4" name="Google Shape;401;p37">
            <a:extLst>
              <a:ext uri="{FF2B5EF4-FFF2-40B4-BE49-F238E27FC236}">
                <a16:creationId xmlns:a16="http://schemas.microsoft.com/office/drawing/2014/main" id="{E94E6048-56C7-04D5-44C5-3FFB1323A0DC}"/>
              </a:ext>
            </a:extLst>
          </p:cNvPr>
          <p:cNvSpPr/>
          <p:nvPr/>
        </p:nvSpPr>
        <p:spPr>
          <a:xfrm>
            <a:off x="3563921" y="1480556"/>
            <a:ext cx="1140900" cy="1140900"/>
          </a:xfrm>
          <a:prstGeom prst="ellipse">
            <a:avLst/>
          </a:prstGeom>
          <a:solidFill>
            <a:srgbClr val="FFFFFF">
              <a:alpha val="246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3100"/>
              </a:solidFill>
            </a:endParaRPr>
          </a:p>
        </p:txBody>
      </p:sp>
      <p:sp>
        <p:nvSpPr>
          <p:cNvPr id="5" name="Google Shape;402;p37">
            <a:extLst>
              <a:ext uri="{FF2B5EF4-FFF2-40B4-BE49-F238E27FC236}">
                <a16:creationId xmlns:a16="http://schemas.microsoft.com/office/drawing/2014/main" id="{5B2C2A2A-E367-8CBD-0E7C-579777B12021}"/>
              </a:ext>
            </a:extLst>
          </p:cNvPr>
          <p:cNvSpPr txBox="1">
            <a:spLocks/>
          </p:cNvSpPr>
          <p:nvPr/>
        </p:nvSpPr>
        <p:spPr>
          <a:xfrm>
            <a:off x="3639968" y="2471927"/>
            <a:ext cx="4686266" cy="81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9pPr>
          </a:lstStyle>
          <a:p>
            <a:pPr>
              <a:buNone/>
            </a:pPr>
            <a:r>
              <a:rPr lang="en-US" sz="4400">
                <a:solidFill>
                  <a:srgbClr val="003100"/>
                </a:solidFill>
              </a:rPr>
              <a:t>COMMERCE</a:t>
            </a:r>
            <a:endParaRPr lang="en-US"/>
          </a:p>
        </p:txBody>
      </p:sp>
      <p:sp>
        <p:nvSpPr>
          <p:cNvPr id="8" name="Google Shape;403;p37">
            <a:extLst>
              <a:ext uri="{FF2B5EF4-FFF2-40B4-BE49-F238E27FC236}">
                <a16:creationId xmlns:a16="http://schemas.microsoft.com/office/drawing/2014/main" id="{7D501888-4073-955E-8ACC-6ACC6D96825D}"/>
              </a:ext>
            </a:extLst>
          </p:cNvPr>
          <p:cNvSpPr txBox="1">
            <a:spLocks/>
          </p:cNvSpPr>
          <p:nvPr/>
        </p:nvSpPr>
        <p:spPr>
          <a:xfrm>
            <a:off x="3471585" y="1607799"/>
            <a:ext cx="1323042" cy="8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>
                <a:solidFill>
                  <a:srgbClr val="003100"/>
                </a:solidFill>
                <a:latin typeface="Signika"/>
              </a:rPr>
              <a:t>03</a:t>
            </a:r>
          </a:p>
        </p:txBody>
      </p:sp>
      <p:pic>
        <p:nvPicPr>
          <p:cNvPr id="6" name="Graphic 5" descr="Prêt avec un remplissage uni">
            <a:extLst>
              <a:ext uri="{FF2B5EF4-FFF2-40B4-BE49-F238E27FC236}">
                <a16:creationId xmlns:a16="http://schemas.microsoft.com/office/drawing/2014/main" id="{9124B92F-D64F-B99A-BB82-9E803FB359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78631" y="1775139"/>
            <a:ext cx="1563844" cy="15235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F3CFE6-17EE-A8F1-55C5-C75DC13B69A2}"/>
              </a:ext>
            </a:extLst>
          </p:cNvPr>
          <p:cNvSpPr txBox="1"/>
          <p:nvPr/>
        </p:nvSpPr>
        <p:spPr>
          <a:xfrm>
            <a:off x="8289094" y="4724369"/>
            <a:ext cx="59564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8/20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59147D2-D553-6B38-7520-1C9BE6276A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98674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91"/>
    </mc:Choice>
    <mc:Fallback>
      <p:transition spd="slow" advTm="6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CA360-3C60-3C2F-76C5-B0759620D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62" y="164667"/>
            <a:ext cx="9148924" cy="1014803"/>
          </a:xfrm>
        </p:spPr>
        <p:txBody>
          <a:bodyPr/>
          <a:lstStyle/>
          <a:p>
            <a:pPr algn="ctr"/>
            <a:r>
              <a:rPr lang="en-US">
                <a:solidFill>
                  <a:schemeClr val="bg2"/>
                </a:solidFill>
              </a:rPr>
              <a:t>"STEAK VEGETAL", NOUVEAU DECRET 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D6BA3B-B155-78E2-48C9-CEDEC56BFBB0}"/>
              </a:ext>
            </a:extLst>
          </p:cNvPr>
          <p:cNvSpPr txBox="1"/>
          <p:nvPr/>
        </p:nvSpPr>
        <p:spPr>
          <a:xfrm>
            <a:off x="-4225" y="4835557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i="1" dirty="0"/>
              <a:t>(Tribune </a:t>
            </a:r>
            <a:r>
              <a:rPr lang="en-US" i="1" err="1"/>
              <a:t>verte</a:t>
            </a:r>
            <a:r>
              <a:rPr lang="en-US" i="1" dirty="0"/>
              <a:t>, 2023)</a:t>
            </a:r>
          </a:p>
        </p:txBody>
      </p:sp>
      <p:pic>
        <p:nvPicPr>
          <p:cNvPr id="5" name="Graphic 5" descr="Prêt avec un remplissage uni">
            <a:extLst>
              <a:ext uri="{FF2B5EF4-FFF2-40B4-BE49-F238E27FC236}">
                <a16:creationId xmlns:a16="http://schemas.microsoft.com/office/drawing/2014/main" id="{F606C48C-02E8-3C16-E767-FEF7A8B039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805" y="160030"/>
            <a:ext cx="669323" cy="6539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EB1FDD-8C82-7449-5357-CE3054C0A6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075628" y="432836"/>
            <a:ext cx="2570943" cy="4188278"/>
          </a:xfrm>
          <a:prstGeom prst="rect">
            <a:avLst/>
          </a:prstGeom>
        </p:spPr>
      </p:pic>
      <p:sp>
        <p:nvSpPr>
          <p:cNvPr id="9" name="Rectangle : coins arrondis 16">
            <a:extLst>
              <a:ext uri="{FF2B5EF4-FFF2-40B4-BE49-F238E27FC236}">
                <a16:creationId xmlns:a16="http://schemas.microsoft.com/office/drawing/2014/main" id="{6BA4E595-E990-FBB9-4E73-A9C208A711F4}"/>
              </a:ext>
            </a:extLst>
          </p:cNvPr>
          <p:cNvSpPr/>
          <p:nvPr/>
        </p:nvSpPr>
        <p:spPr>
          <a:xfrm>
            <a:off x="3090868" y="4092084"/>
            <a:ext cx="2534879" cy="7650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 : coins arrondis 14">
            <a:extLst>
              <a:ext uri="{FF2B5EF4-FFF2-40B4-BE49-F238E27FC236}">
                <a16:creationId xmlns:a16="http://schemas.microsoft.com/office/drawing/2014/main" id="{37B04388-8E9E-A002-CB1B-BC5C3F28252D}"/>
              </a:ext>
            </a:extLst>
          </p:cNvPr>
          <p:cNvSpPr/>
          <p:nvPr/>
        </p:nvSpPr>
        <p:spPr>
          <a:xfrm>
            <a:off x="161407" y="1251792"/>
            <a:ext cx="2534879" cy="7650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fr-FR"/>
          </a:p>
        </p:txBody>
      </p:sp>
      <p:sp>
        <p:nvSpPr>
          <p:cNvPr id="13" name="ZoneTexte 2">
            <a:extLst>
              <a:ext uri="{FF2B5EF4-FFF2-40B4-BE49-F238E27FC236}">
                <a16:creationId xmlns:a16="http://schemas.microsoft.com/office/drawing/2014/main" id="{1BB5C3A6-6C39-B031-200A-1289445336ED}"/>
              </a:ext>
            </a:extLst>
          </p:cNvPr>
          <p:cNvSpPr txBox="1"/>
          <p:nvPr/>
        </p:nvSpPr>
        <p:spPr>
          <a:xfrm>
            <a:off x="228467" y="1418119"/>
            <a:ext cx="239413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800"/>
              <a:t>Loi du 10 juin 2020</a:t>
            </a:r>
            <a:endParaRPr lang="en-US"/>
          </a:p>
        </p:txBody>
      </p:sp>
      <p:sp>
        <p:nvSpPr>
          <p:cNvPr id="14" name="ZoneTexte 2">
            <a:extLst>
              <a:ext uri="{FF2B5EF4-FFF2-40B4-BE49-F238E27FC236}">
                <a16:creationId xmlns:a16="http://schemas.microsoft.com/office/drawing/2014/main" id="{94D5F861-A17B-B702-2E52-4FACC16C7C48}"/>
              </a:ext>
            </a:extLst>
          </p:cNvPr>
          <p:cNvSpPr txBox="1"/>
          <p:nvPr/>
        </p:nvSpPr>
        <p:spPr>
          <a:xfrm>
            <a:off x="3029621" y="4276334"/>
            <a:ext cx="265094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800"/>
              <a:t>Décret du 23 août 2023</a:t>
            </a:r>
            <a:endParaRPr lang="en-US"/>
          </a:p>
        </p:txBody>
      </p:sp>
      <p:sp>
        <p:nvSpPr>
          <p:cNvPr id="8" name="Rectangle : coins arrondis 14">
            <a:extLst>
              <a:ext uri="{FF2B5EF4-FFF2-40B4-BE49-F238E27FC236}">
                <a16:creationId xmlns:a16="http://schemas.microsoft.com/office/drawing/2014/main" id="{420D722F-6C40-89D5-756F-D21880DD4CEF}"/>
              </a:ext>
            </a:extLst>
          </p:cNvPr>
          <p:cNvSpPr/>
          <p:nvPr/>
        </p:nvSpPr>
        <p:spPr>
          <a:xfrm>
            <a:off x="1222763" y="2629514"/>
            <a:ext cx="2534879" cy="7650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fr-FR"/>
          </a:p>
        </p:txBody>
      </p:sp>
      <p:sp>
        <p:nvSpPr>
          <p:cNvPr id="6" name="ZoneTexte 2">
            <a:extLst>
              <a:ext uri="{FF2B5EF4-FFF2-40B4-BE49-F238E27FC236}">
                <a16:creationId xmlns:a16="http://schemas.microsoft.com/office/drawing/2014/main" id="{CB7085DA-FE58-1DDA-DC9E-7C6718446E7B}"/>
              </a:ext>
            </a:extLst>
          </p:cNvPr>
          <p:cNvSpPr txBox="1"/>
          <p:nvPr/>
        </p:nvSpPr>
        <p:spPr>
          <a:xfrm>
            <a:off x="1223578" y="2786353"/>
            <a:ext cx="253640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1800"/>
              <a:t>Conseil d'Etat en 2022</a:t>
            </a:r>
          </a:p>
        </p:txBody>
      </p:sp>
      <p:sp>
        <p:nvSpPr>
          <p:cNvPr id="12" name="Flèche : virage 22">
            <a:extLst>
              <a:ext uri="{FF2B5EF4-FFF2-40B4-BE49-F238E27FC236}">
                <a16:creationId xmlns:a16="http://schemas.microsoft.com/office/drawing/2014/main" id="{862A530A-3F26-E6EA-DC0D-BFE66DB548E4}"/>
              </a:ext>
            </a:extLst>
          </p:cNvPr>
          <p:cNvSpPr/>
          <p:nvPr/>
        </p:nvSpPr>
        <p:spPr>
          <a:xfrm rot="10800000" flipH="1">
            <a:off x="430048" y="2127448"/>
            <a:ext cx="657752" cy="1078477"/>
          </a:xfrm>
          <a:prstGeom prst="bentArrow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5" name="Flèche : virage 22">
            <a:extLst>
              <a:ext uri="{FF2B5EF4-FFF2-40B4-BE49-F238E27FC236}">
                <a16:creationId xmlns:a16="http://schemas.microsoft.com/office/drawing/2014/main" id="{65687827-4895-EA9B-ED23-05FF3F4D9525}"/>
              </a:ext>
            </a:extLst>
          </p:cNvPr>
          <p:cNvSpPr/>
          <p:nvPr/>
        </p:nvSpPr>
        <p:spPr>
          <a:xfrm rot="10800000" flipH="1">
            <a:off x="2287423" y="3515376"/>
            <a:ext cx="657752" cy="1078477"/>
          </a:xfrm>
          <a:prstGeom prst="bentArrow">
            <a:avLst/>
          </a:prstGeom>
          <a:solidFill>
            <a:schemeClr val="bg1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98B44F-1875-2DD6-27B7-FF572128BDD4}"/>
              </a:ext>
            </a:extLst>
          </p:cNvPr>
          <p:cNvSpPr txBox="1"/>
          <p:nvPr/>
        </p:nvSpPr>
        <p:spPr>
          <a:xfrm>
            <a:off x="8289094" y="4724369"/>
            <a:ext cx="59564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9/20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3F2495-4DC7-0EEB-1109-F8816F09B43D}"/>
              </a:ext>
            </a:extLst>
          </p:cNvPr>
          <p:cNvSpPr txBox="1"/>
          <p:nvPr/>
        </p:nvSpPr>
        <p:spPr>
          <a:xfrm>
            <a:off x="4271820" y="3784406"/>
            <a:ext cx="420256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i="1" dirty="0"/>
              <a:t>(Tribune </a:t>
            </a:r>
            <a:r>
              <a:rPr lang="en-US" i="1" err="1"/>
              <a:t>verte</a:t>
            </a:r>
            <a:r>
              <a:rPr lang="en-US" i="1" dirty="0"/>
              <a:t>, </a:t>
            </a:r>
            <a:r>
              <a:rPr lang="en-US" i="1" err="1"/>
              <a:t>Barmalini</a:t>
            </a:r>
            <a:r>
              <a:rPr lang="en-US" i="1" dirty="0"/>
              <a:t>, Adobe stock, 2023)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46819CEE-3C10-98F6-B3CC-A3633AA39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85766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508"/>
    </mc:Choice>
    <mc:Fallback>
      <p:transition spd="slow" advTm="58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nvironmental Pollution Consulting by Slidesgo">
  <a:themeElements>
    <a:clrScheme name="Simple Light">
      <a:dk1>
        <a:srgbClr val="FFFFFF"/>
      </a:dk1>
      <a:lt1>
        <a:srgbClr val="2E772A"/>
      </a:lt1>
      <a:dk2>
        <a:srgbClr val="003100"/>
      </a:dk2>
      <a:lt2>
        <a:srgbClr val="105601"/>
      </a:lt2>
      <a:accent1>
        <a:srgbClr val="80B31A"/>
      </a:accent1>
      <a:accent2>
        <a:srgbClr val="689A69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E2A47"/>
      </a:dk1>
      <a:lt1>
        <a:srgbClr val="FFFFFF"/>
      </a:lt1>
      <a:dk2>
        <a:srgbClr val="869FB2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1636</Words>
  <Application>Microsoft Office PowerPoint</Application>
  <PresentationFormat>Affichage à l'écran (16:9)</PresentationFormat>
  <Paragraphs>207</Paragraphs>
  <Slides>25</Slides>
  <Notes>7</Notes>
  <HiddenSlides>0</HiddenSlides>
  <MMClips>21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25</vt:i4>
      </vt:variant>
    </vt:vector>
  </HeadingPairs>
  <TitlesOfParts>
    <vt:vector size="39" baseType="lpstr">
      <vt:lpstr>Arial</vt:lpstr>
      <vt:lpstr>Arial,Sans-Serif</vt:lpstr>
      <vt:lpstr>Baskerville Old Face</vt:lpstr>
      <vt:lpstr>Calibri</vt:lpstr>
      <vt:lpstr>Open Sans</vt:lpstr>
      <vt:lpstr>Proxima Nova</vt:lpstr>
      <vt:lpstr>Proxima Nova Semibold</vt:lpstr>
      <vt:lpstr>Roboto Condensed</vt:lpstr>
      <vt:lpstr>Signika</vt:lpstr>
      <vt:lpstr>Signika</vt:lpstr>
      <vt:lpstr>Signika SemiBold</vt:lpstr>
      <vt:lpstr>Wingdings</vt:lpstr>
      <vt:lpstr>Environmental Pollution Consulting by Slidesgo</vt:lpstr>
      <vt:lpstr>Slidesgo Final Pages</vt:lpstr>
      <vt:lpstr>Présentation PowerPoint</vt:lpstr>
      <vt:lpstr>Présentation PowerPoint</vt:lpstr>
      <vt:lpstr>Présentation PowerPoint</vt:lpstr>
      <vt:lpstr>VERS UN POOL DE RÉUTILISATION DES PLAQUES DE TRANSPORT</vt:lpstr>
      <vt:lpstr>NOUVEAU PROCEDE DE FABRICATION DE TERRE VEGETALE EN TEST : ORIZOME </vt:lpstr>
      <vt:lpstr>Présentation PowerPoint</vt:lpstr>
      <vt:lpstr>DECISION DE LA COMMISSION EUROPEENE SUR LE GLYPHOSATE </vt:lpstr>
      <vt:lpstr>Présentation PowerPoint</vt:lpstr>
      <vt:lpstr>"STEAK VEGETAL", NOUVEAU DECRET </vt:lpstr>
      <vt:lpstr>AIDES A L'AGRICULTURE BIOLOGIQUE,  Fin d'une unité nationale</vt:lpstr>
      <vt:lpstr>Présentation PowerPoint</vt:lpstr>
      <vt:lpstr>FUSION CTIFL - LA TAPY Renfort filières cerise et raisin de table </vt:lpstr>
      <vt:lpstr>TERME DU PROJET BIOFRUINET </vt:lpstr>
      <vt:lpstr>Présentation PowerPoint</vt:lpstr>
      <vt:lpstr>Prospective de la filière horticole internationale</vt:lpstr>
      <vt:lpstr>Prospective de la filière horticole internationale</vt:lpstr>
      <vt:lpstr>Prospective de la filière horticole internationale</vt:lpstr>
      <vt:lpstr>Présentation PowerPoint</vt:lpstr>
      <vt:lpstr>VEGEPOLYS 18 et 19 octobre 2023</vt:lpstr>
      <vt:lpstr>Salon Natexpo 22 au 24 octobre 2023</vt:lpstr>
      <vt:lpstr>MERCI DE VOTRE ÉCOUTE !</vt:lpstr>
      <vt:lpstr>Présentation PowerPoint</vt:lpstr>
      <vt:lpstr>Présentation PowerPoint</vt:lpstr>
      <vt:lpstr>Sources des images</vt:lpstr>
      <vt:lpstr>Fonts &amp; colors used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ENVIRONMENTAL POLLUTION CONSULTING</dc:title>
  <cp:lastModifiedBy>Blandine Hottekiet-Genetier</cp:lastModifiedBy>
  <cp:revision>50</cp:revision>
  <dcterms:modified xsi:type="dcterms:W3CDTF">2023-10-17T11:59:00Z</dcterms:modified>
</cp:coreProperties>
</file>