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9144000" cy="5143500" type="screen16x9"/>
  <p:notesSz cx="6858000" cy="9144000"/>
  <p:embeddedFontLst>
    <p:embeddedFont>
      <p:font typeface="Libre Baskerville" panose="02000000000000000000" pitchFamily="2" charset="0"/>
      <p:regular r:id="rId26"/>
      <p:bold r:id="rId27"/>
      <p:italic r:id="rId28"/>
    </p:embeddedFont>
    <p:embeddedFont>
      <p:font typeface="Open Sans" panose="020B0606030504020204" pitchFamily="34" charset="0"/>
      <p:regular r:id="rId29"/>
      <p:bold r:id="rId30"/>
      <p:italic r:id="rId31"/>
      <p:boldItalic r:id="rId32"/>
    </p:embeddedFont>
    <p:embeddedFont>
      <p:font typeface="Roboto" panose="02000000000000000000" pitchFamily="2" charset="0"/>
      <p:regular r:id="rId33"/>
      <p:bold r:id="rId34"/>
      <p:italic r:id="rId35"/>
      <p:boldItalic r:id="rId36"/>
    </p:embeddedFont>
    <p:embeddedFont>
      <p:font typeface="Roboto Condensed" panose="02000000000000000000" pitchFamily="2" charset="0"/>
      <p:regular r:id="rId37"/>
      <p:bold r:id="rId38"/>
      <p:italic r:id="rId39"/>
      <p:boldItalic r:id="rId40"/>
    </p:embeddedFont>
    <p:embeddedFont>
      <p:font typeface="Signika" panose="020B0604020202020204" charset="0"/>
      <p:regular r:id="rId41"/>
      <p:bold r:id="rId42"/>
    </p:embeddedFont>
    <p:embeddedFont>
      <p:font typeface="Signika SemiBold" panose="020B0604020202020204" charset="0"/>
      <p:regular r:id="rId43"/>
      <p:bold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5" roundtripDataSignature="AMtx7mietsUG5NBaLZYZLzfs5MlaWcOA6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8C11BE-68EB-45F2-8759-002C2EE7CF64}" v="3" dt="2024-01-15T12:34:17.4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946"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ina.chioso@gmail.com" userId="36340d18a111ed60" providerId="LiveId" clId="{D18C11BE-68EB-45F2-8759-002C2EE7CF64}"/>
    <pc:docChg chg="custSel modSld">
      <pc:chgData name="laurina.chioso@gmail.com" userId="36340d18a111ed60" providerId="LiveId" clId="{D18C11BE-68EB-45F2-8759-002C2EE7CF64}" dt="2024-01-15T12:34:17.498" v="29"/>
      <pc:docMkLst>
        <pc:docMk/>
      </pc:docMkLst>
      <pc:sldChg chg="addSp delSp modSp mod modTransition delAnim modNotes">
        <pc:chgData name="laurina.chioso@gmail.com" userId="36340d18a111ed60" providerId="LiveId" clId="{D18C11BE-68EB-45F2-8759-002C2EE7CF64}" dt="2024-01-15T12:34:17.498" v="29"/>
        <pc:sldMkLst>
          <pc:docMk/>
          <pc:sldMk cId="0" sldId="256"/>
        </pc:sldMkLst>
        <pc:picChg chg="add del mod">
          <ac:chgData name="laurina.chioso@gmail.com" userId="36340d18a111ed60" providerId="LiveId" clId="{D18C11BE-68EB-45F2-8759-002C2EE7CF64}" dt="2024-01-15T12:04:30.193" v="26" actId="478"/>
          <ac:picMkLst>
            <pc:docMk/>
            <pc:sldMk cId="0" sldId="256"/>
            <ac:picMk id="5" creationId="{154D2F3A-75ED-1018-8F82-CEE50ACC0FC4}"/>
          </ac:picMkLst>
        </pc:picChg>
        <pc:picChg chg="add mod">
          <ac:chgData name="laurina.chioso@gmail.com" userId="36340d18a111ed60" providerId="LiveId" clId="{D18C11BE-68EB-45F2-8759-002C2EE7CF64}" dt="2024-01-15T12:34:17.498" v="29"/>
          <ac:picMkLst>
            <pc:docMk/>
            <pc:sldMk cId="0" sldId="256"/>
            <ac:picMk id="8" creationId="{133038DB-6E90-D9AE-CB6B-27CEC2E1E720}"/>
          </ac:picMkLst>
        </pc:picChg>
      </pc:sldChg>
      <pc:sldChg chg="addSp delSp modSp mod modTransition delAnim modNotes">
        <pc:chgData name="laurina.chioso@gmail.com" userId="36340d18a111ed60" providerId="LiveId" clId="{D18C11BE-68EB-45F2-8759-002C2EE7CF64}" dt="2024-01-15T12:34:17.498" v="29"/>
        <pc:sldMkLst>
          <pc:docMk/>
          <pc:sldMk cId="0" sldId="257"/>
        </pc:sldMkLst>
        <pc:picChg chg="add del mod">
          <ac:chgData name="laurina.chioso@gmail.com" userId="36340d18a111ed60" providerId="LiveId" clId="{D18C11BE-68EB-45F2-8759-002C2EE7CF64}" dt="2024-01-15T12:04:37.371" v="27" actId="478"/>
          <ac:picMkLst>
            <pc:docMk/>
            <pc:sldMk cId="0" sldId="257"/>
            <ac:picMk id="4" creationId="{3AEE4AA3-2FCA-B412-D463-DE3C048DB8E0}"/>
          </ac:picMkLst>
        </pc:picChg>
        <pc:picChg chg="add mod">
          <ac:chgData name="laurina.chioso@gmail.com" userId="36340d18a111ed60" providerId="LiveId" clId="{D18C11BE-68EB-45F2-8759-002C2EE7CF64}" dt="2024-01-15T12:34:17.498" v="29"/>
          <ac:picMkLst>
            <pc:docMk/>
            <pc:sldMk cId="0" sldId="257"/>
            <ac:picMk id="8" creationId="{9C2247BC-853D-4594-9A79-6B95917561C1}"/>
          </ac:picMkLst>
        </pc:picChg>
      </pc:sldChg>
      <pc:sldChg chg="addSp modSp modTransition modNotes">
        <pc:chgData name="laurina.chioso@gmail.com" userId="36340d18a111ed60" providerId="LiveId" clId="{D18C11BE-68EB-45F2-8759-002C2EE7CF64}" dt="2024-01-15T12:34:17.498" v="29"/>
        <pc:sldMkLst>
          <pc:docMk/>
          <pc:sldMk cId="0" sldId="258"/>
        </pc:sldMkLst>
        <pc:picChg chg="add mod">
          <ac:chgData name="laurina.chioso@gmail.com" userId="36340d18a111ed60" providerId="LiveId" clId="{D18C11BE-68EB-45F2-8759-002C2EE7CF64}" dt="2024-01-15T12:34:17.498" v="29"/>
          <ac:picMkLst>
            <pc:docMk/>
            <pc:sldMk cId="0" sldId="258"/>
            <ac:picMk id="3" creationId="{EC4F7CAB-44C7-5C43-88B3-A8CDA8203C1A}"/>
          </ac:picMkLst>
        </pc:picChg>
      </pc:sldChg>
      <pc:sldChg chg="addSp modSp modTransition modNotes">
        <pc:chgData name="laurina.chioso@gmail.com" userId="36340d18a111ed60" providerId="LiveId" clId="{D18C11BE-68EB-45F2-8759-002C2EE7CF64}" dt="2024-01-15T12:34:17.498" v="29"/>
        <pc:sldMkLst>
          <pc:docMk/>
          <pc:sldMk cId="0" sldId="259"/>
        </pc:sldMkLst>
        <pc:picChg chg="add mod">
          <ac:chgData name="laurina.chioso@gmail.com" userId="36340d18a111ed60" providerId="LiveId" clId="{D18C11BE-68EB-45F2-8759-002C2EE7CF64}" dt="2024-01-15T12:34:17.498" v="29"/>
          <ac:picMkLst>
            <pc:docMk/>
            <pc:sldMk cId="0" sldId="259"/>
            <ac:picMk id="3" creationId="{925FCB8B-9496-FC4B-0207-F991C689672A}"/>
          </ac:picMkLst>
        </pc:picChg>
      </pc:sldChg>
      <pc:sldChg chg="addSp modSp modTransition modNotes">
        <pc:chgData name="laurina.chioso@gmail.com" userId="36340d18a111ed60" providerId="LiveId" clId="{D18C11BE-68EB-45F2-8759-002C2EE7CF64}" dt="2024-01-15T12:34:17.498" v="29"/>
        <pc:sldMkLst>
          <pc:docMk/>
          <pc:sldMk cId="0" sldId="260"/>
        </pc:sldMkLst>
        <pc:picChg chg="add mod">
          <ac:chgData name="laurina.chioso@gmail.com" userId="36340d18a111ed60" providerId="LiveId" clId="{D18C11BE-68EB-45F2-8759-002C2EE7CF64}" dt="2024-01-15T12:34:17.498" v="29"/>
          <ac:picMkLst>
            <pc:docMk/>
            <pc:sldMk cId="0" sldId="260"/>
            <ac:picMk id="3" creationId="{C0563963-94E0-662A-D511-5910613055BD}"/>
          </ac:picMkLst>
        </pc:picChg>
      </pc:sldChg>
      <pc:sldChg chg="addSp modSp modTransition modNotes">
        <pc:chgData name="laurina.chioso@gmail.com" userId="36340d18a111ed60" providerId="LiveId" clId="{D18C11BE-68EB-45F2-8759-002C2EE7CF64}" dt="2024-01-15T12:34:17.498" v="29"/>
        <pc:sldMkLst>
          <pc:docMk/>
          <pc:sldMk cId="0" sldId="261"/>
        </pc:sldMkLst>
        <pc:picChg chg="add mod">
          <ac:chgData name="laurina.chioso@gmail.com" userId="36340d18a111ed60" providerId="LiveId" clId="{D18C11BE-68EB-45F2-8759-002C2EE7CF64}" dt="2024-01-15T12:34:17.498" v="29"/>
          <ac:picMkLst>
            <pc:docMk/>
            <pc:sldMk cId="0" sldId="261"/>
            <ac:picMk id="3" creationId="{DE7296DA-1D12-1E81-D8C1-6DBADA7410CE}"/>
          </ac:picMkLst>
        </pc:picChg>
      </pc:sldChg>
      <pc:sldChg chg="addSp modSp mod modTransition">
        <pc:chgData name="laurina.chioso@gmail.com" userId="36340d18a111ed60" providerId="LiveId" clId="{D18C11BE-68EB-45F2-8759-002C2EE7CF64}" dt="2024-01-15T12:34:17.498" v="29"/>
        <pc:sldMkLst>
          <pc:docMk/>
          <pc:sldMk cId="0" sldId="262"/>
        </pc:sldMkLst>
        <pc:spChg chg="mod">
          <ac:chgData name="laurina.chioso@gmail.com" userId="36340d18a111ed60" providerId="LiveId" clId="{D18C11BE-68EB-45F2-8759-002C2EE7CF64}" dt="2024-01-15T12:00:40.504" v="10" actId="6549"/>
          <ac:spMkLst>
            <pc:docMk/>
            <pc:sldMk cId="0" sldId="262"/>
            <ac:spMk id="457" creationId="{00000000-0000-0000-0000-000000000000}"/>
          </ac:spMkLst>
        </pc:spChg>
        <pc:spChg chg="mod">
          <ac:chgData name="laurina.chioso@gmail.com" userId="36340d18a111ed60" providerId="LiveId" clId="{D18C11BE-68EB-45F2-8759-002C2EE7CF64}" dt="2024-01-15T12:00:21.943" v="0" actId="14100"/>
          <ac:spMkLst>
            <pc:docMk/>
            <pc:sldMk cId="0" sldId="262"/>
            <ac:spMk id="461" creationId="{00000000-0000-0000-0000-000000000000}"/>
          </ac:spMkLst>
        </pc:spChg>
        <pc:spChg chg="mod">
          <ac:chgData name="laurina.chioso@gmail.com" userId="36340d18a111ed60" providerId="LiveId" clId="{D18C11BE-68EB-45F2-8759-002C2EE7CF64}" dt="2024-01-15T12:00:28.853" v="2" actId="6549"/>
          <ac:spMkLst>
            <pc:docMk/>
            <pc:sldMk cId="0" sldId="262"/>
            <ac:spMk id="463" creationId="{00000000-0000-0000-0000-000000000000}"/>
          </ac:spMkLst>
        </pc:spChg>
        <pc:spChg chg="mod">
          <ac:chgData name="laurina.chioso@gmail.com" userId="36340d18a111ed60" providerId="LiveId" clId="{D18C11BE-68EB-45F2-8759-002C2EE7CF64}" dt="2024-01-15T12:00:37.430" v="9" actId="1036"/>
          <ac:spMkLst>
            <pc:docMk/>
            <pc:sldMk cId="0" sldId="262"/>
            <ac:spMk id="465" creationId="{00000000-0000-0000-0000-000000000000}"/>
          </ac:spMkLst>
        </pc:spChg>
        <pc:picChg chg="add mod">
          <ac:chgData name="laurina.chioso@gmail.com" userId="36340d18a111ed60" providerId="LiveId" clId="{D18C11BE-68EB-45F2-8759-002C2EE7CF64}" dt="2024-01-15T12:34:17.498" v="29"/>
          <ac:picMkLst>
            <pc:docMk/>
            <pc:sldMk cId="0" sldId="262"/>
            <ac:picMk id="3" creationId="{08B7DEBF-0852-8A81-293D-1A85AB25A04F}"/>
          </ac:picMkLst>
        </pc:picChg>
      </pc:sldChg>
      <pc:sldChg chg="addSp modSp modTransition">
        <pc:chgData name="laurina.chioso@gmail.com" userId="36340d18a111ed60" providerId="LiveId" clId="{D18C11BE-68EB-45F2-8759-002C2EE7CF64}" dt="2024-01-15T12:34:17.498" v="29"/>
        <pc:sldMkLst>
          <pc:docMk/>
          <pc:sldMk cId="0" sldId="263"/>
        </pc:sldMkLst>
        <pc:picChg chg="add mod">
          <ac:chgData name="laurina.chioso@gmail.com" userId="36340d18a111ed60" providerId="LiveId" clId="{D18C11BE-68EB-45F2-8759-002C2EE7CF64}" dt="2024-01-15T12:34:17.498" v="29"/>
          <ac:picMkLst>
            <pc:docMk/>
            <pc:sldMk cId="0" sldId="263"/>
            <ac:picMk id="3" creationId="{4A847380-A35A-950A-940C-88C27989CF83}"/>
          </ac:picMkLst>
        </pc:picChg>
      </pc:sldChg>
      <pc:sldChg chg="addSp modSp modTransition modNotes">
        <pc:chgData name="laurina.chioso@gmail.com" userId="36340d18a111ed60" providerId="LiveId" clId="{D18C11BE-68EB-45F2-8759-002C2EE7CF64}" dt="2024-01-15T12:34:17.498" v="29"/>
        <pc:sldMkLst>
          <pc:docMk/>
          <pc:sldMk cId="0" sldId="264"/>
        </pc:sldMkLst>
        <pc:picChg chg="add mod">
          <ac:chgData name="laurina.chioso@gmail.com" userId="36340d18a111ed60" providerId="LiveId" clId="{D18C11BE-68EB-45F2-8759-002C2EE7CF64}" dt="2024-01-15T12:34:17.498" v="29"/>
          <ac:picMkLst>
            <pc:docMk/>
            <pc:sldMk cId="0" sldId="264"/>
            <ac:picMk id="3" creationId="{B5F1FC4D-EEFF-62FA-4B50-4D7940396B00}"/>
          </ac:picMkLst>
        </pc:picChg>
      </pc:sldChg>
      <pc:sldChg chg="addSp modSp modTransition modNotes">
        <pc:chgData name="laurina.chioso@gmail.com" userId="36340d18a111ed60" providerId="LiveId" clId="{D18C11BE-68EB-45F2-8759-002C2EE7CF64}" dt="2024-01-15T12:34:17.498" v="29"/>
        <pc:sldMkLst>
          <pc:docMk/>
          <pc:sldMk cId="0" sldId="265"/>
        </pc:sldMkLst>
        <pc:picChg chg="add mod">
          <ac:chgData name="laurina.chioso@gmail.com" userId="36340d18a111ed60" providerId="LiveId" clId="{D18C11BE-68EB-45F2-8759-002C2EE7CF64}" dt="2024-01-15T12:34:17.498" v="29"/>
          <ac:picMkLst>
            <pc:docMk/>
            <pc:sldMk cId="0" sldId="265"/>
            <ac:picMk id="3" creationId="{4B39B183-D3C2-83BB-5C32-B745855163DE}"/>
          </ac:picMkLst>
        </pc:picChg>
      </pc:sldChg>
      <pc:sldChg chg="addSp modSp modTransition modNotes">
        <pc:chgData name="laurina.chioso@gmail.com" userId="36340d18a111ed60" providerId="LiveId" clId="{D18C11BE-68EB-45F2-8759-002C2EE7CF64}" dt="2024-01-15T12:34:17.498" v="29"/>
        <pc:sldMkLst>
          <pc:docMk/>
          <pc:sldMk cId="0" sldId="266"/>
        </pc:sldMkLst>
        <pc:picChg chg="add mod">
          <ac:chgData name="laurina.chioso@gmail.com" userId="36340d18a111ed60" providerId="LiveId" clId="{D18C11BE-68EB-45F2-8759-002C2EE7CF64}" dt="2024-01-15T12:34:17.498" v="29"/>
          <ac:picMkLst>
            <pc:docMk/>
            <pc:sldMk cId="0" sldId="266"/>
            <ac:picMk id="3" creationId="{BC97B754-5EDD-8578-AB35-39A6286B2D03}"/>
          </ac:picMkLst>
        </pc:picChg>
      </pc:sldChg>
      <pc:sldChg chg="addSp modSp modTransition modNotes">
        <pc:chgData name="laurina.chioso@gmail.com" userId="36340d18a111ed60" providerId="LiveId" clId="{D18C11BE-68EB-45F2-8759-002C2EE7CF64}" dt="2024-01-15T12:34:17.498" v="29"/>
        <pc:sldMkLst>
          <pc:docMk/>
          <pc:sldMk cId="0" sldId="267"/>
        </pc:sldMkLst>
        <pc:picChg chg="add mod">
          <ac:chgData name="laurina.chioso@gmail.com" userId="36340d18a111ed60" providerId="LiveId" clId="{D18C11BE-68EB-45F2-8759-002C2EE7CF64}" dt="2024-01-15T12:34:17.498" v="29"/>
          <ac:picMkLst>
            <pc:docMk/>
            <pc:sldMk cId="0" sldId="267"/>
            <ac:picMk id="3" creationId="{11A3D371-0C03-E211-0D93-C637D70B0EDC}"/>
          </ac:picMkLst>
        </pc:picChg>
      </pc:sldChg>
      <pc:sldChg chg="addSp modSp modTransition modNotes">
        <pc:chgData name="laurina.chioso@gmail.com" userId="36340d18a111ed60" providerId="LiveId" clId="{D18C11BE-68EB-45F2-8759-002C2EE7CF64}" dt="2024-01-15T12:34:17.498" v="29"/>
        <pc:sldMkLst>
          <pc:docMk/>
          <pc:sldMk cId="0" sldId="268"/>
        </pc:sldMkLst>
        <pc:picChg chg="add mod">
          <ac:chgData name="laurina.chioso@gmail.com" userId="36340d18a111ed60" providerId="LiveId" clId="{D18C11BE-68EB-45F2-8759-002C2EE7CF64}" dt="2024-01-15T12:34:17.498" v="29"/>
          <ac:picMkLst>
            <pc:docMk/>
            <pc:sldMk cId="0" sldId="268"/>
            <ac:picMk id="3" creationId="{C63547E1-89D9-9C0B-A5C5-CEFCE8973D3B}"/>
          </ac:picMkLst>
        </pc:picChg>
      </pc:sldChg>
      <pc:sldChg chg="addSp modSp modTransition modNotes">
        <pc:chgData name="laurina.chioso@gmail.com" userId="36340d18a111ed60" providerId="LiveId" clId="{D18C11BE-68EB-45F2-8759-002C2EE7CF64}" dt="2024-01-15T12:34:17.498" v="29"/>
        <pc:sldMkLst>
          <pc:docMk/>
          <pc:sldMk cId="0" sldId="269"/>
        </pc:sldMkLst>
        <pc:picChg chg="add mod">
          <ac:chgData name="laurina.chioso@gmail.com" userId="36340d18a111ed60" providerId="LiveId" clId="{D18C11BE-68EB-45F2-8759-002C2EE7CF64}" dt="2024-01-15T12:34:17.498" v="29"/>
          <ac:picMkLst>
            <pc:docMk/>
            <pc:sldMk cId="0" sldId="269"/>
            <ac:picMk id="3" creationId="{0CE0C72B-DD3C-CBA7-E3A1-06178A520397}"/>
          </ac:picMkLst>
        </pc:picChg>
      </pc:sldChg>
      <pc:sldChg chg="addSp modSp modTransition modNotes">
        <pc:chgData name="laurina.chioso@gmail.com" userId="36340d18a111ed60" providerId="LiveId" clId="{D18C11BE-68EB-45F2-8759-002C2EE7CF64}" dt="2024-01-15T12:34:17.498" v="29"/>
        <pc:sldMkLst>
          <pc:docMk/>
          <pc:sldMk cId="0" sldId="270"/>
        </pc:sldMkLst>
        <pc:picChg chg="add mod">
          <ac:chgData name="laurina.chioso@gmail.com" userId="36340d18a111ed60" providerId="LiveId" clId="{D18C11BE-68EB-45F2-8759-002C2EE7CF64}" dt="2024-01-15T12:34:17.498" v="29"/>
          <ac:picMkLst>
            <pc:docMk/>
            <pc:sldMk cId="0" sldId="270"/>
            <ac:picMk id="3" creationId="{2528270F-1181-87B5-5DE3-631FC6970245}"/>
          </ac:picMkLst>
        </pc:picChg>
      </pc:sldChg>
      <pc:sldChg chg="addSp modSp modTransition modNotes">
        <pc:chgData name="laurina.chioso@gmail.com" userId="36340d18a111ed60" providerId="LiveId" clId="{D18C11BE-68EB-45F2-8759-002C2EE7CF64}" dt="2024-01-15T12:34:17.498" v="29"/>
        <pc:sldMkLst>
          <pc:docMk/>
          <pc:sldMk cId="0" sldId="271"/>
        </pc:sldMkLst>
        <pc:picChg chg="add mod">
          <ac:chgData name="laurina.chioso@gmail.com" userId="36340d18a111ed60" providerId="LiveId" clId="{D18C11BE-68EB-45F2-8759-002C2EE7CF64}" dt="2024-01-15T12:34:17.498" v="29"/>
          <ac:picMkLst>
            <pc:docMk/>
            <pc:sldMk cId="0" sldId="271"/>
            <ac:picMk id="3" creationId="{C70B0C67-8D66-CF01-7880-4DCDCC5E4ABA}"/>
          </ac:picMkLst>
        </pc:picChg>
      </pc:sldChg>
      <pc:sldChg chg="addSp modSp modTransition modNotes">
        <pc:chgData name="laurina.chioso@gmail.com" userId="36340d18a111ed60" providerId="LiveId" clId="{D18C11BE-68EB-45F2-8759-002C2EE7CF64}" dt="2024-01-15T12:34:17.498" v="29"/>
        <pc:sldMkLst>
          <pc:docMk/>
          <pc:sldMk cId="0" sldId="272"/>
        </pc:sldMkLst>
        <pc:picChg chg="add mod">
          <ac:chgData name="laurina.chioso@gmail.com" userId="36340d18a111ed60" providerId="LiveId" clId="{D18C11BE-68EB-45F2-8759-002C2EE7CF64}" dt="2024-01-15T12:34:17.498" v="29"/>
          <ac:picMkLst>
            <pc:docMk/>
            <pc:sldMk cId="0" sldId="272"/>
            <ac:picMk id="3" creationId="{F21ABE56-2AB9-76EB-92B5-344FD47B7907}"/>
          </ac:picMkLst>
        </pc:picChg>
      </pc:sldChg>
      <pc:sldChg chg="addSp modSp modTransition modNotes">
        <pc:chgData name="laurina.chioso@gmail.com" userId="36340d18a111ed60" providerId="LiveId" clId="{D18C11BE-68EB-45F2-8759-002C2EE7CF64}" dt="2024-01-15T12:34:17.498" v="29"/>
        <pc:sldMkLst>
          <pc:docMk/>
          <pc:sldMk cId="0" sldId="273"/>
        </pc:sldMkLst>
        <pc:picChg chg="add mod">
          <ac:chgData name="laurina.chioso@gmail.com" userId="36340d18a111ed60" providerId="LiveId" clId="{D18C11BE-68EB-45F2-8759-002C2EE7CF64}" dt="2024-01-15T12:34:17.498" v="29"/>
          <ac:picMkLst>
            <pc:docMk/>
            <pc:sldMk cId="0" sldId="273"/>
            <ac:picMk id="3" creationId="{D0D51CB1-DD9B-B2E8-1D81-34B805C6CCE9}"/>
          </ac:picMkLst>
        </pc:picChg>
      </pc:sldChg>
      <pc:sldChg chg="addSp modSp mod modTransition">
        <pc:chgData name="laurina.chioso@gmail.com" userId="36340d18a111ed60" providerId="LiveId" clId="{D18C11BE-68EB-45F2-8759-002C2EE7CF64}" dt="2024-01-15T12:34:17.498" v="29"/>
        <pc:sldMkLst>
          <pc:docMk/>
          <pc:sldMk cId="0" sldId="274"/>
        </pc:sldMkLst>
        <pc:spChg chg="mod">
          <ac:chgData name="laurina.chioso@gmail.com" userId="36340d18a111ed60" providerId="LiveId" clId="{D18C11BE-68EB-45F2-8759-002C2EE7CF64}" dt="2024-01-15T12:01:42.868" v="23" actId="1035"/>
          <ac:spMkLst>
            <pc:docMk/>
            <pc:sldMk cId="0" sldId="274"/>
            <ac:spMk id="613" creationId="{00000000-0000-0000-0000-000000000000}"/>
          </ac:spMkLst>
        </pc:spChg>
        <pc:picChg chg="add mod">
          <ac:chgData name="laurina.chioso@gmail.com" userId="36340d18a111ed60" providerId="LiveId" clId="{D18C11BE-68EB-45F2-8759-002C2EE7CF64}" dt="2024-01-15T12:34:17.498" v="29"/>
          <ac:picMkLst>
            <pc:docMk/>
            <pc:sldMk cId="0" sldId="274"/>
            <ac:picMk id="3" creationId="{67CCAFBF-2EC9-4D70-60B8-51EEED17DEB4}"/>
          </ac:picMkLst>
        </pc:picChg>
      </pc:sldChg>
      <pc:sldChg chg="addSp modSp modTransition modNotes">
        <pc:chgData name="laurina.chioso@gmail.com" userId="36340d18a111ed60" providerId="LiveId" clId="{D18C11BE-68EB-45F2-8759-002C2EE7CF64}" dt="2024-01-15T12:34:17.498" v="29"/>
        <pc:sldMkLst>
          <pc:docMk/>
          <pc:sldMk cId="0" sldId="275"/>
        </pc:sldMkLst>
        <pc:picChg chg="add mod">
          <ac:chgData name="laurina.chioso@gmail.com" userId="36340d18a111ed60" providerId="LiveId" clId="{D18C11BE-68EB-45F2-8759-002C2EE7CF64}" dt="2024-01-15T12:34:17.498" v="29"/>
          <ac:picMkLst>
            <pc:docMk/>
            <pc:sldMk cId="0" sldId="275"/>
            <ac:picMk id="3" creationId="{5F25126F-0D38-9F61-2195-96EDE0F06D96}"/>
          </ac:picMkLst>
        </pc:picChg>
      </pc:sldChg>
      <pc:sldChg chg="addSp modSp modTransition modNotes">
        <pc:chgData name="laurina.chioso@gmail.com" userId="36340d18a111ed60" providerId="LiveId" clId="{D18C11BE-68EB-45F2-8759-002C2EE7CF64}" dt="2024-01-15T12:34:17.498" v="29"/>
        <pc:sldMkLst>
          <pc:docMk/>
          <pc:sldMk cId="0" sldId="276"/>
        </pc:sldMkLst>
        <pc:picChg chg="add mod">
          <ac:chgData name="laurina.chioso@gmail.com" userId="36340d18a111ed60" providerId="LiveId" clId="{D18C11BE-68EB-45F2-8759-002C2EE7CF64}" dt="2024-01-15T12:34:17.498" v="29"/>
          <ac:picMkLst>
            <pc:docMk/>
            <pc:sldMk cId="0" sldId="276"/>
            <ac:picMk id="3" creationId="{FB5DAA37-0AB5-A072-F408-CD8727765675}"/>
          </ac:picMkLst>
        </pc:picChg>
      </pc:sldChg>
      <pc:sldChg chg="addSp delSp modSp mod modTransition">
        <pc:chgData name="laurina.chioso@gmail.com" userId="36340d18a111ed60" providerId="LiveId" clId="{D18C11BE-68EB-45F2-8759-002C2EE7CF64}" dt="2024-01-15T12:34:17.498" v="29"/>
        <pc:sldMkLst>
          <pc:docMk/>
          <pc:sldMk cId="0" sldId="277"/>
        </pc:sldMkLst>
        <pc:spChg chg="del">
          <ac:chgData name="laurina.chioso@gmail.com" userId="36340d18a111ed60" providerId="LiveId" clId="{D18C11BE-68EB-45F2-8759-002C2EE7CF64}" dt="2024-01-15T12:01:51.358" v="24" actId="478"/>
          <ac:spMkLst>
            <pc:docMk/>
            <pc:sldMk cId="0" sldId="277"/>
            <ac:spMk id="659" creationId="{00000000-0000-0000-0000-000000000000}"/>
          </ac:spMkLst>
        </pc:spChg>
        <pc:picChg chg="add mod">
          <ac:chgData name="laurina.chioso@gmail.com" userId="36340d18a111ed60" providerId="LiveId" clId="{D18C11BE-68EB-45F2-8759-002C2EE7CF64}" dt="2024-01-15T12:34:17.498" v="29"/>
          <ac:picMkLst>
            <pc:docMk/>
            <pc:sldMk cId="0" sldId="277"/>
            <ac:picMk id="3" creationId="{184F2995-F698-F8C8-476F-D767E136AB6A}"/>
          </ac:picMkLst>
        </pc:picChg>
      </pc:sldChg>
      <pc:sldChg chg="modTransition">
        <pc:chgData name="laurina.chioso@gmail.com" userId="36340d18a111ed60" providerId="LiveId" clId="{D18C11BE-68EB-45F2-8759-002C2EE7CF64}" dt="2024-01-15T12:04:42.669" v="28"/>
        <pc:sldMkLst>
          <pc:docMk/>
          <pc:sldMk cId="0" sldId="27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tema-agriculture-terroirs.fr/mediafel/vie-de-filiere/trois-innovations-dans-les-fruits-et-legumes-recompensees-883387.php"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ival-innovation.com/wp-content/uploads/2023/10/FLR-WOW-Trap-Eye3.pdf"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trap-eye.com/"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NB : mettre des numéros aux diapositives ! </a:t>
            </a:r>
            <a:endParaRPr/>
          </a:p>
        </p:txBody>
      </p:sp>
      <p:sp>
        <p:nvSpPr>
          <p:cNvPr id="352" name="Google Shape;35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a:p>
        </p:txBody>
      </p:sp>
      <p:sp>
        <p:nvSpPr>
          <p:cNvPr id="499" name="Google Shape;49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1200">
                <a:solidFill>
                  <a:schemeClr val="dk1"/>
                </a:solidFill>
                <a:highlight>
                  <a:srgbClr val="FFFFFF"/>
                </a:highlight>
                <a:latin typeface="Roboto"/>
                <a:ea typeface="Roboto"/>
                <a:cs typeface="Roboto"/>
                <a:sym typeface="Roboto"/>
              </a:rPr>
              <a:t>creuser les recherches ! </a:t>
            </a:r>
            <a:endParaRPr sz="1200">
              <a:solidFill>
                <a:schemeClr val="dk1"/>
              </a:solidFill>
              <a:highlight>
                <a:srgbClr val="FFFFFF"/>
              </a:highlight>
              <a:latin typeface="Roboto"/>
              <a:ea typeface="Roboto"/>
              <a:cs typeface="Roboto"/>
              <a:sym typeface="Roboto"/>
            </a:endParaRPr>
          </a:p>
        </p:txBody>
      </p:sp>
      <p:sp>
        <p:nvSpPr>
          <p:cNvPr id="512" name="Google Shape;51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30" name="Google Shape;53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500"/>
              </a:spcBef>
              <a:spcAft>
                <a:spcPts val="0"/>
              </a:spcAft>
              <a:buSzPts val="1100"/>
              <a:buNone/>
            </a:pPr>
            <a:r>
              <a:rPr lang="en-US">
                <a:solidFill>
                  <a:schemeClr val="dk1"/>
                </a:solidFill>
                <a:latin typeface="Signika"/>
                <a:ea typeface="Signika"/>
                <a:cs typeface="Signika"/>
                <a:sym typeface="Signika"/>
              </a:rPr>
              <a:t>Ce fonds est destiné aux maraîchers ayant des difficultés de ne pas pouvoir mettre en place des cultures en raison des inondations successives. </a:t>
            </a:r>
            <a:r>
              <a:rPr lang="en-US">
                <a:solidFill>
                  <a:srgbClr val="131313"/>
                </a:solidFill>
                <a:latin typeface="Signika"/>
                <a:ea typeface="Signika"/>
                <a:cs typeface="Signika"/>
                <a:sym typeface="Signika"/>
              </a:rPr>
              <a:t>Les agriculteurs face à la situation climatique de ce mois de janvier dans le Pas-de-Calais.</a:t>
            </a:r>
            <a:endParaRPr>
              <a:solidFill>
                <a:schemeClr val="dk1"/>
              </a:solidFill>
              <a:latin typeface="Signika"/>
              <a:ea typeface="Signika"/>
              <a:cs typeface="Signika"/>
              <a:sym typeface="Signika"/>
            </a:endParaRPr>
          </a:p>
          <a:p>
            <a:pPr marL="0" lvl="0" indent="0" algn="l" rtl="0">
              <a:lnSpc>
                <a:spcPct val="115000"/>
              </a:lnSpc>
              <a:spcBef>
                <a:spcPts val="1500"/>
              </a:spcBef>
              <a:spcAft>
                <a:spcPts val="0"/>
              </a:spcAft>
              <a:buSzPts val="1100"/>
              <a:buNone/>
            </a:pPr>
            <a:endParaRPr sz="1400">
              <a:solidFill>
                <a:srgbClr val="374151"/>
              </a:solidFill>
            </a:endParaRPr>
          </a:p>
          <a:p>
            <a:pPr marL="0" lvl="0" indent="0" algn="l" rtl="0">
              <a:lnSpc>
                <a:spcPct val="115000"/>
              </a:lnSpc>
              <a:spcBef>
                <a:spcPts val="1500"/>
              </a:spcBef>
              <a:spcAft>
                <a:spcPts val="0"/>
              </a:spcAft>
              <a:buSzPts val="1100"/>
              <a:buNone/>
            </a:pPr>
            <a:endParaRPr sz="1400" b="1">
              <a:solidFill>
                <a:srgbClr val="374151"/>
              </a:solidFill>
            </a:endParaRPr>
          </a:p>
          <a:p>
            <a:pPr marL="0" lvl="0" indent="0" algn="l" rtl="0">
              <a:lnSpc>
                <a:spcPct val="115000"/>
              </a:lnSpc>
              <a:spcBef>
                <a:spcPts val="1500"/>
              </a:spcBef>
              <a:spcAft>
                <a:spcPts val="0"/>
              </a:spcAft>
              <a:buClr>
                <a:schemeClr val="dk1"/>
              </a:buClr>
              <a:buSzPts val="1100"/>
              <a:buFont typeface="Arial"/>
              <a:buNone/>
            </a:pPr>
            <a:endParaRPr sz="1400">
              <a:solidFill>
                <a:srgbClr val="374151"/>
              </a:solidFill>
            </a:endParaRPr>
          </a:p>
          <a:p>
            <a:pPr marL="0" lvl="0" indent="0" algn="l" rtl="0">
              <a:lnSpc>
                <a:spcPct val="100000"/>
              </a:lnSpc>
              <a:spcBef>
                <a:spcPts val="1500"/>
              </a:spcBef>
              <a:spcAft>
                <a:spcPts val="0"/>
              </a:spcAft>
              <a:buSzPts val="1100"/>
              <a:buNone/>
            </a:pPr>
            <a:endParaRPr/>
          </a:p>
        </p:txBody>
      </p:sp>
      <p:sp>
        <p:nvSpPr>
          <p:cNvPr id="540" name="Google Shape;54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Lidl=1 600 supermarchés en France, concept de distribution unique avec simplicité de l’offre</a:t>
            </a:r>
            <a:endParaRPr/>
          </a:p>
          <a:p>
            <a:pPr marL="0" lvl="0" indent="0" algn="l" rtl="0">
              <a:lnSpc>
                <a:spcPct val="100000"/>
              </a:lnSpc>
              <a:spcBef>
                <a:spcPts val="0"/>
              </a:spcBef>
              <a:spcAft>
                <a:spcPts val="0"/>
              </a:spcAft>
              <a:buSzPts val="1100"/>
              <a:buNone/>
            </a:pPr>
            <a:r>
              <a:rPr lang="en-US"/>
              <a:t>Cirad= organisme français de recherche agronomique et de coopération internationale pour le développement durable des régions tropicales et méditerranéennes</a:t>
            </a:r>
            <a:endParaRPr/>
          </a:p>
          <a:p>
            <a:pPr marL="0" lvl="0" indent="0" algn="l" rtl="0">
              <a:lnSpc>
                <a:spcPct val="100000"/>
              </a:lnSpc>
              <a:spcBef>
                <a:spcPts val="0"/>
              </a:spcBef>
              <a:spcAft>
                <a:spcPts val="0"/>
              </a:spcAft>
              <a:buSzPts val="1100"/>
              <a:buNone/>
            </a:pPr>
            <a:r>
              <a:rPr lang="en-US"/>
              <a:t>Projet “Banane durable” : objectifs social et environnemental pour améliorer les pratiques dans tous les pays producteurs. Réduction de 50 % de l’utilisation des pesticides dans les filières d’ici 2030.</a:t>
            </a:r>
            <a:endParaRPr/>
          </a:p>
          <a:p>
            <a:pPr marL="0" lvl="0" indent="0" algn="l" rtl="0">
              <a:lnSpc>
                <a:spcPct val="100000"/>
              </a:lnSpc>
              <a:spcBef>
                <a:spcPts val="0"/>
              </a:spcBef>
              <a:spcAft>
                <a:spcPts val="0"/>
              </a:spcAft>
              <a:buSzPts val="1100"/>
              <a:buNone/>
            </a:pPr>
            <a:r>
              <a:rPr lang="en-US"/>
              <a:t>Depuis 2022 : 100% de bananes certifiées (Bio, FairTrade, Rainforest Alliance), meilleure rémunération des travailleurs dans les plantations (financement recherche rémunération décente dans l’industrie bananière ivoirienne)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Objectifs IFBD : </a:t>
            </a:r>
            <a:r>
              <a:rPr lang="en-US">
                <a:solidFill>
                  <a:schemeClr val="dk1"/>
                </a:solidFill>
              </a:rPr>
              <a:t>Répartition de la valeur et responsabilités partagées dans la filière, Durabilité environnementale des systèmes de production , Respect des droits humains et du droit du travail </a:t>
            </a:r>
            <a:endParaRPr/>
          </a:p>
        </p:txBody>
      </p:sp>
      <p:sp>
        <p:nvSpPr>
          <p:cNvPr id="554" name="Google Shape;55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64" name="Google Shape;56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Verger de Californie : conditions idéales climat méditerranéen + ressource précieuse eau. Forage du sol si nécessaire (8L/h).</a:t>
            </a:r>
            <a:endParaRPr/>
          </a:p>
          <a:p>
            <a:pPr marL="0" lvl="0" indent="0" algn="l" rtl="0">
              <a:lnSpc>
                <a:spcPct val="100000"/>
              </a:lnSpc>
              <a:spcBef>
                <a:spcPts val="0"/>
              </a:spcBef>
              <a:spcAft>
                <a:spcPts val="0"/>
              </a:spcAft>
              <a:buSzPts val="1100"/>
              <a:buNone/>
            </a:pPr>
            <a:r>
              <a:rPr lang="en-US"/>
              <a:t>Historiquement, culture en Provence et Occitanie, abandonné vers années 50. </a:t>
            </a:r>
            <a:r>
              <a:rPr lang="en-US">
                <a:solidFill>
                  <a:schemeClr val="dk1"/>
                </a:solidFill>
              </a:rPr>
              <a:t>Le gel et la rentabilité ont tué la filière française il y a quelques années. 3600t en 1961, 1130t en 2019 Demande mondiale croissante “snacking sain”. La France ne répond pas à la demande locale </a:t>
            </a:r>
            <a:endParaRPr>
              <a:solidFill>
                <a:schemeClr val="dk1"/>
              </a:solidFill>
            </a:endParaRPr>
          </a:p>
          <a:p>
            <a:pPr marL="0" lvl="0" indent="0" algn="l" rtl="0">
              <a:lnSpc>
                <a:spcPct val="100000"/>
              </a:lnSpc>
              <a:spcBef>
                <a:spcPts val="0"/>
              </a:spcBef>
              <a:spcAft>
                <a:spcPts val="0"/>
              </a:spcAft>
              <a:buSzPts val="1100"/>
              <a:buNone/>
            </a:pPr>
            <a:r>
              <a:rPr lang="en-US"/>
              <a:t>France relance de la production dans le Vaucluse (4 ans entre plantation et 1è récolte) : 2 331 ha en production mais petites exploitation (2.25ha en moyenne)</a:t>
            </a:r>
            <a:endParaRPr/>
          </a:p>
          <a:p>
            <a:pPr marL="0" lvl="0" indent="0" algn="l" rtl="0">
              <a:lnSpc>
                <a:spcPct val="100000"/>
              </a:lnSpc>
              <a:spcBef>
                <a:spcPts val="0"/>
              </a:spcBef>
              <a:spcAft>
                <a:spcPts val="0"/>
              </a:spcAft>
              <a:buSzPts val="1100"/>
              <a:buNone/>
            </a:pPr>
            <a:endParaRPr/>
          </a:p>
        </p:txBody>
      </p:sp>
      <p:sp>
        <p:nvSpPr>
          <p:cNvPr id="574" name="Google Shape;57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2ae1e38b0bf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France relance de la production dans le Vaucluse (4 ans entre plantation et 1è récolte) : 2 331 ha en production mais petites exploitation (2.25ha en moyenne)</a:t>
            </a:r>
            <a:endParaRPr/>
          </a:p>
          <a:p>
            <a:pPr marL="0" lvl="0" indent="0" algn="l" rtl="0">
              <a:lnSpc>
                <a:spcPct val="100000"/>
              </a:lnSpc>
              <a:spcBef>
                <a:spcPts val="0"/>
              </a:spcBef>
              <a:spcAft>
                <a:spcPts val="0"/>
              </a:spcAft>
              <a:buSzPts val="1100"/>
              <a:buNone/>
            </a:pPr>
            <a:r>
              <a:rPr lang="en-US"/>
              <a:t>Culture raisonnée sans herbicide, enherbement naturel, engrais organique, faveur de la biodiversité</a:t>
            </a:r>
            <a:endParaRPr/>
          </a:p>
          <a:p>
            <a:pPr marL="0" lvl="0" indent="0" algn="l" rtl="0">
              <a:lnSpc>
                <a:spcPct val="100000"/>
              </a:lnSpc>
              <a:spcBef>
                <a:spcPts val="0"/>
              </a:spcBef>
              <a:spcAft>
                <a:spcPts val="0"/>
              </a:spcAft>
              <a:buSzPts val="1100"/>
              <a:buNone/>
            </a:pPr>
            <a:r>
              <a:rPr lang="en-US"/>
              <a:t>Filière La compagnie des amandes</a:t>
            </a:r>
            <a:endParaRPr/>
          </a:p>
          <a:p>
            <a:pPr marL="0" lvl="0" indent="0" algn="l" rtl="0">
              <a:lnSpc>
                <a:spcPct val="100000"/>
              </a:lnSpc>
              <a:spcBef>
                <a:spcPts val="0"/>
              </a:spcBef>
              <a:spcAft>
                <a:spcPts val="0"/>
              </a:spcAft>
              <a:buSzPts val="1100"/>
              <a:buNone/>
            </a:pPr>
            <a:r>
              <a:rPr lang="en-US"/>
              <a:t>Clients hauts de gamme, vendu 3X plus cher (restaurateur, patissier…) Marché qualité+local</a:t>
            </a:r>
            <a:endParaRPr/>
          </a:p>
          <a:p>
            <a:pPr marL="0" lvl="0" indent="0" algn="l" rtl="0">
              <a:lnSpc>
                <a:spcPct val="100000"/>
              </a:lnSpc>
              <a:spcBef>
                <a:spcPts val="0"/>
              </a:spcBef>
              <a:spcAft>
                <a:spcPts val="0"/>
              </a:spcAft>
              <a:buSzPts val="1100"/>
              <a:buNone/>
            </a:pPr>
            <a:r>
              <a:rPr lang="en-US"/>
              <a:t>Nécessité d’avoir une filière structurée (cassoir coûte 500 000€) pour max de capacité 400T </a:t>
            </a:r>
            <a:endParaRPr/>
          </a:p>
          <a:p>
            <a:pPr marL="0" lvl="0" indent="0" algn="l" rtl="0">
              <a:lnSpc>
                <a:spcPct val="100000"/>
              </a:lnSpc>
              <a:spcBef>
                <a:spcPts val="0"/>
              </a:spcBef>
              <a:spcAft>
                <a:spcPts val="0"/>
              </a:spcAft>
              <a:buSzPts val="1100"/>
              <a:buNone/>
            </a:pPr>
            <a:r>
              <a:rPr lang="en-US"/>
              <a:t>Goût plus parfumé, plus riche en huile</a:t>
            </a:r>
            <a:endParaRPr/>
          </a:p>
        </p:txBody>
      </p:sp>
      <p:sp>
        <p:nvSpPr>
          <p:cNvPr id="589" name="Google Shape;589;g2ae1e38b0bf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00" name="Google Shape;60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200">
                <a:solidFill>
                  <a:srgbClr val="212529"/>
                </a:solidFill>
                <a:highlight>
                  <a:srgbClr val="FFFFFF"/>
                </a:highlight>
                <a:latin typeface="Open Sans"/>
                <a:ea typeface="Open Sans"/>
                <a:cs typeface="Open Sans"/>
                <a:sym typeface="Open Sans"/>
              </a:rPr>
              <a:t>identifier les plantes, bien sûr, mais aussi connaître leurs spécificités, leurs exigences pédoclimatiques, pour répondre aux défis liés au changement climatique.</a:t>
            </a:r>
            <a:endParaRPr/>
          </a:p>
        </p:txBody>
      </p:sp>
      <p:sp>
        <p:nvSpPr>
          <p:cNvPr id="610" name="Google Shape;610;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Innovation : Laurina, Anaïs</a:t>
            </a:r>
            <a:endParaRPr/>
          </a:p>
          <a:p>
            <a:pPr marL="0" lvl="0" indent="0" algn="l" rtl="0">
              <a:lnSpc>
                <a:spcPct val="100000"/>
              </a:lnSpc>
              <a:spcBef>
                <a:spcPts val="0"/>
              </a:spcBef>
              <a:spcAft>
                <a:spcPts val="0"/>
              </a:spcAft>
              <a:buSzPts val="1100"/>
              <a:buNone/>
            </a:pPr>
            <a:r>
              <a:rPr lang="en-US"/>
              <a:t>International : Nada</a:t>
            </a:r>
            <a:endParaRPr/>
          </a:p>
          <a:p>
            <a:pPr marL="0" lvl="0" indent="0" algn="l" rtl="0">
              <a:lnSpc>
                <a:spcPct val="100000"/>
              </a:lnSpc>
              <a:spcBef>
                <a:spcPts val="0"/>
              </a:spcBef>
              <a:spcAft>
                <a:spcPts val="0"/>
              </a:spcAft>
              <a:buSzPts val="1100"/>
              <a:buNone/>
            </a:pPr>
            <a:r>
              <a:rPr lang="en-US"/>
              <a:t>Commerce : Laurina</a:t>
            </a:r>
            <a:endParaRPr/>
          </a:p>
          <a:p>
            <a:pPr marL="0" lvl="0" indent="0" algn="l" rtl="0">
              <a:lnSpc>
                <a:spcPct val="100000"/>
              </a:lnSpc>
              <a:spcBef>
                <a:spcPts val="0"/>
              </a:spcBef>
              <a:spcAft>
                <a:spcPts val="0"/>
              </a:spcAft>
              <a:buSzPts val="1100"/>
              <a:buNone/>
            </a:pPr>
            <a:r>
              <a:rPr lang="en-US"/>
              <a:t>Organisation et acteurs : Tous</a:t>
            </a:r>
            <a:endParaRPr/>
          </a:p>
          <a:p>
            <a:pPr marL="0" lvl="0" indent="0" algn="l" rtl="0">
              <a:lnSpc>
                <a:spcPct val="100000"/>
              </a:lnSpc>
              <a:spcBef>
                <a:spcPts val="0"/>
              </a:spcBef>
              <a:spcAft>
                <a:spcPts val="0"/>
              </a:spcAft>
              <a:buSzPts val="1100"/>
              <a:buNone/>
            </a:pPr>
            <a:r>
              <a:rPr lang="en-US"/>
              <a:t>Dossier : Anaïs</a:t>
            </a:r>
            <a:endParaRPr/>
          </a:p>
          <a:p>
            <a:pPr marL="0" lvl="0" indent="0" algn="l" rtl="0">
              <a:lnSpc>
                <a:spcPct val="100000"/>
              </a:lnSpc>
              <a:spcBef>
                <a:spcPts val="0"/>
              </a:spcBef>
              <a:spcAft>
                <a:spcPts val="0"/>
              </a:spcAft>
              <a:buSzPts val="1100"/>
              <a:buNone/>
            </a:pPr>
            <a:r>
              <a:rPr lang="en-US"/>
              <a:t>Agenda : Nada</a:t>
            </a:r>
            <a:endParaRPr/>
          </a:p>
        </p:txBody>
      </p:sp>
      <p:sp>
        <p:nvSpPr>
          <p:cNvPr id="360" name="Google Shape;36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2ae1e38b0bf_3_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350">
                <a:solidFill>
                  <a:srgbClr val="2D3049"/>
                </a:solidFill>
                <a:latin typeface="Times New Roman"/>
                <a:ea typeface="Times New Roman"/>
                <a:cs typeface="Times New Roman"/>
                <a:sym typeface="Times New Roman"/>
              </a:rPr>
              <a:t>Le rendez-vous incontournable des productions végétales spécialisées !</a:t>
            </a:r>
            <a:endParaRPr>
              <a:solidFill>
                <a:schemeClr val="dk1"/>
              </a:solidFill>
            </a:endParaRPr>
          </a:p>
        </p:txBody>
      </p:sp>
      <p:sp>
        <p:nvSpPr>
          <p:cNvPr id="625" name="Google Shape;625;g2ae1e38b0bf_3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2ae1e38b0bf_3_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Depuis 1983 : Premier Salon Européen leader dans la filière de l’horticulture et des pépinières.</a:t>
            </a:r>
            <a:endParaRPr/>
          </a:p>
          <a:p>
            <a:pPr marL="0" lvl="0" indent="0" algn="l" rtl="0">
              <a:lnSpc>
                <a:spcPct val="100000"/>
              </a:lnSpc>
              <a:spcBef>
                <a:spcPts val="0"/>
              </a:spcBef>
              <a:spcAft>
                <a:spcPts val="0"/>
              </a:spcAft>
              <a:buSzPts val="1100"/>
              <a:buNone/>
            </a:pPr>
            <a:r>
              <a:rPr lang="en-US"/>
              <a:t>Espace collectif pour les exposants français afin de gagner la visibilité et profiter du collectif.</a:t>
            </a:r>
            <a:endParaRPr/>
          </a:p>
          <a:p>
            <a:pPr marL="0" lvl="0" indent="0" algn="l" rtl="0">
              <a:lnSpc>
                <a:spcPct val="100000"/>
              </a:lnSpc>
              <a:spcBef>
                <a:spcPts val="0"/>
              </a:spcBef>
              <a:spcAft>
                <a:spcPts val="0"/>
              </a:spcAft>
              <a:buSzPts val="1100"/>
              <a:buNone/>
            </a:pPr>
            <a:r>
              <a:rPr lang="en-US" sz="1050">
                <a:solidFill>
                  <a:schemeClr val="dk1"/>
                </a:solidFill>
                <a:latin typeface="Open Sans"/>
                <a:ea typeface="Open Sans"/>
                <a:cs typeface="Open Sans"/>
                <a:sym typeface="Open Sans"/>
              </a:rPr>
              <a:t>L'IPM Essen se distingue par sa présentation complète de toute la chaîne de valeur de l'horticulture, couvrant tous les aspects</a:t>
            </a:r>
            <a:endParaRPr>
              <a:solidFill>
                <a:schemeClr val="dk1"/>
              </a:solidFill>
            </a:endParaRPr>
          </a:p>
        </p:txBody>
      </p:sp>
      <p:sp>
        <p:nvSpPr>
          <p:cNvPr id="641" name="Google Shape;641;g2ae1e38b0bf_3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2acdd5fdda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2acdd5fdda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64" name="Google Shape;664;p19: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4" name="Google Shape;38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5275" algn="l" rtl="0">
              <a:lnSpc>
                <a:spcPct val="100000"/>
              </a:lnSpc>
              <a:spcBef>
                <a:spcPts val="0"/>
              </a:spcBef>
              <a:spcAft>
                <a:spcPts val="0"/>
              </a:spcAft>
              <a:buClr>
                <a:srgbClr val="4A4A4A"/>
              </a:buClr>
              <a:buSzPts val="1050"/>
              <a:buChar char="-"/>
            </a:pPr>
            <a:r>
              <a:rPr lang="en-US" sz="1050">
                <a:solidFill>
                  <a:srgbClr val="4A4A4A"/>
                </a:solidFill>
                <a:highlight>
                  <a:srgbClr val="FFFFFF"/>
                </a:highlight>
              </a:rPr>
              <a:t>Tomogrow = start-up lilloise fondé par 2 ingénieurs agronomes</a:t>
            </a:r>
            <a:endParaRPr sz="1050">
              <a:solidFill>
                <a:srgbClr val="4A4A4A"/>
              </a:solidFill>
              <a:highlight>
                <a:srgbClr val="FFFFFF"/>
              </a:highlight>
            </a:endParaRPr>
          </a:p>
          <a:p>
            <a:pPr marL="457200" lvl="0" indent="-295275" algn="l" rtl="0">
              <a:lnSpc>
                <a:spcPct val="100000"/>
              </a:lnSpc>
              <a:spcBef>
                <a:spcPts val="0"/>
              </a:spcBef>
              <a:spcAft>
                <a:spcPts val="0"/>
              </a:spcAft>
              <a:buClr>
                <a:srgbClr val="4A4A4A"/>
              </a:buClr>
              <a:buSzPts val="1050"/>
              <a:buChar char="-"/>
            </a:pPr>
            <a:r>
              <a:rPr lang="en-US" sz="1050">
                <a:solidFill>
                  <a:srgbClr val="4A4A4A"/>
                </a:solidFill>
                <a:highlight>
                  <a:srgbClr val="FFFFFF"/>
                </a:highlight>
              </a:rPr>
              <a:t>Un constat</a:t>
            </a:r>
            <a:endParaRPr sz="1050">
              <a:solidFill>
                <a:srgbClr val="4A4A4A"/>
              </a:solidFill>
              <a:highlight>
                <a:srgbClr val="FFFFFF"/>
              </a:highlight>
            </a:endParaRPr>
          </a:p>
          <a:p>
            <a:pPr marL="457200" lvl="0" indent="-295275" algn="l" rtl="0">
              <a:lnSpc>
                <a:spcPct val="100000"/>
              </a:lnSpc>
              <a:spcBef>
                <a:spcPts val="0"/>
              </a:spcBef>
              <a:spcAft>
                <a:spcPts val="0"/>
              </a:spcAft>
              <a:buClr>
                <a:srgbClr val="4A4A4A"/>
              </a:buClr>
              <a:buSzPts val="1050"/>
              <a:buChar char="-"/>
            </a:pPr>
            <a:r>
              <a:rPr lang="en-US" sz="1050">
                <a:solidFill>
                  <a:srgbClr val="4A4A4A"/>
                </a:solidFill>
                <a:highlight>
                  <a:srgbClr val="FFFFFF"/>
                </a:highlight>
              </a:rPr>
              <a:t>Une solution : micro-ferme verticale sous forme d’armoire qui fait pousser différents types aromates (menthe, basilic, ciboulette, persil, coriandre)</a:t>
            </a:r>
            <a:endParaRPr sz="1050">
              <a:solidFill>
                <a:srgbClr val="4A4A4A"/>
              </a:solidFill>
              <a:highlight>
                <a:srgbClr val="FFFFFF"/>
              </a:highlight>
            </a:endParaRPr>
          </a:p>
          <a:p>
            <a:pPr marL="457200" lvl="0" indent="-295275" algn="l" rtl="0">
              <a:lnSpc>
                <a:spcPct val="100000"/>
              </a:lnSpc>
              <a:spcBef>
                <a:spcPts val="0"/>
              </a:spcBef>
              <a:spcAft>
                <a:spcPts val="0"/>
              </a:spcAft>
              <a:buClr>
                <a:srgbClr val="4A4A4A"/>
              </a:buClr>
              <a:buSzPts val="1050"/>
              <a:buChar char="-"/>
            </a:pPr>
            <a:r>
              <a:rPr lang="en-US" sz="1050">
                <a:solidFill>
                  <a:srgbClr val="4A4A4A"/>
                </a:solidFill>
                <a:highlight>
                  <a:srgbClr val="FFFFFF"/>
                </a:highlight>
              </a:rPr>
              <a:t>Pulvérisation d’eau avec nutriments via une pompe, réservoir de 54 L (un mois pour 200 plantes). Réduction de 20 fois la consommation énergétique, 125W (lumière+pompe)</a:t>
            </a:r>
            <a:endParaRPr sz="1050">
              <a:solidFill>
                <a:srgbClr val="4A4A4A"/>
              </a:solidFill>
              <a:highlight>
                <a:srgbClr val="FFFFFF"/>
              </a:highlight>
            </a:endParaRPr>
          </a:p>
          <a:p>
            <a:pPr marL="457200" lvl="0" indent="-295275" algn="l" rtl="0">
              <a:lnSpc>
                <a:spcPct val="100000"/>
              </a:lnSpc>
              <a:spcBef>
                <a:spcPts val="0"/>
              </a:spcBef>
              <a:spcAft>
                <a:spcPts val="0"/>
              </a:spcAft>
              <a:buClr>
                <a:srgbClr val="4A4A4A"/>
              </a:buClr>
              <a:buSzPts val="1050"/>
              <a:buChar char="-"/>
            </a:pPr>
            <a:r>
              <a:rPr lang="en-US">
                <a:solidFill>
                  <a:srgbClr val="4A4A4A"/>
                </a:solidFill>
              </a:rPr>
              <a:t>Dans des conteneurs maritimes réformés où les semis sont produits, une ferme mère, implantée au marché de gros de Lomme, près de Lille, sert à la production première. Puis les plantes sont distribuées localement, dans les micro-fermes</a:t>
            </a:r>
            <a:endParaRPr sz="1050">
              <a:solidFill>
                <a:srgbClr val="4A4A4A"/>
              </a:solidFill>
              <a:highlight>
                <a:srgbClr val="FFFFFF"/>
              </a:highlight>
            </a:endParaRPr>
          </a:p>
          <a:p>
            <a:pPr marL="457200" lvl="0" indent="-295275" algn="l" rtl="0">
              <a:lnSpc>
                <a:spcPct val="100000"/>
              </a:lnSpc>
              <a:spcBef>
                <a:spcPts val="0"/>
              </a:spcBef>
              <a:spcAft>
                <a:spcPts val="0"/>
              </a:spcAft>
              <a:buClr>
                <a:srgbClr val="4A4A4A"/>
              </a:buClr>
              <a:buSzPts val="1050"/>
              <a:buChar char="-"/>
            </a:pPr>
            <a:r>
              <a:rPr lang="en-US" sz="1050">
                <a:solidFill>
                  <a:srgbClr val="4A4A4A"/>
                </a:solidFill>
                <a:highlight>
                  <a:srgbClr val="FFFFFF"/>
                </a:highlight>
              </a:rPr>
              <a:t>A destination des supermarchés + restaurateurs des Hauts de France</a:t>
            </a:r>
            <a:endParaRPr sz="1050">
              <a:solidFill>
                <a:srgbClr val="4A4A4A"/>
              </a:solidFill>
              <a:highlight>
                <a:srgbClr val="FFFFFF"/>
              </a:highlight>
            </a:endParaRPr>
          </a:p>
          <a:p>
            <a:pPr marL="457200" lvl="0" indent="-295275" algn="l" rtl="0">
              <a:lnSpc>
                <a:spcPct val="100000"/>
              </a:lnSpc>
              <a:spcBef>
                <a:spcPts val="0"/>
              </a:spcBef>
              <a:spcAft>
                <a:spcPts val="0"/>
              </a:spcAft>
              <a:buClr>
                <a:srgbClr val="4A4A4A"/>
              </a:buClr>
              <a:buSzPts val="1050"/>
              <a:buChar char="-"/>
            </a:pPr>
            <a:r>
              <a:rPr lang="en-US" sz="1050">
                <a:solidFill>
                  <a:srgbClr val="4A4A4A"/>
                </a:solidFill>
                <a:highlight>
                  <a:srgbClr val="FFFFFF"/>
                </a:highlight>
              </a:rPr>
              <a:t>Ambition : déploiement dans toute la France</a:t>
            </a:r>
            <a:endParaRPr sz="1050">
              <a:solidFill>
                <a:srgbClr val="4A4A4A"/>
              </a:solidFill>
              <a:highlight>
                <a:srgbClr val="FFFFFF"/>
              </a:highlight>
            </a:endParaRPr>
          </a:p>
          <a:p>
            <a:pPr marL="457200" lvl="0" indent="0" algn="l" rtl="0">
              <a:lnSpc>
                <a:spcPct val="100000"/>
              </a:lnSpc>
              <a:spcBef>
                <a:spcPts val="0"/>
              </a:spcBef>
              <a:spcAft>
                <a:spcPts val="0"/>
              </a:spcAft>
              <a:buSzPts val="1100"/>
              <a:buNone/>
            </a:pPr>
            <a:r>
              <a:rPr lang="en-US" sz="1050">
                <a:solidFill>
                  <a:srgbClr val="4A4A4A"/>
                </a:solidFill>
                <a:highlight>
                  <a:srgbClr val="FFFFFF"/>
                </a:highlight>
              </a:rPr>
              <a:t> </a:t>
            </a:r>
            <a:endParaRPr sz="1050">
              <a:solidFill>
                <a:srgbClr val="4A4A4A"/>
              </a:solidFill>
              <a:highlight>
                <a:srgbClr val="FFFFFF"/>
              </a:highlight>
            </a:endParaRPr>
          </a:p>
          <a:p>
            <a:pPr marL="457200" lvl="0" indent="0" algn="l" rtl="0">
              <a:lnSpc>
                <a:spcPct val="100000"/>
              </a:lnSpc>
              <a:spcBef>
                <a:spcPts val="0"/>
              </a:spcBef>
              <a:spcAft>
                <a:spcPts val="0"/>
              </a:spcAft>
              <a:buSzPts val="1100"/>
              <a:buNone/>
            </a:pPr>
            <a:r>
              <a:rPr lang="en-US" sz="1050" u="sng">
                <a:solidFill>
                  <a:schemeClr val="hlink"/>
                </a:solidFill>
                <a:highlight>
                  <a:srgbClr val="FFFFFF"/>
                </a:highlight>
                <a:hlinkClick r:id="rId3"/>
              </a:rPr>
              <a:t>https://www.tema-agriculture-terroirs.fr/mediafel/vie-de-filiere/trois-innovations-dans-les-fruits-et-legumes-recompensees-883387.php</a:t>
            </a:r>
            <a:endParaRPr sz="1050">
              <a:solidFill>
                <a:srgbClr val="4A4A4A"/>
              </a:solidFill>
              <a:highlight>
                <a:srgbClr val="FFFFFF"/>
              </a:highlight>
            </a:endParaRPr>
          </a:p>
          <a:p>
            <a:pPr marL="457200" lvl="0" indent="0" algn="l" rtl="0">
              <a:lnSpc>
                <a:spcPct val="100000"/>
              </a:lnSpc>
              <a:spcBef>
                <a:spcPts val="0"/>
              </a:spcBef>
              <a:spcAft>
                <a:spcPts val="0"/>
              </a:spcAft>
              <a:buSzPts val="1100"/>
              <a:buNone/>
            </a:pPr>
            <a:r>
              <a:rPr lang="en-US" sz="1050">
                <a:solidFill>
                  <a:srgbClr val="4A4A4A"/>
                </a:solidFill>
                <a:highlight>
                  <a:srgbClr val="FFFFFF"/>
                </a:highlight>
              </a:rPr>
              <a:t>https://www.radiofrance.fr/franceculture/podcasts/demain-l-eco/tomogrow-l-aeroponie-pour-cultiver-des-produits-locaux-en-ville-6244558</a:t>
            </a:r>
            <a:endParaRPr sz="1050">
              <a:solidFill>
                <a:srgbClr val="4A4A4A"/>
              </a:solidFill>
              <a:highlight>
                <a:srgbClr val="FFFFFF"/>
              </a:highlight>
            </a:endParaRPr>
          </a:p>
        </p:txBody>
      </p:sp>
      <p:sp>
        <p:nvSpPr>
          <p:cNvPr id="393" name="Google Shape;39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latin typeface="Signika"/>
                <a:ea typeface="Signika"/>
                <a:cs typeface="Signika"/>
                <a:sym typeface="Signika"/>
              </a:rPr>
              <a:t>diapo moche, à finir </a:t>
            </a:r>
            <a:endParaRPr>
              <a:latin typeface="Signika"/>
              <a:ea typeface="Signika"/>
              <a:cs typeface="Signika"/>
              <a:sym typeface="Signika"/>
            </a:endParaRPr>
          </a:p>
          <a:p>
            <a:pPr marL="0" lvl="0" indent="0" algn="l" rtl="0">
              <a:lnSpc>
                <a:spcPct val="100000"/>
              </a:lnSpc>
              <a:spcBef>
                <a:spcPts val="0"/>
              </a:spcBef>
              <a:spcAft>
                <a:spcPts val="0"/>
              </a:spcAft>
              <a:buSzPts val="1100"/>
              <a:buNone/>
            </a:pPr>
            <a:endParaRPr>
              <a:latin typeface="Signika"/>
              <a:ea typeface="Signika"/>
              <a:cs typeface="Signika"/>
              <a:sym typeface="Signika"/>
            </a:endParaRPr>
          </a:p>
          <a:p>
            <a:pPr marL="0" lvl="0" indent="0" algn="l" rtl="0">
              <a:lnSpc>
                <a:spcPct val="100000"/>
              </a:lnSpc>
              <a:spcBef>
                <a:spcPts val="0"/>
              </a:spcBef>
              <a:spcAft>
                <a:spcPts val="0"/>
              </a:spcAft>
              <a:buSzPts val="1100"/>
              <a:buNone/>
            </a:pPr>
            <a:r>
              <a:rPr lang="en-US">
                <a:latin typeface="Signika"/>
                <a:ea typeface="Signika"/>
                <a:cs typeface="Signika"/>
                <a:sym typeface="Signika"/>
              </a:rPr>
              <a:t>autres liens : </a:t>
            </a:r>
            <a:r>
              <a:rPr lang="en-US" u="sng">
                <a:solidFill>
                  <a:schemeClr val="hlink"/>
                </a:solidFill>
                <a:latin typeface="Signika"/>
                <a:ea typeface="Signika"/>
                <a:cs typeface="Signika"/>
                <a:sym typeface="Signika"/>
                <a:hlinkClick r:id="rId3"/>
              </a:rPr>
              <a:t>https://www.sival-innovation.com/wp-content/uploads/2023/10/FLR-WOW-Trap-Eye3.pdf</a:t>
            </a:r>
            <a:endParaRPr>
              <a:latin typeface="Signika"/>
              <a:ea typeface="Signika"/>
              <a:cs typeface="Signika"/>
              <a:sym typeface="Signika"/>
            </a:endParaRPr>
          </a:p>
          <a:p>
            <a:pPr marL="0" lvl="0" indent="0" algn="l" rtl="0">
              <a:lnSpc>
                <a:spcPct val="100000"/>
              </a:lnSpc>
              <a:spcBef>
                <a:spcPts val="0"/>
              </a:spcBef>
              <a:spcAft>
                <a:spcPts val="0"/>
              </a:spcAft>
              <a:buSzPts val="1100"/>
              <a:buNone/>
            </a:pPr>
            <a:r>
              <a:rPr lang="en-US" u="sng">
                <a:solidFill>
                  <a:schemeClr val="hlink"/>
                </a:solidFill>
                <a:latin typeface="Signika"/>
                <a:ea typeface="Signika"/>
                <a:cs typeface="Signika"/>
                <a:sym typeface="Signika"/>
                <a:hlinkClick r:id="rId4"/>
              </a:rPr>
              <a:t>https://trap-eye.com/</a:t>
            </a:r>
            <a:endParaRPr>
              <a:latin typeface="Signika"/>
              <a:ea typeface="Signika"/>
              <a:cs typeface="Signika"/>
              <a:sym typeface="Signika"/>
            </a:endParaRPr>
          </a:p>
          <a:p>
            <a:pPr marL="0" lvl="0" indent="0" algn="l" rtl="0">
              <a:lnSpc>
                <a:spcPct val="100000"/>
              </a:lnSpc>
              <a:spcBef>
                <a:spcPts val="0"/>
              </a:spcBef>
              <a:spcAft>
                <a:spcPts val="0"/>
              </a:spcAft>
              <a:buSzPts val="1100"/>
              <a:buNone/>
            </a:pPr>
            <a:endParaRPr>
              <a:latin typeface="Signika"/>
              <a:ea typeface="Signika"/>
              <a:cs typeface="Signika"/>
              <a:sym typeface="Signika"/>
            </a:endParaRPr>
          </a:p>
        </p:txBody>
      </p:sp>
      <p:sp>
        <p:nvSpPr>
          <p:cNvPr id="414" name="Google Shape;41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37" name="Google Shape;43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2ae1e38b0bf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7" name="Google Shape;447;g2ae1e38b0bf_3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France : premier pays consommateur de l’avocat.</a:t>
            </a:r>
            <a:endParaRPr/>
          </a:p>
          <a:p>
            <a:pPr marL="0" lvl="0" indent="0" algn="l" rtl="0">
              <a:lnSpc>
                <a:spcPct val="100000"/>
              </a:lnSpc>
              <a:spcBef>
                <a:spcPts val="0"/>
              </a:spcBef>
              <a:spcAft>
                <a:spcPts val="0"/>
              </a:spcAft>
              <a:buSzPts val="1100"/>
              <a:buNone/>
            </a:pPr>
            <a:r>
              <a:rPr lang="en-US"/>
              <a:t>Augmentation de la demande en avocats par la marché américain (Super Bowl).</a:t>
            </a:r>
            <a:endParaRPr/>
          </a:p>
          <a:p>
            <a:pPr marL="0" lvl="0" indent="0" algn="l" rtl="0">
              <a:lnSpc>
                <a:spcPct val="100000"/>
              </a:lnSpc>
              <a:spcBef>
                <a:spcPts val="0"/>
              </a:spcBef>
              <a:spcAft>
                <a:spcPts val="0"/>
              </a:spcAft>
              <a:buSzPts val="1100"/>
              <a:buNone/>
            </a:pPr>
            <a:r>
              <a:rPr lang="en-US"/>
              <a:t>D’habitude les transits d’avocats passent par le canal de suez, mais avec les attaques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2a7cb8ae949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4" name="Google Shape;474;g2a7cb8ae949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89" name="Google Shape;48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8"/>
        <p:cNvGrpSpPr/>
        <p:nvPr/>
      </p:nvGrpSpPr>
      <p:grpSpPr>
        <a:xfrm>
          <a:off x="0" y="0"/>
          <a:ext cx="0" cy="0"/>
          <a:chOff x="0" y="0"/>
          <a:chExt cx="0" cy="0"/>
        </a:xfrm>
      </p:grpSpPr>
      <p:sp>
        <p:nvSpPr>
          <p:cNvPr id="9" name="Google Shape;9;p24"/>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0" name="Google Shape;10;p24"/>
          <p:cNvSpPr/>
          <p:nvPr/>
        </p:nvSpPr>
        <p:spPr>
          <a:xfrm rot="5400000">
            <a:off x="-3043663" y="4443154"/>
            <a:ext cx="4922107" cy="2499623"/>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24"/>
          <p:cNvSpPr/>
          <p:nvPr/>
        </p:nvSpPr>
        <p:spPr>
          <a:xfrm rot="10163449" flipH="1">
            <a:off x="7810164" y="-850601"/>
            <a:ext cx="2854329" cy="2576586"/>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A2D78D">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24"/>
          <p:cNvSpPr/>
          <p:nvPr/>
        </p:nvSpPr>
        <p:spPr>
          <a:xfrm rot="-10539163" flipH="1">
            <a:off x="1264990" y="20486"/>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24"/>
          <p:cNvSpPr/>
          <p:nvPr/>
        </p:nvSpPr>
        <p:spPr>
          <a:xfrm rot="-6390818">
            <a:off x="8578923" y="3774951"/>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24"/>
          <p:cNvSpPr/>
          <p:nvPr/>
        </p:nvSpPr>
        <p:spPr>
          <a:xfrm rot="-9647156">
            <a:off x="475053" y="-270324"/>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24"/>
          <p:cNvSpPr/>
          <p:nvPr/>
        </p:nvSpPr>
        <p:spPr>
          <a:xfrm rot="-9647156">
            <a:off x="8788603" y="4744726"/>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24"/>
          <p:cNvSpPr/>
          <p:nvPr/>
        </p:nvSpPr>
        <p:spPr>
          <a:xfrm>
            <a:off x="7352562" y="4679682"/>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5"/>
        <p:cNvGrpSpPr/>
        <p:nvPr/>
      </p:nvGrpSpPr>
      <p:grpSpPr>
        <a:xfrm>
          <a:off x="0" y="0"/>
          <a:ext cx="0" cy="0"/>
          <a:chOff x="0" y="0"/>
          <a:chExt cx="0" cy="0"/>
        </a:xfrm>
      </p:grpSpPr>
      <p:sp>
        <p:nvSpPr>
          <p:cNvPr id="106" name="Google Shape;106;p35"/>
          <p:cNvSpPr>
            <a:spLocks noGrp="1"/>
          </p:cNvSpPr>
          <p:nvPr>
            <p:ph type="pic" idx="2"/>
          </p:nvPr>
        </p:nvSpPr>
        <p:spPr>
          <a:xfrm>
            <a:off x="0" y="0"/>
            <a:ext cx="9144000" cy="5143500"/>
          </a:xfrm>
          <a:prstGeom prst="rect">
            <a:avLst/>
          </a:prstGeom>
          <a:noFill/>
          <a:ln>
            <a:noFill/>
          </a:ln>
        </p:spPr>
      </p:sp>
      <p:sp>
        <p:nvSpPr>
          <p:cNvPr id="107" name="Google Shape;107;p35"/>
          <p:cNvSpPr txBox="1">
            <a:spLocks noGrp="1"/>
          </p:cNvSpPr>
          <p:nvPr>
            <p:ph type="body" idx="1"/>
          </p:nvPr>
        </p:nvSpPr>
        <p:spPr>
          <a:xfrm>
            <a:off x="720000" y="4003475"/>
            <a:ext cx="7704000" cy="605100"/>
          </a:xfrm>
          <a:prstGeom prst="rect">
            <a:avLst/>
          </a:prstGeom>
          <a:gradFill>
            <a:gsLst>
              <a:gs pos="0">
                <a:srgbClr val="2E772A"/>
              </a:gs>
              <a:gs pos="100000">
                <a:schemeClr val="dk2"/>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marL="457200" lvl="0" indent="-228600" algn="ctr">
              <a:lnSpc>
                <a:spcPct val="100000"/>
              </a:lnSpc>
              <a:spcBef>
                <a:spcPts val="0"/>
              </a:spcBef>
              <a:spcAft>
                <a:spcPts val="0"/>
              </a:spcAft>
              <a:buSzPts val="3000"/>
              <a:buFont typeface="Signika SemiBold"/>
              <a:buNone/>
              <a:defRPr sz="3000">
                <a:latin typeface="Signika SemiBold"/>
                <a:ea typeface="Signika SemiBold"/>
                <a:cs typeface="Signika SemiBold"/>
                <a:sym typeface="Signika SemiBold"/>
              </a:defRPr>
            </a:lvl1pPr>
            <a:lvl2pPr marL="914400" lvl="1" indent="-304800" algn="l">
              <a:lnSpc>
                <a:spcPct val="115000"/>
              </a:lnSpc>
              <a:spcBef>
                <a:spcPts val="0"/>
              </a:spcBef>
              <a:spcAft>
                <a:spcPts val="0"/>
              </a:spcAft>
              <a:buSzPts val="1200"/>
              <a:buChar char="○"/>
              <a:defRPr/>
            </a:lvl2pPr>
            <a:lvl3pPr marL="1371600" lvl="2" indent="-304800" algn="l">
              <a:lnSpc>
                <a:spcPct val="115000"/>
              </a:lnSpc>
              <a:spcBef>
                <a:spcPts val="0"/>
              </a:spcBef>
              <a:spcAft>
                <a:spcPts val="0"/>
              </a:spcAft>
              <a:buSzPts val="1200"/>
              <a:buChar char="■"/>
              <a:defRPr/>
            </a:lvl3pPr>
            <a:lvl4pPr marL="1828800" lvl="3" indent="-304800" algn="l">
              <a:lnSpc>
                <a:spcPct val="115000"/>
              </a:lnSpc>
              <a:spcBef>
                <a:spcPts val="0"/>
              </a:spcBef>
              <a:spcAft>
                <a:spcPts val="0"/>
              </a:spcAft>
              <a:buSzPts val="1200"/>
              <a:buChar char="●"/>
              <a:defRPr/>
            </a:lvl4pPr>
            <a:lvl5pPr marL="2286000" lvl="4" indent="-304800" algn="l">
              <a:lnSpc>
                <a:spcPct val="115000"/>
              </a:lnSpc>
              <a:spcBef>
                <a:spcPts val="0"/>
              </a:spcBef>
              <a:spcAft>
                <a:spcPts val="0"/>
              </a:spcAft>
              <a:buSzPts val="1200"/>
              <a:buChar char="○"/>
              <a:defRPr/>
            </a:lvl5pPr>
            <a:lvl6pPr marL="2743200" lvl="5" indent="-304800" algn="l">
              <a:lnSpc>
                <a:spcPct val="115000"/>
              </a:lnSpc>
              <a:spcBef>
                <a:spcPts val="0"/>
              </a:spcBef>
              <a:spcAft>
                <a:spcPts val="0"/>
              </a:spcAft>
              <a:buSzPts val="1200"/>
              <a:buChar char="■"/>
              <a:defRPr/>
            </a:lvl6pPr>
            <a:lvl7pPr marL="3200400" lvl="6" indent="-304800" algn="l">
              <a:lnSpc>
                <a:spcPct val="115000"/>
              </a:lnSpc>
              <a:spcBef>
                <a:spcPts val="0"/>
              </a:spcBef>
              <a:spcAft>
                <a:spcPts val="0"/>
              </a:spcAft>
              <a:buSzPts val="1200"/>
              <a:buChar char="●"/>
              <a:defRPr/>
            </a:lvl7pPr>
            <a:lvl8pPr marL="3657600" lvl="7" indent="-304800" algn="l">
              <a:lnSpc>
                <a:spcPct val="115000"/>
              </a:lnSpc>
              <a:spcBef>
                <a:spcPts val="0"/>
              </a:spcBef>
              <a:spcAft>
                <a:spcPts val="0"/>
              </a:spcAft>
              <a:buSzPts val="1200"/>
              <a:buChar char="○"/>
              <a:defRPr/>
            </a:lvl8pPr>
            <a:lvl9pPr marL="4114800" lvl="8" indent="-304800" algn="l">
              <a:lnSpc>
                <a:spcPct val="115000"/>
              </a:lnSpc>
              <a:spcBef>
                <a:spcPts val="0"/>
              </a:spcBef>
              <a:spcAft>
                <a:spcPts val="0"/>
              </a:spcAft>
              <a:buSzPts val="1200"/>
              <a:buChar char="■"/>
              <a:defRPr/>
            </a:lvl9pPr>
          </a:lstStyle>
          <a:p>
            <a:endParaRPr/>
          </a:p>
        </p:txBody>
      </p:sp>
      <p:sp>
        <p:nvSpPr>
          <p:cNvPr id="108" name="Google Shape;108;p35"/>
          <p:cNvSpPr/>
          <p:nvPr/>
        </p:nvSpPr>
        <p:spPr>
          <a:xfrm rot="-9584915" flipH="1">
            <a:off x="-1624421" y="1443323"/>
            <a:ext cx="2854278" cy="2576436"/>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A2D78D">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35"/>
          <p:cNvSpPr/>
          <p:nvPr/>
        </p:nvSpPr>
        <p:spPr>
          <a:xfrm rot="-10539163" flipH="1">
            <a:off x="8290752" y="4629061"/>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35"/>
          <p:cNvSpPr/>
          <p:nvPr/>
        </p:nvSpPr>
        <p:spPr>
          <a:xfrm rot="-6390818">
            <a:off x="8844773" y="3492301"/>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35"/>
          <p:cNvSpPr/>
          <p:nvPr/>
        </p:nvSpPr>
        <p:spPr>
          <a:xfrm>
            <a:off x="-217913" y="49982"/>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35"/>
          <p:cNvSpPr/>
          <p:nvPr/>
        </p:nvSpPr>
        <p:spPr>
          <a:xfrm rot="10800000">
            <a:off x="0" y="4608575"/>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35"/>
          <p:cNvSpPr/>
          <p:nvPr/>
        </p:nvSpPr>
        <p:spPr>
          <a:xfrm rot="-8100000">
            <a:off x="7558562" y="-19481"/>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35"/>
          <p:cNvSpPr/>
          <p:nvPr/>
        </p:nvSpPr>
        <p:spPr>
          <a:xfrm rot="-9647156">
            <a:off x="1445915" y="31214"/>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35"/>
          <p:cNvSpPr/>
          <p:nvPr/>
        </p:nvSpPr>
        <p:spPr>
          <a:xfrm rot="1269657">
            <a:off x="7758677" y="1648103"/>
            <a:ext cx="4922594" cy="2499870"/>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35"/>
          <p:cNvSpPr/>
          <p:nvPr/>
        </p:nvSpPr>
        <p:spPr>
          <a:xfrm rot="-9647156">
            <a:off x="-170672" y="389035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35"/>
          <p:cNvSpPr/>
          <p:nvPr/>
        </p:nvSpPr>
        <p:spPr>
          <a:xfrm rot="-4190590">
            <a:off x="8632523" y="-97348"/>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8"/>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19"/>
        <p:cNvGrpSpPr/>
        <p:nvPr/>
      </p:nvGrpSpPr>
      <p:grpSpPr>
        <a:xfrm>
          <a:off x="0" y="0"/>
          <a:ext cx="0" cy="0"/>
          <a:chOff x="0" y="0"/>
          <a:chExt cx="0" cy="0"/>
        </a:xfrm>
      </p:grpSpPr>
      <p:sp>
        <p:nvSpPr>
          <p:cNvPr id="120" name="Google Shape;120;p37"/>
          <p:cNvSpPr txBox="1">
            <a:spLocks noGrp="1"/>
          </p:cNvSpPr>
          <p:nvPr>
            <p:ph type="title"/>
          </p:nvPr>
        </p:nvSpPr>
        <p:spPr>
          <a:xfrm>
            <a:off x="4411825" y="1917463"/>
            <a:ext cx="3629700" cy="948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0000"/>
              <a:buNone/>
              <a:defRPr sz="6000"/>
            </a:lvl1pPr>
            <a:lvl2pPr lvl="1" algn="ctr">
              <a:lnSpc>
                <a:spcPct val="100000"/>
              </a:lnSpc>
              <a:spcBef>
                <a:spcPts val="0"/>
              </a:spcBef>
              <a:spcAft>
                <a:spcPts val="0"/>
              </a:spcAft>
              <a:buSzPts val="10000"/>
              <a:buNone/>
              <a:defRPr sz="10000"/>
            </a:lvl2pPr>
            <a:lvl3pPr lvl="2" algn="ctr">
              <a:lnSpc>
                <a:spcPct val="100000"/>
              </a:lnSpc>
              <a:spcBef>
                <a:spcPts val="0"/>
              </a:spcBef>
              <a:spcAft>
                <a:spcPts val="0"/>
              </a:spcAft>
              <a:buSzPts val="10000"/>
              <a:buNone/>
              <a:defRPr sz="10000"/>
            </a:lvl3pPr>
            <a:lvl4pPr lvl="3" algn="ctr">
              <a:lnSpc>
                <a:spcPct val="100000"/>
              </a:lnSpc>
              <a:spcBef>
                <a:spcPts val="0"/>
              </a:spcBef>
              <a:spcAft>
                <a:spcPts val="0"/>
              </a:spcAft>
              <a:buSzPts val="10000"/>
              <a:buNone/>
              <a:defRPr sz="10000"/>
            </a:lvl4pPr>
            <a:lvl5pPr lvl="4" algn="ctr">
              <a:lnSpc>
                <a:spcPct val="100000"/>
              </a:lnSpc>
              <a:spcBef>
                <a:spcPts val="0"/>
              </a:spcBef>
              <a:spcAft>
                <a:spcPts val="0"/>
              </a:spcAft>
              <a:buSzPts val="10000"/>
              <a:buNone/>
              <a:defRPr sz="10000"/>
            </a:lvl5pPr>
            <a:lvl6pPr lvl="5" algn="ctr">
              <a:lnSpc>
                <a:spcPct val="100000"/>
              </a:lnSpc>
              <a:spcBef>
                <a:spcPts val="0"/>
              </a:spcBef>
              <a:spcAft>
                <a:spcPts val="0"/>
              </a:spcAft>
              <a:buSzPts val="10000"/>
              <a:buNone/>
              <a:defRPr sz="10000"/>
            </a:lvl6pPr>
            <a:lvl7pPr lvl="6" algn="ctr">
              <a:lnSpc>
                <a:spcPct val="100000"/>
              </a:lnSpc>
              <a:spcBef>
                <a:spcPts val="0"/>
              </a:spcBef>
              <a:spcAft>
                <a:spcPts val="0"/>
              </a:spcAft>
              <a:buSzPts val="10000"/>
              <a:buNone/>
              <a:defRPr sz="10000"/>
            </a:lvl7pPr>
            <a:lvl8pPr lvl="7" algn="ctr">
              <a:lnSpc>
                <a:spcPct val="100000"/>
              </a:lnSpc>
              <a:spcBef>
                <a:spcPts val="0"/>
              </a:spcBef>
              <a:spcAft>
                <a:spcPts val="0"/>
              </a:spcAft>
              <a:buSzPts val="10000"/>
              <a:buNone/>
              <a:defRPr sz="10000"/>
            </a:lvl8pPr>
            <a:lvl9pPr lvl="8" algn="ctr">
              <a:lnSpc>
                <a:spcPct val="100000"/>
              </a:lnSpc>
              <a:spcBef>
                <a:spcPts val="0"/>
              </a:spcBef>
              <a:spcAft>
                <a:spcPts val="0"/>
              </a:spcAft>
              <a:buSzPts val="10000"/>
              <a:buNone/>
              <a:defRPr sz="10000"/>
            </a:lvl9pPr>
          </a:lstStyle>
          <a:p>
            <a:endParaRPr/>
          </a:p>
        </p:txBody>
      </p:sp>
      <p:sp>
        <p:nvSpPr>
          <p:cNvPr id="121" name="Google Shape;121;p37"/>
          <p:cNvSpPr txBox="1">
            <a:spLocks noGrp="1"/>
          </p:cNvSpPr>
          <p:nvPr>
            <p:ph type="subTitle" idx="1"/>
          </p:nvPr>
        </p:nvSpPr>
        <p:spPr>
          <a:xfrm>
            <a:off x="4411825" y="2790312"/>
            <a:ext cx="3629700" cy="4317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200"/>
              <a:buNone/>
              <a:defRPr sz="1400"/>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a:endParaRPr/>
          </a:p>
        </p:txBody>
      </p:sp>
      <p:sp>
        <p:nvSpPr>
          <p:cNvPr id="122" name="Google Shape;122;p37"/>
          <p:cNvSpPr>
            <a:spLocks noGrp="1"/>
          </p:cNvSpPr>
          <p:nvPr>
            <p:ph type="pic" idx="2"/>
          </p:nvPr>
        </p:nvSpPr>
        <p:spPr>
          <a:xfrm>
            <a:off x="694175" y="923200"/>
            <a:ext cx="3297000" cy="3297000"/>
          </a:xfrm>
          <a:prstGeom prst="ellipse">
            <a:avLst/>
          </a:prstGeom>
          <a:noFill/>
          <a:ln>
            <a:noFill/>
          </a:ln>
        </p:spPr>
      </p:sp>
      <p:sp>
        <p:nvSpPr>
          <p:cNvPr id="123" name="Google Shape;123;p37"/>
          <p:cNvSpPr/>
          <p:nvPr/>
        </p:nvSpPr>
        <p:spPr>
          <a:xfrm rot="-6390818">
            <a:off x="89223" y="4515151"/>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37"/>
          <p:cNvSpPr/>
          <p:nvPr/>
        </p:nvSpPr>
        <p:spPr>
          <a:xfrm rot="10800000">
            <a:off x="1305350" y="4293925"/>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37"/>
          <p:cNvSpPr/>
          <p:nvPr/>
        </p:nvSpPr>
        <p:spPr>
          <a:xfrm rot="-8100000">
            <a:off x="4359437" y="4400119"/>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37"/>
          <p:cNvSpPr/>
          <p:nvPr/>
        </p:nvSpPr>
        <p:spPr>
          <a:xfrm rot="6874880">
            <a:off x="-2952476" y="789667"/>
            <a:ext cx="4922058" cy="2499598"/>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37"/>
          <p:cNvSpPr/>
          <p:nvPr/>
        </p:nvSpPr>
        <p:spPr>
          <a:xfrm rot="-9647156">
            <a:off x="171378" y="3431926"/>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37"/>
          <p:cNvSpPr/>
          <p:nvPr/>
        </p:nvSpPr>
        <p:spPr>
          <a:xfrm rot="-10539163" flipH="1">
            <a:off x="5191152" y="20486"/>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37"/>
          <p:cNvSpPr/>
          <p:nvPr/>
        </p:nvSpPr>
        <p:spPr>
          <a:xfrm rot="-4190590">
            <a:off x="2380635" y="-276898"/>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0"/>
        <p:cNvGrpSpPr/>
        <p:nvPr/>
      </p:nvGrpSpPr>
      <p:grpSpPr>
        <a:xfrm>
          <a:off x="0" y="0"/>
          <a:ext cx="0" cy="0"/>
          <a:chOff x="0" y="0"/>
          <a:chExt cx="0" cy="0"/>
        </a:xfrm>
      </p:grpSpPr>
      <p:sp>
        <p:nvSpPr>
          <p:cNvPr id="131" name="Google Shape;131;p38"/>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32" name="Google Shape;132;p38"/>
          <p:cNvSpPr txBox="1">
            <a:spLocks noGrp="1"/>
          </p:cNvSpPr>
          <p:nvPr>
            <p:ph type="title" idx="2"/>
          </p:nvPr>
        </p:nvSpPr>
        <p:spPr>
          <a:xfrm>
            <a:off x="1872325" y="1433963"/>
            <a:ext cx="1790100" cy="775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000"/>
              <a:buNone/>
              <a:defRPr sz="1800"/>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
        <p:nvSpPr>
          <p:cNvPr id="133" name="Google Shape;133;p38"/>
          <p:cNvSpPr txBox="1">
            <a:spLocks noGrp="1"/>
          </p:cNvSpPr>
          <p:nvPr>
            <p:ph type="title" idx="3"/>
          </p:nvPr>
        </p:nvSpPr>
        <p:spPr>
          <a:xfrm>
            <a:off x="5616056" y="1433963"/>
            <a:ext cx="1790100" cy="775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000"/>
              <a:buNone/>
              <a:defRPr sz="1800"/>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
        <p:nvSpPr>
          <p:cNvPr id="134" name="Google Shape;134;p38"/>
          <p:cNvSpPr txBox="1">
            <a:spLocks noGrp="1"/>
          </p:cNvSpPr>
          <p:nvPr>
            <p:ph type="subTitle" idx="1"/>
          </p:nvPr>
        </p:nvSpPr>
        <p:spPr>
          <a:xfrm>
            <a:off x="1872326" y="2133563"/>
            <a:ext cx="17901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a:endParaRPr/>
          </a:p>
        </p:txBody>
      </p:sp>
      <p:sp>
        <p:nvSpPr>
          <p:cNvPr id="135" name="Google Shape;135;p38"/>
          <p:cNvSpPr txBox="1">
            <a:spLocks noGrp="1"/>
          </p:cNvSpPr>
          <p:nvPr>
            <p:ph type="subTitle" idx="4"/>
          </p:nvPr>
        </p:nvSpPr>
        <p:spPr>
          <a:xfrm>
            <a:off x="5616057" y="2133563"/>
            <a:ext cx="17901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a:endParaRPr/>
          </a:p>
        </p:txBody>
      </p:sp>
      <p:sp>
        <p:nvSpPr>
          <p:cNvPr id="136" name="Google Shape;136;p38"/>
          <p:cNvSpPr txBox="1">
            <a:spLocks noGrp="1"/>
          </p:cNvSpPr>
          <p:nvPr>
            <p:ph type="title" idx="5"/>
          </p:nvPr>
        </p:nvSpPr>
        <p:spPr>
          <a:xfrm>
            <a:off x="1872325" y="2960850"/>
            <a:ext cx="1790100" cy="775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000"/>
              <a:buNone/>
              <a:defRPr sz="1800"/>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
        <p:nvSpPr>
          <p:cNvPr id="137" name="Google Shape;137;p38"/>
          <p:cNvSpPr txBox="1">
            <a:spLocks noGrp="1"/>
          </p:cNvSpPr>
          <p:nvPr>
            <p:ph type="title" idx="6"/>
          </p:nvPr>
        </p:nvSpPr>
        <p:spPr>
          <a:xfrm>
            <a:off x="5616050" y="2960850"/>
            <a:ext cx="1790100" cy="775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000"/>
              <a:buNone/>
              <a:defRPr sz="1800"/>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
        <p:nvSpPr>
          <p:cNvPr id="138" name="Google Shape;138;p38"/>
          <p:cNvSpPr txBox="1">
            <a:spLocks noGrp="1"/>
          </p:cNvSpPr>
          <p:nvPr>
            <p:ph type="subTitle" idx="7"/>
          </p:nvPr>
        </p:nvSpPr>
        <p:spPr>
          <a:xfrm>
            <a:off x="1872346" y="3660450"/>
            <a:ext cx="17901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a:endParaRPr/>
          </a:p>
        </p:txBody>
      </p:sp>
      <p:sp>
        <p:nvSpPr>
          <p:cNvPr id="139" name="Google Shape;139;p38"/>
          <p:cNvSpPr txBox="1">
            <a:spLocks noGrp="1"/>
          </p:cNvSpPr>
          <p:nvPr>
            <p:ph type="subTitle" idx="8"/>
          </p:nvPr>
        </p:nvSpPr>
        <p:spPr>
          <a:xfrm>
            <a:off x="5616060" y="3660450"/>
            <a:ext cx="17901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a:endParaRPr/>
          </a:p>
        </p:txBody>
      </p:sp>
      <p:sp>
        <p:nvSpPr>
          <p:cNvPr id="140" name="Google Shape;140;p38"/>
          <p:cNvSpPr txBox="1">
            <a:spLocks noGrp="1"/>
          </p:cNvSpPr>
          <p:nvPr>
            <p:ph type="title" idx="9"/>
          </p:nvPr>
        </p:nvSpPr>
        <p:spPr>
          <a:xfrm>
            <a:off x="944025" y="1816175"/>
            <a:ext cx="775800" cy="5079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000"/>
              <a:buNone/>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141" name="Google Shape;141;p38"/>
          <p:cNvSpPr txBox="1">
            <a:spLocks noGrp="1"/>
          </p:cNvSpPr>
          <p:nvPr>
            <p:ph type="title" idx="13"/>
          </p:nvPr>
        </p:nvSpPr>
        <p:spPr>
          <a:xfrm>
            <a:off x="944025" y="3343049"/>
            <a:ext cx="775800" cy="5079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000"/>
              <a:buNone/>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142" name="Google Shape;142;p38"/>
          <p:cNvSpPr txBox="1">
            <a:spLocks noGrp="1"/>
          </p:cNvSpPr>
          <p:nvPr>
            <p:ph type="title" idx="14"/>
          </p:nvPr>
        </p:nvSpPr>
        <p:spPr>
          <a:xfrm>
            <a:off x="4687875" y="1816150"/>
            <a:ext cx="775800" cy="5079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000"/>
              <a:buNone/>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143" name="Google Shape;143;p38"/>
          <p:cNvSpPr txBox="1">
            <a:spLocks noGrp="1"/>
          </p:cNvSpPr>
          <p:nvPr>
            <p:ph type="title" idx="15"/>
          </p:nvPr>
        </p:nvSpPr>
        <p:spPr>
          <a:xfrm>
            <a:off x="4687875" y="3343050"/>
            <a:ext cx="775800" cy="5079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000"/>
              <a:buNone/>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144" name="Google Shape;144;p38"/>
          <p:cNvSpPr/>
          <p:nvPr/>
        </p:nvSpPr>
        <p:spPr>
          <a:xfrm rot="-10539163" flipH="1">
            <a:off x="6058802" y="4592486"/>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38"/>
          <p:cNvSpPr/>
          <p:nvPr/>
        </p:nvSpPr>
        <p:spPr>
          <a:xfrm rot="-6390628">
            <a:off x="90380" y="4469923"/>
            <a:ext cx="884455" cy="867329"/>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38"/>
          <p:cNvSpPr/>
          <p:nvPr/>
        </p:nvSpPr>
        <p:spPr>
          <a:xfrm rot="10800000">
            <a:off x="0" y="-486775"/>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38"/>
          <p:cNvSpPr/>
          <p:nvPr/>
        </p:nvSpPr>
        <p:spPr>
          <a:xfrm rot="-8100000">
            <a:off x="8218212" y="1006619"/>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38"/>
          <p:cNvSpPr/>
          <p:nvPr/>
        </p:nvSpPr>
        <p:spPr>
          <a:xfrm rot="10799607" flipH="1">
            <a:off x="-2134372" y="1159921"/>
            <a:ext cx="2854364" cy="2576574"/>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38"/>
          <p:cNvSpPr/>
          <p:nvPr/>
        </p:nvSpPr>
        <p:spPr>
          <a:xfrm rot="3632915">
            <a:off x="6956795" y="-138305"/>
            <a:ext cx="4921996" cy="2499566"/>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38"/>
          <p:cNvSpPr/>
          <p:nvPr/>
        </p:nvSpPr>
        <p:spPr>
          <a:xfrm rot="-9647156">
            <a:off x="6350403" y="6505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38"/>
          <p:cNvSpPr/>
          <p:nvPr/>
        </p:nvSpPr>
        <p:spPr>
          <a:xfrm>
            <a:off x="8355387" y="1701807"/>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umbers and text ">
  <p:cSld name="Numbers and text ">
    <p:spTree>
      <p:nvGrpSpPr>
        <p:cNvPr id="1" name="Shape 152"/>
        <p:cNvGrpSpPr/>
        <p:nvPr/>
      </p:nvGrpSpPr>
      <p:grpSpPr>
        <a:xfrm>
          <a:off x="0" y="0"/>
          <a:ext cx="0" cy="0"/>
          <a:chOff x="0" y="0"/>
          <a:chExt cx="0" cy="0"/>
        </a:xfrm>
      </p:grpSpPr>
      <p:sp>
        <p:nvSpPr>
          <p:cNvPr id="153" name="Google Shape;153;p39"/>
          <p:cNvSpPr txBox="1">
            <a:spLocks noGrp="1"/>
          </p:cNvSpPr>
          <p:nvPr>
            <p:ph type="title"/>
          </p:nvPr>
        </p:nvSpPr>
        <p:spPr>
          <a:xfrm>
            <a:off x="6648175" y="937000"/>
            <a:ext cx="1782600" cy="808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0000"/>
              <a:buNone/>
              <a:defRPr sz="4800"/>
            </a:lvl1pPr>
            <a:lvl2pPr lvl="1" algn="ctr">
              <a:lnSpc>
                <a:spcPct val="100000"/>
              </a:lnSpc>
              <a:spcBef>
                <a:spcPts val="0"/>
              </a:spcBef>
              <a:spcAft>
                <a:spcPts val="0"/>
              </a:spcAft>
              <a:buSzPts val="10000"/>
              <a:buNone/>
              <a:defRPr sz="10000"/>
            </a:lvl2pPr>
            <a:lvl3pPr lvl="2" algn="ctr">
              <a:lnSpc>
                <a:spcPct val="100000"/>
              </a:lnSpc>
              <a:spcBef>
                <a:spcPts val="0"/>
              </a:spcBef>
              <a:spcAft>
                <a:spcPts val="0"/>
              </a:spcAft>
              <a:buSzPts val="10000"/>
              <a:buNone/>
              <a:defRPr sz="10000"/>
            </a:lvl3pPr>
            <a:lvl4pPr lvl="3" algn="ctr">
              <a:lnSpc>
                <a:spcPct val="100000"/>
              </a:lnSpc>
              <a:spcBef>
                <a:spcPts val="0"/>
              </a:spcBef>
              <a:spcAft>
                <a:spcPts val="0"/>
              </a:spcAft>
              <a:buSzPts val="10000"/>
              <a:buNone/>
              <a:defRPr sz="10000"/>
            </a:lvl4pPr>
            <a:lvl5pPr lvl="4" algn="ctr">
              <a:lnSpc>
                <a:spcPct val="100000"/>
              </a:lnSpc>
              <a:spcBef>
                <a:spcPts val="0"/>
              </a:spcBef>
              <a:spcAft>
                <a:spcPts val="0"/>
              </a:spcAft>
              <a:buSzPts val="10000"/>
              <a:buNone/>
              <a:defRPr sz="10000"/>
            </a:lvl5pPr>
            <a:lvl6pPr lvl="5" algn="ctr">
              <a:lnSpc>
                <a:spcPct val="100000"/>
              </a:lnSpc>
              <a:spcBef>
                <a:spcPts val="0"/>
              </a:spcBef>
              <a:spcAft>
                <a:spcPts val="0"/>
              </a:spcAft>
              <a:buSzPts val="10000"/>
              <a:buNone/>
              <a:defRPr sz="10000"/>
            </a:lvl6pPr>
            <a:lvl7pPr lvl="6" algn="ctr">
              <a:lnSpc>
                <a:spcPct val="100000"/>
              </a:lnSpc>
              <a:spcBef>
                <a:spcPts val="0"/>
              </a:spcBef>
              <a:spcAft>
                <a:spcPts val="0"/>
              </a:spcAft>
              <a:buSzPts val="10000"/>
              <a:buNone/>
              <a:defRPr sz="10000"/>
            </a:lvl7pPr>
            <a:lvl8pPr lvl="7" algn="ctr">
              <a:lnSpc>
                <a:spcPct val="100000"/>
              </a:lnSpc>
              <a:spcBef>
                <a:spcPts val="0"/>
              </a:spcBef>
              <a:spcAft>
                <a:spcPts val="0"/>
              </a:spcAft>
              <a:buSzPts val="10000"/>
              <a:buNone/>
              <a:defRPr sz="10000"/>
            </a:lvl8pPr>
            <a:lvl9pPr lvl="8" algn="ctr">
              <a:lnSpc>
                <a:spcPct val="100000"/>
              </a:lnSpc>
              <a:spcBef>
                <a:spcPts val="0"/>
              </a:spcBef>
              <a:spcAft>
                <a:spcPts val="0"/>
              </a:spcAft>
              <a:buSzPts val="10000"/>
              <a:buNone/>
              <a:defRPr sz="10000"/>
            </a:lvl9pPr>
          </a:lstStyle>
          <a:p>
            <a:endParaRPr/>
          </a:p>
        </p:txBody>
      </p:sp>
      <p:sp>
        <p:nvSpPr>
          <p:cNvPr id="154" name="Google Shape;154;p39"/>
          <p:cNvSpPr txBox="1">
            <a:spLocks noGrp="1"/>
          </p:cNvSpPr>
          <p:nvPr>
            <p:ph type="subTitle" idx="1"/>
          </p:nvPr>
        </p:nvSpPr>
        <p:spPr>
          <a:xfrm>
            <a:off x="6648175" y="1653225"/>
            <a:ext cx="1782600" cy="5619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400"/>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a:endParaRPr/>
          </a:p>
        </p:txBody>
      </p:sp>
      <p:sp>
        <p:nvSpPr>
          <p:cNvPr id="155" name="Google Shape;155;p39"/>
          <p:cNvSpPr txBox="1">
            <a:spLocks noGrp="1"/>
          </p:cNvSpPr>
          <p:nvPr>
            <p:ph type="title" idx="2"/>
          </p:nvPr>
        </p:nvSpPr>
        <p:spPr>
          <a:xfrm>
            <a:off x="713225" y="2886775"/>
            <a:ext cx="1782600" cy="808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0000"/>
              <a:buNone/>
              <a:defRPr sz="4800"/>
            </a:lvl1pPr>
            <a:lvl2pPr lvl="1" algn="ctr">
              <a:lnSpc>
                <a:spcPct val="100000"/>
              </a:lnSpc>
              <a:spcBef>
                <a:spcPts val="0"/>
              </a:spcBef>
              <a:spcAft>
                <a:spcPts val="0"/>
              </a:spcAft>
              <a:buSzPts val="10000"/>
              <a:buNone/>
              <a:defRPr sz="10000"/>
            </a:lvl2pPr>
            <a:lvl3pPr lvl="2" algn="ctr">
              <a:lnSpc>
                <a:spcPct val="100000"/>
              </a:lnSpc>
              <a:spcBef>
                <a:spcPts val="0"/>
              </a:spcBef>
              <a:spcAft>
                <a:spcPts val="0"/>
              </a:spcAft>
              <a:buSzPts val="10000"/>
              <a:buNone/>
              <a:defRPr sz="10000"/>
            </a:lvl3pPr>
            <a:lvl4pPr lvl="3" algn="ctr">
              <a:lnSpc>
                <a:spcPct val="100000"/>
              </a:lnSpc>
              <a:spcBef>
                <a:spcPts val="0"/>
              </a:spcBef>
              <a:spcAft>
                <a:spcPts val="0"/>
              </a:spcAft>
              <a:buSzPts val="10000"/>
              <a:buNone/>
              <a:defRPr sz="10000"/>
            </a:lvl4pPr>
            <a:lvl5pPr lvl="4" algn="ctr">
              <a:lnSpc>
                <a:spcPct val="100000"/>
              </a:lnSpc>
              <a:spcBef>
                <a:spcPts val="0"/>
              </a:spcBef>
              <a:spcAft>
                <a:spcPts val="0"/>
              </a:spcAft>
              <a:buSzPts val="10000"/>
              <a:buNone/>
              <a:defRPr sz="10000"/>
            </a:lvl5pPr>
            <a:lvl6pPr lvl="5" algn="ctr">
              <a:lnSpc>
                <a:spcPct val="100000"/>
              </a:lnSpc>
              <a:spcBef>
                <a:spcPts val="0"/>
              </a:spcBef>
              <a:spcAft>
                <a:spcPts val="0"/>
              </a:spcAft>
              <a:buSzPts val="10000"/>
              <a:buNone/>
              <a:defRPr sz="10000"/>
            </a:lvl6pPr>
            <a:lvl7pPr lvl="6" algn="ctr">
              <a:lnSpc>
                <a:spcPct val="100000"/>
              </a:lnSpc>
              <a:spcBef>
                <a:spcPts val="0"/>
              </a:spcBef>
              <a:spcAft>
                <a:spcPts val="0"/>
              </a:spcAft>
              <a:buSzPts val="10000"/>
              <a:buNone/>
              <a:defRPr sz="10000"/>
            </a:lvl7pPr>
            <a:lvl8pPr lvl="7" algn="ctr">
              <a:lnSpc>
                <a:spcPct val="100000"/>
              </a:lnSpc>
              <a:spcBef>
                <a:spcPts val="0"/>
              </a:spcBef>
              <a:spcAft>
                <a:spcPts val="0"/>
              </a:spcAft>
              <a:buSzPts val="10000"/>
              <a:buNone/>
              <a:defRPr sz="10000"/>
            </a:lvl8pPr>
            <a:lvl9pPr lvl="8" algn="ctr">
              <a:lnSpc>
                <a:spcPct val="100000"/>
              </a:lnSpc>
              <a:spcBef>
                <a:spcPts val="0"/>
              </a:spcBef>
              <a:spcAft>
                <a:spcPts val="0"/>
              </a:spcAft>
              <a:buSzPts val="10000"/>
              <a:buNone/>
              <a:defRPr sz="10000"/>
            </a:lvl9pPr>
          </a:lstStyle>
          <a:p>
            <a:endParaRPr/>
          </a:p>
        </p:txBody>
      </p:sp>
      <p:sp>
        <p:nvSpPr>
          <p:cNvPr id="156" name="Google Shape;156;p39"/>
          <p:cNvSpPr txBox="1">
            <a:spLocks noGrp="1"/>
          </p:cNvSpPr>
          <p:nvPr>
            <p:ph type="subTitle" idx="3"/>
          </p:nvPr>
        </p:nvSpPr>
        <p:spPr>
          <a:xfrm>
            <a:off x="713225" y="3603176"/>
            <a:ext cx="1782600" cy="5619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400"/>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a:endParaRPr/>
          </a:p>
        </p:txBody>
      </p:sp>
      <p:sp>
        <p:nvSpPr>
          <p:cNvPr id="157" name="Google Shape;157;p39"/>
          <p:cNvSpPr txBox="1">
            <a:spLocks noGrp="1"/>
          </p:cNvSpPr>
          <p:nvPr>
            <p:ph type="title" idx="4"/>
          </p:nvPr>
        </p:nvSpPr>
        <p:spPr>
          <a:xfrm>
            <a:off x="713225" y="937000"/>
            <a:ext cx="1782600" cy="808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0000"/>
              <a:buNone/>
              <a:defRPr sz="4800"/>
            </a:lvl1pPr>
            <a:lvl2pPr lvl="1" algn="ctr">
              <a:lnSpc>
                <a:spcPct val="100000"/>
              </a:lnSpc>
              <a:spcBef>
                <a:spcPts val="0"/>
              </a:spcBef>
              <a:spcAft>
                <a:spcPts val="0"/>
              </a:spcAft>
              <a:buSzPts val="10000"/>
              <a:buNone/>
              <a:defRPr sz="10000"/>
            </a:lvl2pPr>
            <a:lvl3pPr lvl="2" algn="ctr">
              <a:lnSpc>
                <a:spcPct val="100000"/>
              </a:lnSpc>
              <a:spcBef>
                <a:spcPts val="0"/>
              </a:spcBef>
              <a:spcAft>
                <a:spcPts val="0"/>
              </a:spcAft>
              <a:buSzPts val="10000"/>
              <a:buNone/>
              <a:defRPr sz="10000"/>
            </a:lvl3pPr>
            <a:lvl4pPr lvl="3" algn="ctr">
              <a:lnSpc>
                <a:spcPct val="100000"/>
              </a:lnSpc>
              <a:spcBef>
                <a:spcPts val="0"/>
              </a:spcBef>
              <a:spcAft>
                <a:spcPts val="0"/>
              </a:spcAft>
              <a:buSzPts val="10000"/>
              <a:buNone/>
              <a:defRPr sz="10000"/>
            </a:lvl4pPr>
            <a:lvl5pPr lvl="4" algn="ctr">
              <a:lnSpc>
                <a:spcPct val="100000"/>
              </a:lnSpc>
              <a:spcBef>
                <a:spcPts val="0"/>
              </a:spcBef>
              <a:spcAft>
                <a:spcPts val="0"/>
              </a:spcAft>
              <a:buSzPts val="10000"/>
              <a:buNone/>
              <a:defRPr sz="10000"/>
            </a:lvl5pPr>
            <a:lvl6pPr lvl="5" algn="ctr">
              <a:lnSpc>
                <a:spcPct val="100000"/>
              </a:lnSpc>
              <a:spcBef>
                <a:spcPts val="0"/>
              </a:spcBef>
              <a:spcAft>
                <a:spcPts val="0"/>
              </a:spcAft>
              <a:buSzPts val="10000"/>
              <a:buNone/>
              <a:defRPr sz="10000"/>
            </a:lvl6pPr>
            <a:lvl7pPr lvl="6" algn="ctr">
              <a:lnSpc>
                <a:spcPct val="100000"/>
              </a:lnSpc>
              <a:spcBef>
                <a:spcPts val="0"/>
              </a:spcBef>
              <a:spcAft>
                <a:spcPts val="0"/>
              </a:spcAft>
              <a:buSzPts val="10000"/>
              <a:buNone/>
              <a:defRPr sz="10000"/>
            </a:lvl7pPr>
            <a:lvl8pPr lvl="7" algn="ctr">
              <a:lnSpc>
                <a:spcPct val="100000"/>
              </a:lnSpc>
              <a:spcBef>
                <a:spcPts val="0"/>
              </a:spcBef>
              <a:spcAft>
                <a:spcPts val="0"/>
              </a:spcAft>
              <a:buSzPts val="10000"/>
              <a:buNone/>
              <a:defRPr sz="10000"/>
            </a:lvl8pPr>
            <a:lvl9pPr lvl="8" algn="ctr">
              <a:lnSpc>
                <a:spcPct val="100000"/>
              </a:lnSpc>
              <a:spcBef>
                <a:spcPts val="0"/>
              </a:spcBef>
              <a:spcAft>
                <a:spcPts val="0"/>
              </a:spcAft>
              <a:buSzPts val="10000"/>
              <a:buNone/>
              <a:defRPr sz="10000"/>
            </a:lvl9pPr>
          </a:lstStyle>
          <a:p>
            <a:endParaRPr/>
          </a:p>
        </p:txBody>
      </p:sp>
      <p:sp>
        <p:nvSpPr>
          <p:cNvPr id="158" name="Google Shape;158;p39"/>
          <p:cNvSpPr txBox="1">
            <a:spLocks noGrp="1"/>
          </p:cNvSpPr>
          <p:nvPr>
            <p:ph type="subTitle" idx="5"/>
          </p:nvPr>
        </p:nvSpPr>
        <p:spPr>
          <a:xfrm>
            <a:off x="713225" y="1653319"/>
            <a:ext cx="1782600" cy="5619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400"/>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a:endParaRPr/>
          </a:p>
        </p:txBody>
      </p:sp>
      <p:sp>
        <p:nvSpPr>
          <p:cNvPr id="159" name="Google Shape;159;p39"/>
          <p:cNvSpPr txBox="1">
            <a:spLocks noGrp="1"/>
          </p:cNvSpPr>
          <p:nvPr>
            <p:ph type="title" idx="6"/>
          </p:nvPr>
        </p:nvSpPr>
        <p:spPr>
          <a:xfrm>
            <a:off x="6648175" y="2886775"/>
            <a:ext cx="1782600" cy="808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0000"/>
              <a:buNone/>
              <a:defRPr sz="4800"/>
            </a:lvl1pPr>
            <a:lvl2pPr lvl="1" algn="ctr">
              <a:lnSpc>
                <a:spcPct val="100000"/>
              </a:lnSpc>
              <a:spcBef>
                <a:spcPts val="0"/>
              </a:spcBef>
              <a:spcAft>
                <a:spcPts val="0"/>
              </a:spcAft>
              <a:buSzPts val="10000"/>
              <a:buNone/>
              <a:defRPr sz="10000"/>
            </a:lvl2pPr>
            <a:lvl3pPr lvl="2" algn="ctr">
              <a:lnSpc>
                <a:spcPct val="100000"/>
              </a:lnSpc>
              <a:spcBef>
                <a:spcPts val="0"/>
              </a:spcBef>
              <a:spcAft>
                <a:spcPts val="0"/>
              </a:spcAft>
              <a:buSzPts val="10000"/>
              <a:buNone/>
              <a:defRPr sz="10000"/>
            </a:lvl3pPr>
            <a:lvl4pPr lvl="3" algn="ctr">
              <a:lnSpc>
                <a:spcPct val="100000"/>
              </a:lnSpc>
              <a:spcBef>
                <a:spcPts val="0"/>
              </a:spcBef>
              <a:spcAft>
                <a:spcPts val="0"/>
              </a:spcAft>
              <a:buSzPts val="10000"/>
              <a:buNone/>
              <a:defRPr sz="10000"/>
            </a:lvl4pPr>
            <a:lvl5pPr lvl="4" algn="ctr">
              <a:lnSpc>
                <a:spcPct val="100000"/>
              </a:lnSpc>
              <a:spcBef>
                <a:spcPts val="0"/>
              </a:spcBef>
              <a:spcAft>
                <a:spcPts val="0"/>
              </a:spcAft>
              <a:buSzPts val="10000"/>
              <a:buNone/>
              <a:defRPr sz="10000"/>
            </a:lvl5pPr>
            <a:lvl6pPr lvl="5" algn="ctr">
              <a:lnSpc>
                <a:spcPct val="100000"/>
              </a:lnSpc>
              <a:spcBef>
                <a:spcPts val="0"/>
              </a:spcBef>
              <a:spcAft>
                <a:spcPts val="0"/>
              </a:spcAft>
              <a:buSzPts val="10000"/>
              <a:buNone/>
              <a:defRPr sz="10000"/>
            </a:lvl6pPr>
            <a:lvl7pPr lvl="6" algn="ctr">
              <a:lnSpc>
                <a:spcPct val="100000"/>
              </a:lnSpc>
              <a:spcBef>
                <a:spcPts val="0"/>
              </a:spcBef>
              <a:spcAft>
                <a:spcPts val="0"/>
              </a:spcAft>
              <a:buSzPts val="10000"/>
              <a:buNone/>
              <a:defRPr sz="10000"/>
            </a:lvl7pPr>
            <a:lvl8pPr lvl="7" algn="ctr">
              <a:lnSpc>
                <a:spcPct val="100000"/>
              </a:lnSpc>
              <a:spcBef>
                <a:spcPts val="0"/>
              </a:spcBef>
              <a:spcAft>
                <a:spcPts val="0"/>
              </a:spcAft>
              <a:buSzPts val="10000"/>
              <a:buNone/>
              <a:defRPr sz="10000"/>
            </a:lvl8pPr>
            <a:lvl9pPr lvl="8" algn="ctr">
              <a:lnSpc>
                <a:spcPct val="100000"/>
              </a:lnSpc>
              <a:spcBef>
                <a:spcPts val="0"/>
              </a:spcBef>
              <a:spcAft>
                <a:spcPts val="0"/>
              </a:spcAft>
              <a:buSzPts val="10000"/>
              <a:buNone/>
              <a:defRPr sz="10000"/>
            </a:lvl9pPr>
          </a:lstStyle>
          <a:p>
            <a:endParaRPr/>
          </a:p>
        </p:txBody>
      </p:sp>
      <p:sp>
        <p:nvSpPr>
          <p:cNvPr id="160" name="Google Shape;160;p39"/>
          <p:cNvSpPr txBox="1">
            <a:spLocks noGrp="1"/>
          </p:cNvSpPr>
          <p:nvPr>
            <p:ph type="subTitle" idx="7"/>
          </p:nvPr>
        </p:nvSpPr>
        <p:spPr>
          <a:xfrm>
            <a:off x="6648175" y="3603176"/>
            <a:ext cx="1782600" cy="5619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400"/>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a:endParaRPr/>
          </a:p>
        </p:txBody>
      </p:sp>
      <p:sp>
        <p:nvSpPr>
          <p:cNvPr id="161" name="Google Shape;161;p39"/>
          <p:cNvSpPr>
            <a:spLocks noGrp="1"/>
          </p:cNvSpPr>
          <p:nvPr>
            <p:ph type="pic" idx="8"/>
          </p:nvPr>
        </p:nvSpPr>
        <p:spPr>
          <a:xfrm>
            <a:off x="3160350" y="1160088"/>
            <a:ext cx="2823300" cy="2823300"/>
          </a:xfrm>
          <a:prstGeom prst="ellipse">
            <a:avLst/>
          </a:prstGeom>
          <a:noFill/>
          <a:ln>
            <a:noFill/>
          </a:ln>
        </p:spPr>
      </p:sp>
      <p:sp>
        <p:nvSpPr>
          <p:cNvPr id="162" name="Google Shape;162;p39"/>
          <p:cNvSpPr/>
          <p:nvPr/>
        </p:nvSpPr>
        <p:spPr>
          <a:xfrm rot="-8100695" flipH="1">
            <a:off x="4154313" y="-1400081"/>
            <a:ext cx="2854360" cy="2576491"/>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A2D78D">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39"/>
          <p:cNvSpPr/>
          <p:nvPr/>
        </p:nvSpPr>
        <p:spPr>
          <a:xfrm rot="-6390818">
            <a:off x="8674173" y="882526"/>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39"/>
          <p:cNvSpPr/>
          <p:nvPr/>
        </p:nvSpPr>
        <p:spPr>
          <a:xfrm>
            <a:off x="2041012" y="4524907"/>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39"/>
          <p:cNvSpPr/>
          <p:nvPr/>
        </p:nvSpPr>
        <p:spPr>
          <a:xfrm rot="10800000">
            <a:off x="2753150" y="-178025"/>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39"/>
          <p:cNvSpPr/>
          <p:nvPr/>
        </p:nvSpPr>
        <p:spPr>
          <a:xfrm rot="-8100000">
            <a:off x="8091962" y="79419"/>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39"/>
          <p:cNvSpPr/>
          <p:nvPr/>
        </p:nvSpPr>
        <p:spPr>
          <a:xfrm rot="6874880">
            <a:off x="6319749" y="3161417"/>
            <a:ext cx="4922058" cy="2499598"/>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39"/>
          <p:cNvSpPr/>
          <p:nvPr/>
        </p:nvSpPr>
        <p:spPr>
          <a:xfrm rot="-9647156">
            <a:off x="738865" y="4855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39"/>
          <p:cNvSpPr/>
          <p:nvPr/>
        </p:nvSpPr>
        <p:spPr>
          <a:xfrm rot="1269657">
            <a:off x="-1484261" y="4080528"/>
            <a:ext cx="4922594" cy="2499870"/>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39"/>
          <p:cNvSpPr/>
          <p:nvPr/>
        </p:nvSpPr>
        <p:spPr>
          <a:xfrm rot="-9647156">
            <a:off x="3373253" y="4359076"/>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39"/>
          <p:cNvSpPr/>
          <p:nvPr/>
        </p:nvSpPr>
        <p:spPr>
          <a:xfrm rot="-4190590">
            <a:off x="5828685" y="4155777"/>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39"/>
          <p:cNvSpPr/>
          <p:nvPr/>
        </p:nvSpPr>
        <p:spPr>
          <a:xfrm rot="-10539163" flipH="1">
            <a:off x="18152" y="559986"/>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73"/>
        <p:cNvGrpSpPr/>
        <p:nvPr/>
      </p:nvGrpSpPr>
      <p:grpSpPr>
        <a:xfrm>
          <a:off x="0" y="0"/>
          <a:ext cx="0" cy="0"/>
          <a:chOff x="0" y="0"/>
          <a:chExt cx="0" cy="0"/>
        </a:xfrm>
      </p:grpSpPr>
      <p:sp>
        <p:nvSpPr>
          <p:cNvPr id="174" name="Google Shape;174;p40"/>
          <p:cNvSpPr txBox="1">
            <a:spLocks noGrp="1"/>
          </p:cNvSpPr>
          <p:nvPr>
            <p:ph type="title"/>
          </p:nvPr>
        </p:nvSpPr>
        <p:spPr>
          <a:xfrm>
            <a:off x="720007" y="1960850"/>
            <a:ext cx="3018300" cy="39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000"/>
              <a:buNone/>
              <a:defRPr sz="1800"/>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
        <p:nvSpPr>
          <p:cNvPr id="175" name="Google Shape;175;p40"/>
          <p:cNvSpPr txBox="1">
            <a:spLocks noGrp="1"/>
          </p:cNvSpPr>
          <p:nvPr>
            <p:ph type="title" idx="2"/>
          </p:nvPr>
        </p:nvSpPr>
        <p:spPr>
          <a:xfrm>
            <a:off x="4670406" y="3756273"/>
            <a:ext cx="3018300" cy="39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000"/>
              <a:buNone/>
              <a:defRPr sz="1800"/>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
        <p:nvSpPr>
          <p:cNvPr id="176" name="Google Shape;176;p40"/>
          <p:cNvSpPr txBox="1">
            <a:spLocks noGrp="1"/>
          </p:cNvSpPr>
          <p:nvPr>
            <p:ph type="subTitle" idx="1"/>
          </p:nvPr>
        </p:nvSpPr>
        <p:spPr>
          <a:xfrm>
            <a:off x="720000" y="2278250"/>
            <a:ext cx="3018300" cy="534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a:endParaRPr/>
          </a:p>
        </p:txBody>
      </p:sp>
      <p:sp>
        <p:nvSpPr>
          <p:cNvPr id="177" name="Google Shape;177;p40"/>
          <p:cNvSpPr txBox="1">
            <a:spLocks noGrp="1"/>
          </p:cNvSpPr>
          <p:nvPr>
            <p:ph type="subTitle" idx="3"/>
          </p:nvPr>
        </p:nvSpPr>
        <p:spPr>
          <a:xfrm>
            <a:off x="4670400" y="4073675"/>
            <a:ext cx="3018300" cy="534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a:endParaRPr/>
          </a:p>
        </p:txBody>
      </p:sp>
      <p:sp>
        <p:nvSpPr>
          <p:cNvPr id="178" name="Google Shape;178;p40"/>
          <p:cNvSpPr txBox="1">
            <a:spLocks noGrp="1"/>
          </p:cNvSpPr>
          <p:nvPr>
            <p:ph type="title" idx="4"/>
          </p:nvPr>
        </p:nvSpPr>
        <p:spPr>
          <a:xfrm>
            <a:off x="720007" y="3756275"/>
            <a:ext cx="3018300" cy="39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000"/>
              <a:buNone/>
              <a:defRPr sz="1800"/>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
        <p:nvSpPr>
          <p:cNvPr id="179" name="Google Shape;179;p40"/>
          <p:cNvSpPr txBox="1">
            <a:spLocks noGrp="1"/>
          </p:cNvSpPr>
          <p:nvPr>
            <p:ph type="title" idx="5"/>
          </p:nvPr>
        </p:nvSpPr>
        <p:spPr>
          <a:xfrm>
            <a:off x="4670406" y="1960850"/>
            <a:ext cx="3018300" cy="39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000"/>
              <a:buNone/>
              <a:defRPr sz="1800"/>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
        <p:nvSpPr>
          <p:cNvPr id="180" name="Google Shape;180;p40"/>
          <p:cNvSpPr txBox="1">
            <a:spLocks noGrp="1"/>
          </p:cNvSpPr>
          <p:nvPr>
            <p:ph type="subTitle" idx="6"/>
          </p:nvPr>
        </p:nvSpPr>
        <p:spPr>
          <a:xfrm>
            <a:off x="720000" y="4073675"/>
            <a:ext cx="3018300" cy="534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a:endParaRPr/>
          </a:p>
        </p:txBody>
      </p:sp>
      <p:sp>
        <p:nvSpPr>
          <p:cNvPr id="181" name="Google Shape;181;p40"/>
          <p:cNvSpPr txBox="1">
            <a:spLocks noGrp="1"/>
          </p:cNvSpPr>
          <p:nvPr>
            <p:ph type="subTitle" idx="7"/>
          </p:nvPr>
        </p:nvSpPr>
        <p:spPr>
          <a:xfrm>
            <a:off x="4670401" y="2278252"/>
            <a:ext cx="3018300" cy="534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a:endParaRPr/>
          </a:p>
        </p:txBody>
      </p:sp>
      <p:sp>
        <p:nvSpPr>
          <p:cNvPr id="182" name="Google Shape;182;p40"/>
          <p:cNvSpPr txBox="1">
            <a:spLocks noGrp="1"/>
          </p:cNvSpPr>
          <p:nvPr>
            <p:ph type="title" idx="8"/>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83" name="Google Shape;183;p40"/>
          <p:cNvSpPr/>
          <p:nvPr/>
        </p:nvSpPr>
        <p:spPr>
          <a:xfrm rot="-6390628">
            <a:off x="8523242" y="979948"/>
            <a:ext cx="884455" cy="867329"/>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40"/>
          <p:cNvSpPr/>
          <p:nvPr/>
        </p:nvSpPr>
        <p:spPr>
          <a:xfrm>
            <a:off x="3254162" y="4527907"/>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40"/>
          <p:cNvSpPr/>
          <p:nvPr/>
        </p:nvSpPr>
        <p:spPr>
          <a:xfrm rot="10800000">
            <a:off x="-499825" y="947713"/>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5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40"/>
          <p:cNvSpPr/>
          <p:nvPr/>
        </p:nvSpPr>
        <p:spPr>
          <a:xfrm rot="-8100000">
            <a:off x="8509137" y="89244"/>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40"/>
          <p:cNvSpPr/>
          <p:nvPr/>
        </p:nvSpPr>
        <p:spPr>
          <a:xfrm rot="-9647156">
            <a:off x="271953" y="25180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p40"/>
          <p:cNvSpPr/>
          <p:nvPr/>
        </p:nvSpPr>
        <p:spPr>
          <a:xfrm rot="-6478235">
            <a:off x="-1739753" y="2941770"/>
            <a:ext cx="3982776" cy="2022597"/>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40"/>
          <p:cNvSpPr/>
          <p:nvPr/>
        </p:nvSpPr>
        <p:spPr>
          <a:xfrm rot="-10539163" flipH="1">
            <a:off x="7165927" y="-75564"/>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90"/>
        <p:cNvGrpSpPr/>
        <p:nvPr/>
      </p:nvGrpSpPr>
      <p:grpSpPr>
        <a:xfrm>
          <a:off x="0" y="0"/>
          <a:ext cx="0" cy="0"/>
          <a:chOff x="0" y="0"/>
          <a:chExt cx="0" cy="0"/>
        </a:xfrm>
      </p:grpSpPr>
      <p:sp>
        <p:nvSpPr>
          <p:cNvPr id="191" name="Google Shape;191;p4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92" name="Google Shape;192;p41"/>
          <p:cNvSpPr txBox="1">
            <a:spLocks noGrp="1"/>
          </p:cNvSpPr>
          <p:nvPr>
            <p:ph type="body" idx="1"/>
          </p:nvPr>
        </p:nvSpPr>
        <p:spPr>
          <a:xfrm>
            <a:off x="720000" y="1017725"/>
            <a:ext cx="7704000" cy="3585900"/>
          </a:xfrm>
          <a:prstGeom prst="rect">
            <a:avLst/>
          </a:prstGeom>
          <a:noFill/>
          <a:ln>
            <a:noFill/>
          </a:ln>
        </p:spPr>
        <p:txBody>
          <a:bodyPr spcFirstLastPara="1" wrap="square" lIns="91425" tIns="91425" rIns="91425" bIns="91425" anchor="t" anchorCtr="0">
            <a:noAutofit/>
          </a:bodyPr>
          <a:lstStyle>
            <a:lvl1pPr marL="457200" lvl="0" indent="-304800" algn="l">
              <a:lnSpc>
                <a:spcPct val="100000"/>
              </a:lnSpc>
              <a:spcBef>
                <a:spcPts val="0"/>
              </a:spcBef>
              <a:spcAft>
                <a:spcPts val="0"/>
              </a:spcAft>
              <a:buSzPts val="1200"/>
              <a:buChar char="●"/>
              <a:defRPr sz="1200"/>
            </a:lvl1pPr>
            <a:lvl2pPr marL="914400" lvl="1" indent="-304800" algn="l">
              <a:lnSpc>
                <a:spcPct val="115000"/>
              </a:lnSpc>
              <a:spcBef>
                <a:spcPts val="0"/>
              </a:spcBef>
              <a:spcAft>
                <a:spcPts val="0"/>
              </a:spcAft>
              <a:buSzPts val="1200"/>
              <a:buFont typeface="Roboto Condensed"/>
              <a:buChar char="○"/>
              <a:defRPr/>
            </a:lvl2pPr>
            <a:lvl3pPr marL="1371600" lvl="2" indent="-304800" algn="l">
              <a:lnSpc>
                <a:spcPct val="115000"/>
              </a:lnSpc>
              <a:spcBef>
                <a:spcPts val="0"/>
              </a:spcBef>
              <a:spcAft>
                <a:spcPts val="0"/>
              </a:spcAft>
              <a:buSzPts val="1200"/>
              <a:buFont typeface="Roboto Condensed"/>
              <a:buChar char="■"/>
              <a:defRPr/>
            </a:lvl3pPr>
            <a:lvl4pPr marL="1828800" lvl="3" indent="-304800" algn="l">
              <a:lnSpc>
                <a:spcPct val="115000"/>
              </a:lnSpc>
              <a:spcBef>
                <a:spcPts val="0"/>
              </a:spcBef>
              <a:spcAft>
                <a:spcPts val="0"/>
              </a:spcAft>
              <a:buSzPts val="1200"/>
              <a:buFont typeface="Roboto Condensed"/>
              <a:buChar char="●"/>
              <a:defRPr/>
            </a:lvl4pPr>
            <a:lvl5pPr marL="2286000" lvl="4" indent="-304800" algn="l">
              <a:lnSpc>
                <a:spcPct val="115000"/>
              </a:lnSpc>
              <a:spcBef>
                <a:spcPts val="0"/>
              </a:spcBef>
              <a:spcAft>
                <a:spcPts val="0"/>
              </a:spcAft>
              <a:buSzPts val="1200"/>
              <a:buFont typeface="Roboto Condensed"/>
              <a:buChar char="○"/>
              <a:defRPr/>
            </a:lvl5pPr>
            <a:lvl6pPr marL="2743200" lvl="5" indent="-304800" algn="l">
              <a:lnSpc>
                <a:spcPct val="115000"/>
              </a:lnSpc>
              <a:spcBef>
                <a:spcPts val="0"/>
              </a:spcBef>
              <a:spcAft>
                <a:spcPts val="0"/>
              </a:spcAft>
              <a:buSzPts val="1200"/>
              <a:buFont typeface="Roboto Condensed"/>
              <a:buChar char="■"/>
              <a:defRPr/>
            </a:lvl6pPr>
            <a:lvl7pPr marL="3200400" lvl="6" indent="-304800" algn="l">
              <a:lnSpc>
                <a:spcPct val="115000"/>
              </a:lnSpc>
              <a:spcBef>
                <a:spcPts val="0"/>
              </a:spcBef>
              <a:spcAft>
                <a:spcPts val="0"/>
              </a:spcAft>
              <a:buSzPts val="1200"/>
              <a:buFont typeface="Roboto Condensed"/>
              <a:buChar char="●"/>
              <a:defRPr/>
            </a:lvl7pPr>
            <a:lvl8pPr marL="3657600" lvl="7" indent="-304800" algn="l">
              <a:lnSpc>
                <a:spcPct val="115000"/>
              </a:lnSpc>
              <a:spcBef>
                <a:spcPts val="0"/>
              </a:spcBef>
              <a:spcAft>
                <a:spcPts val="0"/>
              </a:spcAft>
              <a:buSzPts val="1200"/>
              <a:buFont typeface="Roboto Condensed"/>
              <a:buChar char="○"/>
              <a:defRPr/>
            </a:lvl8pPr>
            <a:lvl9pPr marL="4114800" lvl="8" indent="-304800" algn="l">
              <a:lnSpc>
                <a:spcPct val="115000"/>
              </a:lnSpc>
              <a:spcBef>
                <a:spcPts val="0"/>
              </a:spcBef>
              <a:spcAft>
                <a:spcPts val="0"/>
              </a:spcAft>
              <a:buSzPts val="1200"/>
              <a:buFont typeface="Roboto Condensed"/>
              <a:buChar char="■"/>
              <a:defRPr/>
            </a:lvl9pPr>
          </a:lstStyle>
          <a:p>
            <a:endParaRPr/>
          </a:p>
        </p:txBody>
      </p:sp>
      <p:sp>
        <p:nvSpPr>
          <p:cNvPr id="193" name="Google Shape;193;p41"/>
          <p:cNvSpPr/>
          <p:nvPr/>
        </p:nvSpPr>
        <p:spPr>
          <a:xfrm rot="4190831" flipH="1">
            <a:off x="3273785" y="4276907"/>
            <a:ext cx="2854385" cy="2576416"/>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A2D78D">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41"/>
          <p:cNvSpPr/>
          <p:nvPr/>
        </p:nvSpPr>
        <p:spPr>
          <a:xfrm rot="-10539163" flipH="1">
            <a:off x="880302" y="-61077"/>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41"/>
          <p:cNvSpPr/>
          <p:nvPr/>
        </p:nvSpPr>
        <p:spPr>
          <a:xfrm rot="-6390818">
            <a:off x="-145977" y="3071101"/>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41"/>
          <p:cNvSpPr/>
          <p:nvPr/>
        </p:nvSpPr>
        <p:spPr>
          <a:xfrm>
            <a:off x="6949487" y="-300555"/>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41"/>
          <p:cNvSpPr/>
          <p:nvPr/>
        </p:nvSpPr>
        <p:spPr>
          <a:xfrm rot="-8100000">
            <a:off x="6294962" y="331044"/>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41"/>
          <p:cNvSpPr/>
          <p:nvPr/>
        </p:nvSpPr>
        <p:spPr>
          <a:xfrm rot="-9647156">
            <a:off x="171390" y="2109926"/>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41"/>
          <p:cNvSpPr/>
          <p:nvPr/>
        </p:nvSpPr>
        <p:spPr>
          <a:xfrm rot="-9647156">
            <a:off x="8134328" y="4267926"/>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41"/>
          <p:cNvSpPr/>
          <p:nvPr/>
        </p:nvSpPr>
        <p:spPr>
          <a:xfrm rot="-4190590">
            <a:off x="4628535" y="-276898"/>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01"/>
        <p:cNvGrpSpPr/>
        <p:nvPr/>
      </p:nvGrpSpPr>
      <p:grpSpPr>
        <a:xfrm>
          <a:off x="0" y="0"/>
          <a:ext cx="0" cy="0"/>
          <a:chOff x="0" y="0"/>
          <a:chExt cx="0" cy="0"/>
        </a:xfrm>
      </p:grpSpPr>
      <p:sp>
        <p:nvSpPr>
          <p:cNvPr id="202" name="Google Shape;202;p42"/>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03" name="Google Shape;203;p42"/>
          <p:cNvSpPr/>
          <p:nvPr/>
        </p:nvSpPr>
        <p:spPr>
          <a:xfrm rot="-10119564">
            <a:off x="9648091" y="3957590"/>
            <a:ext cx="475945" cy="484026"/>
          </a:xfrm>
          <a:custGeom>
            <a:avLst/>
            <a:gdLst/>
            <a:ahLst/>
            <a:cxnLst/>
            <a:rect l="l" t="t" r="r" b="b"/>
            <a:pathLst>
              <a:path w="34631" h="35219" extrusionOk="0">
                <a:moveTo>
                  <a:pt x="20921" y="1"/>
                </a:moveTo>
                <a:cubicBezTo>
                  <a:pt x="20896" y="1"/>
                  <a:pt x="20861" y="9"/>
                  <a:pt x="20852" y="25"/>
                </a:cubicBezTo>
                <a:cubicBezTo>
                  <a:pt x="20790" y="144"/>
                  <a:pt x="20703" y="259"/>
                  <a:pt x="20682" y="385"/>
                </a:cubicBezTo>
                <a:cubicBezTo>
                  <a:pt x="20622" y="771"/>
                  <a:pt x="20599" y="1162"/>
                  <a:pt x="20540" y="1548"/>
                </a:cubicBezTo>
                <a:cubicBezTo>
                  <a:pt x="20406" y="2450"/>
                  <a:pt x="20267" y="3355"/>
                  <a:pt x="20113" y="4255"/>
                </a:cubicBezTo>
                <a:cubicBezTo>
                  <a:pt x="20003" y="4908"/>
                  <a:pt x="19869" y="5559"/>
                  <a:pt x="19745" y="6211"/>
                </a:cubicBezTo>
                <a:cubicBezTo>
                  <a:pt x="19735" y="6262"/>
                  <a:pt x="19714" y="6312"/>
                  <a:pt x="19675" y="6356"/>
                </a:cubicBezTo>
                <a:cubicBezTo>
                  <a:pt x="19688" y="6232"/>
                  <a:pt x="19719" y="6104"/>
                  <a:pt x="19710" y="5981"/>
                </a:cubicBezTo>
                <a:cubicBezTo>
                  <a:pt x="19695" y="5767"/>
                  <a:pt x="19659" y="5554"/>
                  <a:pt x="19625" y="5342"/>
                </a:cubicBezTo>
                <a:cubicBezTo>
                  <a:pt x="19621" y="5317"/>
                  <a:pt x="19582" y="5299"/>
                  <a:pt x="19570" y="5288"/>
                </a:cubicBezTo>
                <a:cubicBezTo>
                  <a:pt x="19558" y="5237"/>
                  <a:pt x="19549" y="5190"/>
                  <a:pt x="19535" y="5145"/>
                </a:cubicBezTo>
                <a:cubicBezTo>
                  <a:pt x="19507" y="5058"/>
                  <a:pt x="19496" y="5022"/>
                  <a:pt x="19468" y="5022"/>
                </a:cubicBezTo>
                <a:cubicBezTo>
                  <a:pt x="19445" y="5022"/>
                  <a:pt x="19413" y="5044"/>
                  <a:pt x="19355" y="5082"/>
                </a:cubicBezTo>
                <a:cubicBezTo>
                  <a:pt x="19244" y="5155"/>
                  <a:pt x="19129" y="5222"/>
                  <a:pt x="19021" y="5288"/>
                </a:cubicBezTo>
                <a:cubicBezTo>
                  <a:pt x="19078" y="5047"/>
                  <a:pt x="18923" y="4847"/>
                  <a:pt x="18821" y="4633"/>
                </a:cubicBezTo>
                <a:cubicBezTo>
                  <a:pt x="18748" y="4478"/>
                  <a:pt x="18662" y="4331"/>
                  <a:pt x="18577" y="4182"/>
                </a:cubicBezTo>
                <a:cubicBezTo>
                  <a:pt x="18516" y="4074"/>
                  <a:pt x="18468" y="4022"/>
                  <a:pt x="18411" y="4022"/>
                </a:cubicBezTo>
                <a:cubicBezTo>
                  <a:pt x="18358" y="4022"/>
                  <a:pt x="18298" y="4066"/>
                  <a:pt x="18212" y="4152"/>
                </a:cubicBezTo>
                <a:cubicBezTo>
                  <a:pt x="18088" y="3987"/>
                  <a:pt x="17973" y="3815"/>
                  <a:pt x="17838" y="3660"/>
                </a:cubicBezTo>
                <a:cubicBezTo>
                  <a:pt x="17713" y="3515"/>
                  <a:pt x="17564" y="3390"/>
                  <a:pt x="17426" y="3253"/>
                </a:cubicBezTo>
                <a:cubicBezTo>
                  <a:pt x="17401" y="3228"/>
                  <a:pt x="17378" y="3217"/>
                  <a:pt x="17358" y="3217"/>
                </a:cubicBezTo>
                <a:cubicBezTo>
                  <a:pt x="17329" y="3217"/>
                  <a:pt x="17305" y="3240"/>
                  <a:pt x="17287" y="3277"/>
                </a:cubicBezTo>
                <a:cubicBezTo>
                  <a:pt x="17232" y="3384"/>
                  <a:pt x="17180" y="3493"/>
                  <a:pt x="17142" y="3606"/>
                </a:cubicBezTo>
                <a:cubicBezTo>
                  <a:pt x="17076" y="3801"/>
                  <a:pt x="17037" y="4008"/>
                  <a:pt x="16958" y="4197"/>
                </a:cubicBezTo>
                <a:cubicBezTo>
                  <a:pt x="16903" y="4327"/>
                  <a:pt x="16792" y="4430"/>
                  <a:pt x="16775" y="4581"/>
                </a:cubicBezTo>
                <a:cubicBezTo>
                  <a:pt x="16763" y="4688"/>
                  <a:pt x="16742" y="4795"/>
                  <a:pt x="16722" y="4909"/>
                </a:cubicBezTo>
                <a:cubicBezTo>
                  <a:pt x="16355" y="4648"/>
                  <a:pt x="15970" y="4409"/>
                  <a:pt x="15686" y="3999"/>
                </a:cubicBezTo>
                <a:cubicBezTo>
                  <a:pt x="15671" y="4091"/>
                  <a:pt x="15662" y="4142"/>
                  <a:pt x="15651" y="4211"/>
                </a:cubicBezTo>
                <a:cubicBezTo>
                  <a:pt x="15622" y="4169"/>
                  <a:pt x="15599" y="4147"/>
                  <a:pt x="15591" y="4120"/>
                </a:cubicBezTo>
                <a:cubicBezTo>
                  <a:pt x="15580" y="4070"/>
                  <a:pt x="15574" y="4028"/>
                  <a:pt x="15514" y="4028"/>
                </a:cubicBezTo>
                <a:cubicBezTo>
                  <a:pt x="15508" y="4028"/>
                  <a:pt x="15502" y="4028"/>
                  <a:pt x="15496" y="4029"/>
                </a:cubicBezTo>
                <a:cubicBezTo>
                  <a:pt x="15495" y="4029"/>
                  <a:pt x="15495" y="4029"/>
                  <a:pt x="15494" y="4029"/>
                </a:cubicBezTo>
                <a:cubicBezTo>
                  <a:pt x="15473" y="4029"/>
                  <a:pt x="15441" y="3989"/>
                  <a:pt x="15426" y="3962"/>
                </a:cubicBezTo>
                <a:cubicBezTo>
                  <a:pt x="15333" y="3795"/>
                  <a:pt x="15180" y="3695"/>
                  <a:pt x="15018" y="3619"/>
                </a:cubicBezTo>
                <a:cubicBezTo>
                  <a:pt x="14900" y="3564"/>
                  <a:pt x="14794" y="3490"/>
                  <a:pt x="14679" y="3433"/>
                </a:cubicBezTo>
                <a:cubicBezTo>
                  <a:pt x="14642" y="3415"/>
                  <a:pt x="14615" y="3406"/>
                  <a:pt x="14593" y="3406"/>
                </a:cubicBezTo>
                <a:cubicBezTo>
                  <a:pt x="14554" y="3406"/>
                  <a:pt x="14534" y="3438"/>
                  <a:pt x="14515" y="3510"/>
                </a:cubicBezTo>
                <a:cubicBezTo>
                  <a:pt x="14506" y="3547"/>
                  <a:pt x="14493" y="3583"/>
                  <a:pt x="14472" y="3646"/>
                </a:cubicBezTo>
                <a:cubicBezTo>
                  <a:pt x="14377" y="3587"/>
                  <a:pt x="14292" y="3542"/>
                  <a:pt x="14217" y="3483"/>
                </a:cubicBezTo>
                <a:cubicBezTo>
                  <a:pt x="14071" y="3366"/>
                  <a:pt x="13933" y="3239"/>
                  <a:pt x="13788" y="3121"/>
                </a:cubicBezTo>
                <a:cubicBezTo>
                  <a:pt x="13753" y="3094"/>
                  <a:pt x="13719" y="3075"/>
                  <a:pt x="13686" y="3075"/>
                </a:cubicBezTo>
                <a:cubicBezTo>
                  <a:pt x="13650" y="3075"/>
                  <a:pt x="13617" y="3097"/>
                  <a:pt x="13589" y="3154"/>
                </a:cubicBezTo>
                <a:cubicBezTo>
                  <a:pt x="13568" y="3197"/>
                  <a:pt x="13540" y="3217"/>
                  <a:pt x="13506" y="3217"/>
                </a:cubicBezTo>
                <a:cubicBezTo>
                  <a:pt x="13482" y="3217"/>
                  <a:pt x="13455" y="3207"/>
                  <a:pt x="13426" y="3188"/>
                </a:cubicBezTo>
                <a:cubicBezTo>
                  <a:pt x="13275" y="3089"/>
                  <a:pt x="13117" y="3008"/>
                  <a:pt x="12931" y="2995"/>
                </a:cubicBezTo>
                <a:cubicBezTo>
                  <a:pt x="12912" y="2993"/>
                  <a:pt x="12895" y="2993"/>
                  <a:pt x="12880" y="2993"/>
                </a:cubicBezTo>
                <a:cubicBezTo>
                  <a:pt x="12784" y="2993"/>
                  <a:pt x="12738" y="3021"/>
                  <a:pt x="12719" y="3135"/>
                </a:cubicBezTo>
                <a:cubicBezTo>
                  <a:pt x="12677" y="3371"/>
                  <a:pt x="12649" y="3612"/>
                  <a:pt x="12625" y="3852"/>
                </a:cubicBezTo>
                <a:cubicBezTo>
                  <a:pt x="12618" y="3921"/>
                  <a:pt x="12614" y="3964"/>
                  <a:pt x="12566" y="3964"/>
                </a:cubicBezTo>
                <a:cubicBezTo>
                  <a:pt x="12549" y="3964"/>
                  <a:pt x="12527" y="3958"/>
                  <a:pt x="12496" y="3946"/>
                </a:cubicBezTo>
                <a:cubicBezTo>
                  <a:pt x="12390" y="3903"/>
                  <a:pt x="12273" y="3888"/>
                  <a:pt x="12160" y="3874"/>
                </a:cubicBezTo>
                <a:cubicBezTo>
                  <a:pt x="11965" y="3850"/>
                  <a:pt x="11819" y="3730"/>
                  <a:pt x="11658" y="3639"/>
                </a:cubicBezTo>
                <a:cubicBezTo>
                  <a:pt x="11530" y="3567"/>
                  <a:pt x="11398" y="3500"/>
                  <a:pt x="11259" y="3455"/>
                </a:cubicBezTo>
                <a:cubicBezTo>
                  <a:pt x="11224" y="3443"/>
                  <a:pt x="11194" y="3438"/>
                  <a:pt x="11168" y="3438"/>
                </a:cubicBezTo>
                <a:cubicBezTo>
                  <a:pt x="11075" y="3438"/>
                  <a:pt x="11034" y="3508"/>
                  <a:pt x="11039" y="3638"/>
                </a:cubicBezTo>
                <a:cubicBezTo>
                  <a:pt x="11042" y="3684"/>
                  <a:pt x="11042" y="3730"/>
                  <a:pt x="11044" y="3803"/>
                </a:cubicBezTo>
                <a:cubicBezTo>
                  <a:pt x="10915" y="3751"/>
                  <a:pt x="10802" y="3708"/>
                  <a:pt x="10692" y="3656"/>
                </a:cubicBezTo>
                <a:cubicBezTo>
                  <a:pt x="10593" y="3612"/>
                  <a:pt x="10500" y="3553"/>
                  <a:pt x="10403" y="3505"/>
                </a:cubicBezTo>
                <a:cubicBezTo>
                  <a:pt x="10337" y="3473"/>
                  <a:pt x="10289" y="3455"/>
                  <a:pt x="10248" y="3455"/>
                </a:cubicBezTo>
                <a:cubicBezTo>
                  <a:pt x="10181" y="3455"/>
                  <a:pt x="10132" y="3502"/>
                  <a:pt x="10058" y="3614"/>
                </a:cubicBezTo>
                <a:cubicBezTo>
                  <a:pt x="9848" y="3561"/>
                  <a:pt x="9627" y="3508"/>
                  <a:pt x="9407" y="3448"/>
                </a:cubicBezTo>
                <a:cubicBezTo>
                  <a:pt x="9400" y="3447"/>
                  <a:pt x="9394" y="3446"/>
                  <a:pt x="9387" y="3446"/>
                </a:cubicBezTo>
                <a:cubicBezTo>
                  <a:pt x="9307" y="3446"/>
                  <a:pt x="9196" y="3554"/>
                  <a:pt x="9210" y="3634"/>
                </a:cubicBezTo>
                <a:cubicBezTo>
                  <a:pt x="9226" y="3718"/>
                  <a:pt x="9242" y="3802"/>
                  <a:pt x="9257" y="3887"/>
                </a:cubicBezTo>
                <a:cubicBezTo>
                  <a:pt x="9258" y="3901"/>
                  <a:pt x="9250" y="3917"/>
                  <a:pt x="9245" y="3942"/>
                </a:cubicBezTo>
                <a:cubicBezTo>
                  <a:pt x="9205" y="3938"/>
                  <a:pt x="9166" y="3938"/>
                  <a:pt x="9130" y="3929"/>
                </a:cubicBezTo>
                <a:cubicBezTo>
                  <a:pt x="8931" y="3876"/>
                  <a:pt x="8732" y="3821"/>
                  <a:pt x="8532" y="3767"/>
                </a:cubicBezTo>
                <a:cubicBezTo>
                  <a:pt x="8502" y="3759"/>
                  <a:pt x="8471" y="3752"/>
                  <a:pt x="8441" y="3748"/>
                </a:cubicBezTo>
                <a:cubicBezTo>
                  <a:pt x="8418" y="3745"/>
                  <a:pt x="8399" y="3743"/>
                  <a:pt x="8382" y="3743"/>
                </a:cubicBezTo>
                <a:cubicBezTo>
                  <a:pt x="8293" y="3743"/>
                  <a:pt x="8265" y="3787"/>
                  <a:pt x="8225" y="3937"/>
                </a:cubicBezTo>
                <a:cubicBezTo>
                  <a:pt x="8110" y="3920"/>
                  <a:pt x="7996" y="3902"/>
                  <a:pt x="7883" y="3881"/>
                </a:cubicBezTo>
                <a:cubicBezTo>
                  <a:pt x="7764" y="3859"/>
                  <a:pt x="7647" y="3825"/>
                  <a:pt x="7528" y="3806"/>
                </a:cubicBezTo>
                <a:cubicBezTo>
                  <a:pt x="7499" y="3802"/>
                  <a:pt x="7473" y="3800"/>
                  <a:pt x="7450" y="3800"/>
                </a:cubicBezTo>
                <a:cubicBezTo>
                  <a:pt x="7317" y="3800"/>
                  <a:pt x="7262" y="3874"/>
                  <a:pt x="7256" y="4048"/>
                </a:cubicBezTo>
                <a:cubicBezTo>
                  <a:pt x="7216" y="4046"/>
                  <a:pt x="7175" y="4049"/>
                  <a:pt x="7136" y="4044"/>
                </a:cubicBezTo>
                <a:cubicBezTo>
                  <a:pt x="6969" y="4023"/>
                  <a:pt x="6804" y="4000"/>
                  <a:pt x="6639" y="3976"/>
                </a:cubicBezTo>
                <a:cubicBezTo>
                  <a:pt x="6540" y="3961"/>
                  <a:pt x="6439" y="3945"/>
                  <a:pt x="6341" y="3925"/>
                </a:cubicBezTo>
                <a:cubicBezTo>
                  <a:pt x="6293" y="3915"/>
                  <a:pt x="6247" y="3898"/>
                  <a:pt x="6201" y="3898"/>
                </a:cubicBezTo>
                <a:cubicBezTo>
                  <a:pt x="6163" y="3898"/>
                  <a:pt x="6126" y="3909"/>
                  <a:pt x="6089" y="3945"/>
                </a:cubicBezTo>
                <a:cubicBezTo>
                  <a:pt x="6083" y="3951"/>
                  <a:pt x="6073" y="3953"/>
                  <a:pt x="6061" y="3953"/>
                </a:cubicBezTo>
                <a:cubicBezTo>
                  <a:pt x="6039" y="3953"/>
                  <a:pt x="6010" y="3946"/>
                  <a:pt x="5989" y="3942"/>
                </a:cubicBezTo>
                <a:cubicBezTo>
                  <a:pt x="5838" y="3914"/>
                  <a:pt x="5688" y="3901"/>
                  <a:pt x="5539" y="3901"/>
                </a:cubicBezTo>
                <a:cubicBezTo>
                  <a:pt x="5290" y="3901"/>
                  <a:pt x="5042" y="3937"/>
                  <a:pt x="4794" y="3998"/>
                </a:cubicBezTo>
                <a:cubicBezTo>
                  <a:pt x="4767" y="4004"/>
                  <a:pt x="4742" y="4012"/>
                  <a:pt x="4717" y="4025"/>
                </a:cubicBezTo>
                <a:cubicBezTo>
                  <a:pt x="4600" y="4086"/>
                  <a:pt x="4592" y="4143"/>
                  <a:pt x="4703" y="4215"/>
                </a:cubicBezTo>
                <a:cubicBezTo>
                  <a:pt x="4817" y="4290"/>
                  <a:pt x="4937" y="4352"/>
                  <a:pt x="5058" y="4417"/>
                </a:cubicBezTo>
                <a:cubicBezTo>
                  <a:pt x="5230" y="4512"/>
                  <a:pt x="5407" y="4605"/>
                  <a:pt x="5582" y="4700"/>
                </a:cubicBezTo>
                <a:cubicBezTo>
                  <a:pt x="5601" y="4710"/>
                  <a:pt x="5632" y="4734"/>
                  <a:pt x="5630" y="4745"/>
                </a:cubicBezTo>
                <a:cubicBezTo>
                  <a:pt x="5603" y="4868"/>
                  <a:pt x="5702" y="4898"/>
                  <a:pt x="5776" y="4940"/>
                </a:cubicBezTo>
                <a:cubicBezTo>
                  <a:pt x="6035" y="5090"/>
                  <a:pt x="6294" y="5237"/>
                  <a:pt x="6542" y="5378"/>
                </a:cubicBezTo>
                <a:cubicBezTo>
                  <a:pt x="6544" y="5406"/>
                  <a:pt x="6545" y="5412"/>
                  <a:pt x="6544" y="5414"/>
                </a:cubicBezTo>
                <a:cubicBezTo>
                  <a:pt x="6423" y="5600"/>
                  <a:pt x="6428" y="5650"/>
                  <a:pt x="6602" y="5809"/>
                </a:cubicBezTo>
                <a:cubicBezTo>
                  <a:pt x="6746" y="5939"/>
                  <a:pt x="6894" y="6066"/>
                  <a:pt x="7035" y="6200"/>
                </a:cubicBezTo>
                <a:cubicBezTo>
                  <a:pt x="7064" y="6226"/>
                  <a:pt x="7067" y="6278"/>
                  <a:pt x="7086" y="6317"/>
                </a:cubicBezTo>
                <a:cubicBezTo>
                  <a:pt x="7106" y="6360"/>
                  <a:pt x="7122" y="6412"/>
                  <a:pt x="7154" y="6441"/>
                </a:cubicBezTo>
                <a:cubicBezTo>
                  <a:pt x="7286" y="6557"/>
                  <a:pt x="7424" y="6665"/>
                  <a:pt x="7568" y="6783"/>
                </a:cubicBezTo>
                <a:cubicBezTo>
                  <a:pt x="7483" y="6874"/>
                  <a:pt x="7394" y="6970"/>
                  <a:pt x="7304" y="7064"/>
                </a:cubicBezTo>
                <a:cubicBezTo>
                  <a:pt x="7251" y="7121"/>
                  <a:pt x="7198" y="7177"/>
                  <a:pt x="7139" y="7230"/>
                </a:cubicBezTo>
                <a:cubicBezTo>
                  <a:pt x="7062" y="7301"/>
                  <a:pt x="7075" y="7366"/>
                  <a:pt x="7148" y="7425"/>
                </a:cubicBezTo>
                <a:cubicBezTo>
                  <a:pt x="7211" y="7475"/>
                  <a:pt x="7280" y="7522"/>
                  <a:pt x="7349" y="7565"/>
                </a:cubicBezTo>
                <a:cubicBezTo>
                  <a:pt x="7596" y="7722"/>
                  <a:pt x="7843" y="7877"/>
                  <a:pt x="8090" y="8032"/>
                </a:cubicBezTo>
                <a:cubicBezTo>
                  <a:pt x="8105" y="8042"/>
                  <a:pt x="8119" y="8058"/>
                  <a:pt x="8131" y="8069"/>
                </a:cubicBezTo>
                <a:cubicBezTo>
                  <a:pt x="8064" y="8210"/>
                  <a:pt x="8080" y="8269"/>
                  <a:pt x="8229" y="8329"/>
                </a:cubicBezTo>
                <a:cubicBezTo>
                  <a:pt x="8361" y="8383"/>
                  <a:pt x="8502" y="8421"/>
                  <a:pt x="8641" y="8458"/>
                </a:cubicBezTo>
                <a:cubicBezTo>
                  <a:pt x="8967" y="8546"/>
                  <a:pt x="9228" y="8759"/>
                  <a:pt x="9524" y="8907"/>
                </a:cubicBezTo>
                <a:cubicBezTo>
                  <a:pt x="9647" y="8968"/>
                  <a:pt x="9778" y="9014"/>
                  <a:pt x="9909" y="9067"/>
                </a:cubicBezTo>
                <a:cubicBezTo>
                  <a:pt x="9907" y="9071"/>
                  <a:pt x="9909" y="9083"/>
                  <a:pt x="9905" y="9086"/>
                </a:cubicBezTo>
                <a:cubicBezTo>
                  <a:pt x="9638" y="9222"/>
                  <a:pt x="9377" y="9374"/>
                  <a:pt x="9102" y="9489"/>
                </a:cubicBezTo>
                <a:cubicBezTo>
                  <a:pt x="8685" y="9666"/>
                  <a:pt x="8243" y="9735"/>
                  <a:pt x="7794" y="9774"/>
                </a:cubicBezTo>
                <a:cubicBezTo>
                  <a:pt x="7749" y="9777"/>
                  <a:pt x="7703" y="9793"/>
                  <a:pt x="7661" y="9811"/>
                </a:cubicBezTo>
                <a:cubicBezTo>
                  <a:pt x="7467" y="9889"/>
                  <a:pt x="7461" y="9906"/>
                  <a:pt x="7554" y="10090"/>
                </a:cubicBezTo>
                <a:cubicBezTo>
                  <a:pt x="7559" y="10099"/>
                  <a:pt x="7559" y="10111"/>
                  <a:pt x="7565" y="10142"/>
                </a:cubicBezTo>
                <a:cubicBezTo>
                  <a:pt x="7443" y="10167"/>
                  <a:pt x="7323" y="10192"/>
                  <a:pt x="7203" y="10216"/>
                </a:cubicBezTo>
                <a:cubicBezTo>
                  <a:pt x="7142" y="10228"/>
                  <a:pt x="7080" y="10237"/>
                  <a:pt x="7020" y="10252"/>
                </a:cubicBezTo>
                <a:cubicBezTo>
                  <a:pt x="6927" y="10275"/>
                  <a:pt x="6858" y="10319"/>
                  <a:pt x="6902" y="10439"/>
                </a:cubicBezTo>
                <a:cubicBezTo>
                  <a:pt x="6752" y="10485"/>
                  <a:pt x="6602" y="10517"/>
                  <a:pt x="6464" y="10574"/>
                </a:cubicBezTo>
                <a:cubicBezTo>
                  <a:pt x="6318" y="10636"/>
                  <a:pt x="6180" y="10719"/>
                  <a:pt x="6043" y="10801"/>
                </a:cubicBezTo>
                <a:cubicBezTo>
                  <a:pt x="5960" y="10851"/>
                  <a:pt x="5954" y="10919"/>
                  <a:pt x="6035" y="10989"/>
                </a:cubicBezTo>
                <a:cubicBezTo>
                  <a:pt x="6149" y="11087"/>
                  <a:pt x="6261" y="11190"/>
                  <a:pt x="6392" y="11305"/>
                </a:cubicBezTo>
                <a:cubicBezTo>
                  <a:pt x="6265" y="11386"/>
                  <a:pt x="6148" y="11442"/>
                  <a:pt x="6016" y="11447"/>
                </a:cubicBezTo>
                <a:cubicBezTo>
                  <a:pt x="5981" y="11448"/>
                  <a:pt x="5947" y="11449"/>
                  <a:pt x="5913" y="11449"/>
                </a:cubicBezTo>
                <a:cubicBezTo>
                  <a:pt x="5795" y="11449"/>
                  <a:pt x="5678" y="11442"/>
                  <a:pt x="5560" y="11441"/>
                </a:cubicBezTo>
                <a:cubicBezTo>
                  <a:pt x="5526" y="11441"/>
                  <a:pt x="5490" y="11441"/>
                  <a:pt x="5455" y="11444"/>
                </a:cubicBezTo>
                <a:cubicBezTo>
                  <a:pt x="5307" y="11461"/>
                  <a:pt x="5279" y="11506"/>
                  <a:pt x="5326" y="11641"/>
                </a:cubicBezTo>
                <a:cubicBezTo>
                  <a:pt x="5330" y="11652"/>
                  <a:pt x="5325" y="11664"/>
                  <a:pt x="5323" y="11683"/>
                </a:cubicBezTo>
                <a:cubicBezTo>
                  <a:pt x="5218" y="11685"/>
                  <a:pt x="5112" y="11683"/>
                  <a:pt x="5009" y="11694"/>
                </a:cubicBezTo>
                <a:cubicBezTo>
                  <a:pt x="4728" y="11727"/>
                  <a:pt x="4472" y="11822"/>
                  <a:pt x="4268" y="12029"/>
                </a:cubicBezTo>
                <a:cubicBezTo>
                  <a:pt x="4194" y="12107"/>
                  <a:pt x="4176" y="12174"/>
                  <a:pt x="4262" y="12257"/>
                </a:cubicBezTo>
                <a:cubicBezTo>
                  <a:pt x="4320" y="12313"/>
                  <a:pt x="4365" y="12383"/>
                  <a:pt x="4427" y="12457"/>
                </a:cubicBezTo>
                <a:cubicBezTo>
                  <a:pt x="4345" y="12481"/>
                  <a:pt x="4274" y="12497"/>
                  <a:pt x="4206" y="12522"/>
                </a:cubicBezTo>
                <a:cubicBezTo>
                  <a:pt x="4021" y="12590"/>
                  <a:pt x="3829" y="12650"/>
                  <a:pt x="3653" y="12737"/>
                </a:cubicBezTo>
                <a:cubicBezTo>
                  <a:pt x="3411" y="12857"/>
                  <a:pt x="3411" y="12898"/>
                  <a:pt x="3605" y="13092"/>
                </a:cubicBezTo>
                <a:cubicBezTo>
                  <a:pt x="3545" y="13124"/>
                  <a:pt x="3487" y="13154"/>
                  <a:pt x="3430" y="13185"/>
                </a:cubicBezTo>
                <a:cubicBezTo>
                  <a:pt x="3352" y="13226"/>
                  <a:pt x="3269" y="13263"/>
                  <a:pt x="3195" y="13311"/>
                </a:cubicBezTo>
                <a:cubicBezTo>
                  <a:pt x="3108" y="13370"/>
                  <a:pt x="3041" y="13442"/>
                  <a:pt x="3126" y="13551"/>
                </a:cubicBezTo>
                <a:cubicBezTo>
                  <a:pt x="3054" y="13623"/>
                  <a:pt x="2980" y="13686"/>
                  <a:pt x="2919" y="13761"/>
                </a:cubicBezTo>
                <a:cubicBezTo>
                  <a:pt x="2835" y="13861"/>
                  <a:pt x="2849" y="13907"/>
                  <a:pt x="2964" y="13967"/>
                </a:cubicBezTo>
                <a:cubicBezTo>
                  <a:pt x="3109" y="14042"/>
                  <a:pt x="3253" y="14119"/>
                  <a:pt x="3396" y="14198"/>
                </a:cubicBezTo>
                <a:cubicBezTo>
                  <a:pt x="3413" y="14206"/>
                  <a:pt x="3435" y="14229"/>
                  <a:pt x="3438" y="14247"/>
                </a:cubicBezTo>
                <a:cubicBezTo>
                  <a:pt x="3476" y="14522"/>
                  <a:pt x="3681" y="14697"/>
                  <a:pt x="3839" y="14896"/>
                </a:cubicBezTo>
                <a:cubicBezTo>
                  <a:pt x="3927" y="15007"/>
                  <a:pt x="4046" y="15093"/>
                  <a:pt x="4138" y="15177"/>
                </a:cubicBezTo>
                <a:cubicBezTo>
                  <a:pt x="3917" y="15358"/>
                  <a:pt x="3694" y="15538"/>
                  <a:pt x="3475" y="15723"/>
                </a:cubicBezTo>
                <a:cubicBezTo>
                  <a:pt x="3415" y="15774"/>
                  <a:pt x="3371" y="15848"/>
                  <a:pt x="3309" y="15896"/>
                </a:cubicBezTo>
                <a:cubicBezTo>
                  <a:pt x="3216" y="15965"/>
                  <a:pt x="3106" y="16014"/>
                  <a:pt x="3016" y="16086"/>
                </a:cubicBezTo>
                <a:cubicBezTo>
                  <a:pt x="2904" y="16175"/>
                  <a:pt x="2792" y="16268"/>
                  <a:pt x="2703" y="16377"/>
                </a:cubicBezTo>
                <a:cubicBezTo>
                  <a:pt x="2610" y="16490"/>
                  <a:pt x="2633" y="16551"/>
                  <a:pt x="2755" y="16634"/>
                </a:cubicBezTo>
                <a:cubicBezTo>
                  <a:pt x="2802" y="16665"/>
                  <a:pt x="2849" y="16700"/>
                  <a:pt x="2902" y="16740"/>
                </a:cubicBezTo>
                <a:cubicBezTo>
                  <a:pt x="2779" y="16868"/>
                  <a:pt x="2662" y="16984"/>
                  <a:pt x="2549" y="17107"/>
                </a:cubicBezTo>
                <a:cubicBezTo>
                  <a:pt x="2373" y="17298"/>
                  <a:pt x="2198" y="17493"/>
                  <a:pt x="2023" y="17686"/>
                </a:cubicBezTo>
                <a:cubicBezTo>
                  <a:pt x="1940" y="17779"/>
                  <a:pt x="1946" y="17800"/>
                  <a:pt x="2091" y="17941"/>
                </a:cubicBezTo>
                <a:cubicBezTo>
                  <a:pt x="2043" y="18026"/>
                  <a:pt x="1983" y="18108"/>
                  <a:pt x="1943" y="18198"/>
                </a:cubicBezTo>
                <a:cubicBezTo>
                  <a:pt x="1889" y="18325"/>
                  <a:pt x="1837" y="18455"/>
                  <a:pt x="1799" y="18587"/>
                </a:cubicBezTo>
                <a:cubicBezTo>
                  <a:pt x="1767" y="18701"/>
                  <a:pt x="1828" y="18759"/>
                  <a:pt x="1937" y="18805"/>
                </a:cubicBezTo>
                <a:cubicBezTo>
                  <a:pt x="2096" y="18871"/>
                  <a:pt x="2247" y="18964"/>
                  <a:pt x="2398" y="19050"/>
                </a:cubicBezTo>
                <a:cubicBezTo>
                  <a:pt x="2471" y="19093"/>
                  <a:pt x="2455" y="19135"/>
                  <a:pt x="2399" y="19197"/>
                </a:cubicBezTo>
                <a:cubicBezTo>
                  <a:pt x="2228" y="19389"/>
                  <a:pt x="2069" y="19591"/>
                  <a:pt x="1906" y="19790"/>
                </a:cubicBezTo>
                <a:cubicBezTo>
                  <a:pt x="1830" y="19884"/>
                  <a:pt x="1760" y="19982"/>
                  <a:pt x="1688" y="20079"/>
                </a:cubicBezTo>
                <a:cubicBezTo>
                  <a:pt x="1640" y="20143"/>
                  <a:pt x="1603" y="20204"/>
                  <a:pt x="1700" y="20265"/>
                </a:cubicBezTo>
                <a:cubicBezTo>
                  <a:pt x="1719" y="20276"/>
                  <a:pt x="1720" y="20348"/>
                  <a:pt x="1703" y="20379"/>
                </a:cubicBezTo>
                <a:cubicBezTo>
                  <a:pt x="1635" y="20506"/>
                  <a:pt x="1544" y="20622"/>
                  <a:pt x="1485" y="20752"/>
                </a:cubicBezTo>
                <a:cubicBezTo>
                  <a:pt x="1432" y="20872"/>
                  <a:pt x="1402" y="21004"/>
                  <a:pt x="1376" y="21133"/>
                </a:cubicBezTo>
                <a:cubicBezTo>
                  <a:pt x="1357" y="21229"/>
                  <a:pt x="1390" y="21310"/>
                  <a:pt x="1508" y="21325"/>
                </a:cubicBezTo>
                <a:cubicBezTo>
                  <a:pt x="1534" y="21329"/>
                  <a:pt x="1556" y="21345"/>
                  <a:pt x="1591" y="21359"/>
                </a:cubicBezTo>
                <a:cubicBezTo>
                  <a:pt x="1523" y="21475"/>
                  <a:pt x="1462" y="21587"/>
                  <a:pt x="1395" y="21695"/>
                </a:cubicBezTo>
                <a:cubicBezTo>
                  <a:pt x="1195" y="22016"/>
                  <a:pt x="986" y="22333"/>
                  <a:pt x="798" y="22659"/>
                </a:cubicBezTo>
                <a:cubicBezTo>
                  <a:pt x="592" y="23014"/>
                  <a:pt x="350" y="23346"/>
                  <a:pt x="131" y="23693"/>
                </a:cubicBezTo>
                <a:cubicBezTo>
                  <a:pt x="79" y="23778"/>
                  <a:pt x="43" y="23875"/>
                  <a:pt x="16" y="23971"/>
                </a:cubicBezTo>
                <a:cubicBezTo>
                  <a:pt x="0" y="24028"/>
                  <a:pt x="21" y="24067"/>
                  <a:pt x="67" y="24067"/>
                </a:cubicBezTo>
                <a:cubicBezTo>
                  <a:pt x="81" y="24067"/>
                  <a:pt x="97" y="24064"/>
                  <a:pt x="115" y="24056"/>
                </a:cubicBezTo>
                <a:cubicBezTo>
                  <a:pt x="235" y="24005"/>
                  <a:pt x="354" y="23948"/>
                  <a:pt x="470" y="23887"/>
                </a:cubicBezTo>
                <a:cubicBezTo>
                  <a:pt x="696" y="23768"/>
                  <a:pt x="917" y="23636"/>
                  <a:pt x="1149" y="23525"/>
                </a:cubicBezTo>
                <a:cubicBezTo>
                  <a:pt x="1372" y="23417"/>
                  <a:pt x="1606" y="23325"/>
                  <a:pt x="1834" y="23230"/>
                </a:cubicBezTo>
                <a:cubicBezTo>
                  <a:pt x="1947" y="23183"/>
                  <a:pt x="2064" y="23142"/>
                  <a:pt x="2179" y="23099"/>
                </a:cubicBezTo>
                <a:cubicBezTo>
                  <a:pt x="2225" y="23233"/>
                  <a:pt x="2245" y="23277"/>
                  <a:pt x="2319" y="23277"/>
                </a:cubicBezTo>
                <a:cubicBezTo>
                  <a:pt x="2346" y="23277"/>
                  <a:pt x="2378" y="23271"/>
                  <a:pt x="2422" y="23263"/>
                </a:cubicBezTo>
                <a:cubicBezTo>
                  <a:pt x="2545" y="23238"/>
                  <a:pt x="2669" y="23192"/>
                  <a:pt x="2785" y="23140"/>
                </a:cubicBezTo>
                <a:cubicBezTo>
                  <a:pt x="3168" y="22967"/>
                  <a:pt x="3550" y="22789"/>
                  <a:pt x="3932" y="22615"/>
                </a:cubicBezTo>
                <a:cubicBezTo>
                  <a:pt x="3941" y="22609"/>
                  <a:pt x="3954" y="22610"/>
                  <a:pt x="3967" y="22607"/>
                </a:cubicBezTo>
                <a:cubicBezTo>
                  <a:pt x="3982" y="22741"/>
                  <a:pt x="3995" y="22873"/>
                  <a:pt x="4011" y="23003"/>
                </a:cubicBezTo>
                <a:cubicBezTo>
                  <a:pt x="4024" y="23104"/>
                  <a:pt x="4092" y="23156"/>
                  <a:pt x="4208" y="23156"/>
                </a:cubicBezTo>
                <a:cubicBezTo>
                  <a:pt x="4210" y="23156"/>
                  <a:pt x="4211" y="23156"/>
                  <a:pt x="4212" y="23156"/>
                </a:cubicBezTo>
                <a:cubicBezTo>
                  <a:pt x="4377" y="23153"/>
                  <a:pt x="4512" y="23079"/>
                  <a:pt x="4638" y="22982"/>
                </a:cubicBezTo>
                <a:cubicBezTo>
                  <a:pt x="4678" y="22951"/>
                  <a:pt x="4716" y="22919"/>
                  <a:pt x="4764" y="22882"/>
                </a:cubicBezTo>
                <a:cubicBezTo>
                  <a:pt x="4801" y="22962"/>
                  <a:pt x="4850" y="22992"/>
                  <a:pt x="4906" y="22992"/>
                </a:cubicBezTo>
                <a:cubicBezTo>
                  <a:pt x="4939" y="22992"/>
                  <a:pt x="4974" y="22981"/>
                  <a:pt x="5011" y="22964"/>
                </a:cubicBezTo>
                <a:cubicBezTo>
                  <a:pt x="5241" y="22856"/>
                  <a:pt x="5471" y="22744"/>
                  <a:pt x="5701" y="22635"/>
                </a:cubicBezTo>
                <a:cubicBezTo>
                  <a:pt x="5722" y="22689"/>
                  <a:pt x="5755" y="22746"/>
                  <a:pt x="5771" y="22810"/>
                </a:cubicBezTo>
                <a:cubicBezTo>
                  <a:pt x="5789" y="22882"/>
                  <a:pt x="5828" y="22919"/>
                  <a:pt x="5880" y="22919"/>
                </a:cubicBezTo>
                <a:cubicBezTo>
                  <a:pt x="5912" y="22919"/>
                  <a:pt x="5949" y="22905"/>
                  <a:pt x="5989" y="22878"/>
                </a:cubicBezTo>
                <a:cubicBezTo>
                  <a:pt x="6133" y="22780"/>
                  <a:pt x="6270" y="22671"/>
                  <a:pt x="6403" y="22559"/>
                </a:cubicBezTo>
                <a:cubicBezTo>
                  <a:pt x="6684" y="22326"/>
                  <a:pt x="6961" y="22088"/>
                  <a:pt x="7239" y="21851"/>
                </a:cubicBezTo>
                <a:cubicBezTo>
                  <a:pt x="7280" y="21817"/>
                  <a:pt x="7321" y="21781"/>
                  <a:pt x="7364" y="21742"/>
                </a:cubicBezTo>
                <a:cubicBezTo>
                  <a:pt x="7434" y="21954"/>
                  <a:pt x="7506" y="22164"/>
                  <a:pt x="7571" y="22376"/>
                </a:cubicBezTo>
                <a:cubicBezTo>
                  <a:pt x="7590" y="22436"/>
                  <a:pt x="7618" y="22466"/>
                  <a:pt x="7668" y="22466"/>
                </a:cubicBezTo>
                <a:cubicBezTo>
                  <a:pt x="7680" y="22466"/>
                  <a:pt x="7694" y="22464"/>
                  <a:pt x="7709" y="22460"/>
                </a:cubicBezTo>
                <a:cubicBezTo>
                  <a:pt x="7935" y="22405"/>
                  <a:pt x="8130" y="22298"/>
                  <a:pt x="8265" y="22102"/>
                </a:cubicBezTo>
                <a:cubicBezTo>
                  <a:pt x="8318" y="22146"/>
                  <a:pt x="8357" y="22168"/>
                  <a:pt x="8393" y="22168"/>
                </a:cubicBezTo>
                <a:cubicBezTo>
                  <a:pt x="8436" y="22168"/>
                  <a:pt x="8473" y="22136"/>
                  <a:pt x="8521" y="22070"/>
                </a:cubicBezTo>
                <a:cubicBezTo>
                  <a:pt x="8635" y="21915"/>
                  <a:pt x="8752" y="21758"/>
                  <a:pt x="8862" y="21609"/>
                </a:cubicBezTo>
                <a:cubicBezTo>
                  <a:pt x="8888" y="21616"/>
                  <a:pt x="8898" y="21616"/>
                  <a:pt x="8903" y="21620"/>
                </a:cubicBezTo>
                <a:cubicBezTo>
                  <a:pt x="8971" y="21696"/>
                  <a:pt x="9011" y="21735"/>
                  <a:pt x="9048" y="21735"/>
                </a:cubicBezTo>
                <a:cubicBezTo>
                  <a:pt x="9088" y="21735"/>
                  <a:pt x="9125" y="21693"/>
                  <a:pt x="9191" y="21608"/>
                </a:cubicBezTo>
                <a:cubicBezTo>
                  <a:pt x="9359" y="21390"/>
                  <a:pt x="9533" y="21175"/>
                  <a:pt x="9695" y="20953"/>
                </a:cubicBezTo>
                <a:cubicBezTo>
                  <a:pt x="9761" y="20863"/>
                  <a:pt x="9801" y="20758"/>
                  <a:pt x="9857" y="20649"/>
                </a:cubicBezTo>
                <a:cubicBezTo>
                  <a:pt x="9904" y="20730"/>
                  <a:pt x="9943" y="20799"/>
                  <a:pt x="9982" y="20867"/>
                </a:cubicBezTo>
                <a:cubicBezTo>
                  <a:pt x="10016" y="20928"/>
                  <a:pt x="10051" y="20961"/>
                  <a:pt x="10089" y="20961"/>
                </a:cubicBezTo>
                <a:cubicBezTo>
                  <a:pt x="10119" y="20961"/>
                  <a:pt x="10152" y="20940"/>
                  <a:pt x="10189" y="20897"/>
                </a:cubicBezTo>
                <a:cubicBezTo>
                  <a:pt x="10321" y="20744"/>
                  <a:pt x="10445" y="20585"/>
                  <a:pt x="10559" y="20419"/>
                </a:cubicBezTo>
                <a:cubicBezTo>
                  <a:pt x="10675" y="20253"/>
                  <a:pt x="10811" y="20115"/>
                  <a:pt x="10977" y="19996"/>
                </a:cubicBezTo>
                <a:cubicBezTo>
                  <a:pt x="11110" y="19901"/>
                  <a:pt x="11226" y="19781"/>
                  <a:pt x="11331" y="19656"/>
                </a:cubicBezTo>
                <a:cubicBezTo>
                  <a:pt x="11411" y="19562"/>
                  <a:pt x="11453" y="19437"/>
                  <a:pt x="11529" y="19341"/>
                </a:cubicBezTo>
                <a:cubicBezTo>
                  <a:pt x="11612" y="19237"/>
                  <a:pt x="11722" y="19155"/>
                  <a:pt x="11804" y="19053"/>
                </a:cubicBezTo>
                <a:cubicBezTo>
                  <a:pt x="11905" y="18929"/>
                  <a:pt x="11979" y="18784"/>
                  <a:pt x="12081" y="18664"/>
                </a:cubicBezTo>
                <a:cubicBezTo>
                  <a:pt x="12250" y="18464"/>
                  <a:pt x="12432" y="18278"/>
                  <a:pt x="12606" y="18083"/>
                </a:cubicBezTo>
                <a:cubicBezTo>
                  <a:pt x="12741" y="17930"/>
                  <a:pt x="12873" y="17774"/>
                  <a:pt x="13007" y="17617"/>
                </a:cubicBezTo>
                <a:cubicBezTo>
                  <a:pt x="13017" y="17622"/>
                  <a:pt x="13028" y="17626"/>
                  <a:pt x="13040" y="17632"/>
                </a:cubicBezTo>
                <a:cubicBezTo>
                  <a:pt x="12986" y="17823"/>
                  <a:pt x="12947" y="18018"/>
                  <a:pt x="12875" y="18203"/>
                </a:cubicBezTo>
                <a:cubicBezTo>
                  <a:pt x="12776" y="18458"/>
                  <a:pt x="12658" y="18705"/>
                  <a:pt x="12539" y="18950"/>
                </a:cubicBezTo>
                <a:cubicBezTo>
                  <a:pt x="12421" y="19190"/>
                  <a:pt x="12301" y="19431"/>
                  <a:pt x="12168" y="19664"/>
                </a:cubicBezTo>
                <a:cubicBezTo>
                  <a:pt x="12016" y="19931"/>
                  <a:pt x="11851" y="20193"/>
                  <a:pt x="11692" y="20456"/>
                </a:cubicBezTo>
                <a:cubicBezTo>
                  <a:pt x="11682" y="20472"/>
                  <a:pt x="11675" y="20491"/>
                  <a:pt x="11668" y="20508"/>
                </a:cubicBezTo>
                <a:cubicBezTo>
                  <a:pt x="11613" y="20642"/>
                  <a:pt x="11628" y="20675"/>
                  <a:pt x="11773" y="20722"/>
                </a:cubicBezTo>
                <a:cubicBezTo>
                  <a:pt x="11784" y="20903"/>
                  <a:pt x="11650" y="21026"/>
                  <a:pt x="11581" y="21174"/>
                </a:cubicBezTo>
                <a:cubicBezTo>
                  <a:pt x="11552" y="21234"/>
                  <a:pt x="11509" y="21285"/>
                  <a:pt x="11474" y="21342"/>
                </a:cubicBezTo>
                <a:cubicBezTo>
                  <a:pt x="11418" y="21433"/>
                  <a:pt x="11401" y="21526"/>
                  <a:pt x="11390" y="21637"/>
                </a:cubicBezTo>
                <a:cubicBezTo>
                  <a:pt x="11375" y="21810"/>
                  <a:pt x="11308" y="21982"/>
                  <a:pt x="11246" y="22148"/>
                </a:cubicBezTo>
                <a:cubicBezTo>
                  <a:pt x="11207" y="22252"/>
                  <a:pt x="11128" y="22343"/>
                  <a:pt x="11089" y="22447"/>
                </a:cubicBezTo>
                <a:cubicBezTo>
                  <a:pt x="11046" y="22564"/>
                  <a:pt x="11079" y="22599"/>
                  <a:pt x="11203" y="22611"/>
                </a:cubicBezTo>
                <a:cubicBezTo>
                  <a:pt x="11257" y="22617"/>
                  <a:pt x="11309" y="22628"/>
                  <a:pt x="11382" y="22640"/>
                </a:cubicBezTo>
                <a:cubicBezTo>
                  <a:pt x="11329" y="22745"/>
                  <a:pt x="11289" y="22838"/>
                  <a:pt x="11237" y="22924"/>
                </a:cubicBezTo>
                <a:cubicBezTo>
                  <a:pt x="11129" y="23105"/>
                  <a:pt x="11018" y="23284"/>
                  <a:pt x="10903" y="23460"/>
                </a:cubicBezTo>
                <a:cubicBezTo>
                  <a:pt x="10841" y="23556"/>
                  <a:pt x="10764" y="23639"/>
                  <a:pt x="10699" y="23732"/>
                </a:cubicBezTo>
                <a:cubicBezTo>
                  <a:pt x="10650" y="23805"/>
                  <a:pt x="10590" y="23883"/>
                  <a:pt x="10704" y="23962"/>
                </a:cubicBezTo>
                <a:cubicBezTo>
                  <a:pt x="10722" y="23974"/>
                  <a:pt x="10712" y="24040"/>
                  <a:pt x="10699" y="24076"/>
                </a:cubicBezTo>
                <a:cubicBezTo>
                  <a:pt x="10626" y="24289"/>
                  <a:pt x="10547" y="24499"/>
                  <a:pt x="10471" y="24713"/>
                </a:cubicBezTo>
                <a:cubicBezTo>
                  <a:pt x="10456" y="24753"/>
                  <a:pt x="10446" y="24797"/>
                  <a:pt x="10447" y="24839"/>
                </a:cubicBezTo>
                <a:cubicBezTo>
                  <a:pt x="10450" y="24984"/>
                  <a:pt x="10492" y="25126"/>
                  <a:pt x="10668" y="25126"/>
                </a:cubicBezTo>
                <a:cubicBezTo>
                  <a:pt x="10688" y="25126"/>
                  <a:pt x="10711" y="25124"/>
                  <a:pt x="10735" y="25120"/>
                </a:cubicBezTo>
                <a:cubicBezTo>
                  <a:pt x="10765" y="25115"/>
                  <a:pt x="10796" y="25116"/>
                  <a:pt x="10835" y="25113"/>
                </a:cubicBezTo>
                <a:lnTo>
                  <a:pt x="10835" y="25113"/>
                </a:lnTo>
                <a:cubicBezTo>
                  <a:pt x="10830" y="25161"/>
                  <a:pt x="10822" y="25203"/>
                  <a:pt x="10820" y="25244"/>
                </a:cubicBezTo>
                <a:cubicBezTo>
                  <a:pt x="10811" y="25400"/>
                  <a:pt x="10778" y="25548"/>
                  <a:pt x="10805" y="25714"/>
                </a:cubicBezTo>
                <a:cubicBezTo>
                  <a:pt x="10832" y="25877"/>
                  <a:pt x="10755" y="26057"/>
                  <a:pt x="10722" y="26229"/>
                </a:cubicBezTo>
                <a:cubicBezTo>
                  <a:pt x="10713" y="26268"/>
                  <a:pt x="10698" y="26304"/>
                  <a:pt x="10692" y="26342"/>
                </a:cubicBezTo>
                <a:cubicBezTo>
                  <a:pt x="10671" y="26466"/>
                  <a:pt x="10691" y="26493"/>
                  <a:pt x="10822" y="26516"/>
                </a:cubicBezTo>
                <a:cubicBezTo>
                  <a:pt x="10799" y="26666"/>
                  <a:pt x="10774" y="26818"/>
                  <a:pt x="10748" y="26969"/>
                </a:cubicBezTo>
                <a:cubicBezTo>
                  <a:pt x="10728" y="27095"/>
                  <a:pt x="10686" y="27222"/>
                  <a:pt x="10688" y="27348"/>
                </a:cubicBezTo>
                <a:cubicBezTo>
                  <a:pt x="10691" y="27484"/>
                  <a:pt x="10717" y="27548"/>
                  <a:pt x="10792" y="27548"/>
                </a:cubicBezTo>
                <a:cubicBezTo>
                  <a:pt x="10823" y="27548"/>
                  <a:pt x="10863" y="27536"/>
                  <a:pt x="10913" y="27514"/>
                </a:cubicBezTo>
                <a:cubicBezTo>
                  <a:pt x="11100" y="27431"/>
                  <a:pt x="11288" y="27342"/>
                  <a:pt x="11475" y="27256"/>
                </a:cubicBezTo>
                <a:cubicBezTo>
                  <a:pt x="11527" y="27231"/>
                  <a:pt x="11579" y="27206"/>
                  <a:pt x="11632" y="27183"/>
                </a:cubicBezTo>
                <a:cubicBezTo>
                  <a:pt x="11686" y="27296"/>
                  <a:pt x="11716" y="27346"/>
                  <a:pt x="11770" y="27346"/>
                </a:cubicBezTo>
                <a:cubicBezTo>
                  <a:pt x="11808" y="27346"/>
                  <a:pt x="11857" y="27322"/>
                  <a:pt x="11933" y="27278"/>
                </a:cubicBezTo>
                <a:cubicBezTo>
                  <a:pt x="12159" y="27149"/>
                  <a:pt x="12381" y="27013"/>
                  <a:pt x="12607" y="26880"/>
                </a:cubicBezTo>
                <a:cubicBezTo>
                  <a:pt x="12632" y="26865"/>
                  <a:pt x="12659" y="26851"/>
                  <a:pt x="12690" y="26836"/>
                </a:cubicBezTo>
                <a:lnTo>
                  <a:pt x="12690" y="26836"/>
                </a:lnTo>
                <a:cubicBezTo>
                  <a:pt x="12661" y="27155"/>
                  <a:pt x="12635" y="27466"/>
                  <a:pt x="12599" y="27774"/>
                </a:cubicBezTo>
                <a:cubicBezTo>
                  <a:pt x="12582" y="27911"/>
                  <a:pt x="12553" y="28049"/>
                  <a:pt x="12518" y="28184"/>
                </a:cubicBezTo>
                <a:cubicBezTo>
                  <a:pt x="12477" y="28347"/>
                  <a:pt x="12422" y="28506"/>
                  <a:pt x="12378" y="28667"/>
                </a:cubicBezTo>
                <a:cubicBezTo>
                  <a:pt x="12365" y="28716"/>
                  <a:pt x="12363" y="28768"/>
                  <a:pt x="12361" y="28819"/>
                </a:cubicBezTo>
                <a:cubicBezTo>
                  <a:pt x="12359" y="28909"/>
                  <a:pt x="12385" y="28972"/>
                  <a:pt x="12478" y="28972"/>
                </a:cubicBezTo>
                <a:cubicBezTo>
                  <a:pt x="12488" y="28972"/>
                  <a:pt x="12498" y="28971"/>
                  <a:pt x="12510" y="28970"/>
                </a:cubicBezTo>
                <a:cubicBezTo>
                  <a:pt x="12516" y="28969"/>
                  <a:pt x="12522" y="28969"/>
                  <a:pt x="12528" y="28969"/>
                </a:cubicBezTo>
                <a:cubicBezTo>
                  <a:pt x="12557" y="28969"/>
                  <a:pt x="12587" y="28977"/>
                  <a:pt x="12625" y="28981"/>
                </a:cubicBezTo>
                <a:cubicBezTo>
                  <a:pt x="12623" y="29030"/>
                  <a:pt x="12626" y="29071"/>
                  <a:pt x="12621" y="29112"/>
                </a:cubicBezTo>
                <a:cubicBezTo>
                  <a:pt x="12589" y="29398"/>
                  <a:pt x="12554" y="29685"/>
                  <a:pt x="12520" y="29972"/>
                </a:cubicBezTo>
                <a:cubicBezTo>
                  <a:pt x="12515" y="30012"/>
                  <a:pt x="12510" y="30050"/>
                  <a:pt x="12509" y="30089"/>
                </a:cubicBezTo>
                <a:cubicBezTo>
                  <a:pt x="12505" y="30251"/>
                  <a:pt x="12522" y="30270"/>
                  <a:pt x="12683" y="30296"/>
                </a:cubicBezTo>
                <a:cubicBezTo>
                  <a:pt x="12700" y="30507"/>
                  <a:pt x="12714" y="30720"/>
                  <a:pt x="12740" y="30931"/>
                </a:cubicBezTo>
                <a:cubicBezTo>
                  <a:pt x="12752" y="31031"/>
                  <a:pt x="12785" y="31129"/>
                  <a:pt x="12817" y="31223"/>
                </a:cubicBezTo>
                <a:cubicBezTo>
                  <a:pt x="12842" y="31292"/>
                  <a:pt x="12885" y="31322"/>
                  <a:pt x="12941" y="31322"/>
                </a:cubicBezTo>
                <a:cubicBezTo>
                  <a:pt x="12967" y="31322"/>
                  <a:pt x="12995" y="31316"/>
                  <a:pt x="13026" y="31303"/>
                </a:cubicBezTo>
                <a:cubicBezTo>
                  <a:pt x="13395" y="31156"/>
                  <a:pt x="13764" y="31012"/>
                  <a:pt x="14133" y="30867"/>
                </a:cubicBezTo>
                <a:cubicBezTo>
                  <a:pt x="14154" y="30859"/>
                  <a:pt x="14177" y="30854"/>
                  <a:pt x="14194" y="30851"/>
                </a:cubicBezTo>
                <a:cubicBezTo>
                  <a:pt x="14221" y="31126"/>
                  <a:pt x="14244" y="31397"/>
                  <a:pt x="14276" y="31666"/>
                </a:cubicBezTo>
                <a:cubicBezTo>
                  <a:pt x="14280" y="31705"/>
                  <a:pt x="14329" y="31737"/>
                  <a:pt x="14356" y="31773"/>
                </a:cubicBezTo>
                <a:cubicBezTo>
                  <a:pt x="14377" y="31799"/>
                  <a:pt x="14411" y="31825"/>
                  <a:pt x="14416" y="31855"/>
                </a:cubicBezTo>
                <a:cubicBezTo>
                  <a:pt x="14442" y="31993"/>
                  <a:pt x="14459" y="32132"/>
                  <a:pt x="14482" y="32271"/>
                </a:cubicBezTo>
                <a:cubicBezTo>
                  <a:pt x="14494" y="32344"/>
                  <a:pt x="14506" y="32417"/>
                  <a:pt x="14531" y="32487"/>
                </a:cubicBezTo>
                <a:cubicBezTo>
                  <a:pt x="14583" y="32630"/>
                  <a:pt x="14629" y="32682"/>
                  <a:pt x="14745" y="32682"/>
                </a:cubicBezTo>
                <a:cubicBezTo>
                  <a:pt x="14779" y="32682"/>
                  <a:pt x="14819" y="32677"/>
                  <a:pt x="14866" y="32670"/>
                </a:cubicBezTo>
                <a:cubicBezTo>
                  <a:pt x="14871" y="32914"/>
                  <a:pt x="14890" y="33153"/>
                  <a:pt x="14879" y="33392"/>
                </a:cubicBezTo>
                <a:cubicBezTo>
                  <a:pt x="14863" y="33753"/>
                  <a:pt x="14823" y="34113"/>
                  <a:pt x="14799" y="34474"/>
                </a:cubicBezTo>
                <a:cubicBezTo>
                  <a:pt x="14789" y="34630"/>
                  <a:pt x="14791" y="34787"/>
                  <a:pt x="14802" y="34943"/>
                </a:cubicBezTo>
                <a:cubicBezTo>
                  <a:pt x="14807" y="35021"/>
                  <a:pt x="14839" y="35102"/>
                  <a:pt x="14878" y="35172"/>
                </a:cubicBezTo>
                <a:cubicBezTo>
                  <a:pt x="14896" y="35204"/>
                  <a:pt x="14919" y="35219"/>
                  <a:pt x="14942" y="35219"/>
                </a:cubicBezTo>
                <a:cubicBezTo>
                  <a:pt x="14969" y="35219"/>
                  <a:pt x="14995" y="35197"/>
                  <a:pt x="15009" y="35159"/>
                </a:cubicBezTo>
                <a:cubicBezTo>
                  <a:pt x="15064" y="35013"/>
                  <a:pt x="15186" y="34902"/>
                  <a:pt x="15200" y="34733"/>
                </a:cubicBezTo>
                <a:cubicBezTo>
                  <a:pt x="15208" y="34658"/>
                  <a:pt x="15279" y="34588"/>
                  <a:pt x="15319" y="34514"/>
                </a:cubicBezTo>
                <a:cubicBezTo>
                  <a:pt x="15548" y="34085"/>
                  <a:pt x="15770" y="33652"/>
                  <a:pt x="16006" y="33227"/>
                </a:cubicBezTo>
                <a:cubicBezTo>
                  <a:pt x="16073" y="33106"/>
                  <a:pt x="16175" y="33006"/>
                  <a:pt x="16269" y="32884"/>
                </a:cubicBezTo>
                <a:cubicBezTo>
                  <a:pt x="16301" y="32919"/>
                  <a:pt x="16335" y="32950"/>
                  <a:pt x="16361" y="32986"/>
                </a:cubicBezTo>
                <a:cubicBezTo>
                  <a:pt x="16396" y="33036"/>
                  <a:pt x="16435" y="33059"/>
                  <a:pt x="16477" y="33059"/>
                </a:cubicBezTo>
                <a:cubicBezTo>
                  <a:pt x="16510" y="33059"/>
                  <a:pt x="16545" y="33044"/>
                  <a:pt x="16581" y="33018"/>
                </a:cubicBezTo>
                <a:cubicBezTo>
                  <a:pt x="16646" y="32968"/>
                  <a:pt x="16721" y="32924"/>
                  <a:pt x="16763" y="32858"/>
                </a:cubicBezTo>
                <a:cubicBezTo>
                  <a:pt x="16954" y="32570"/>
                  <a:pt x="17153" y="32288"/>
                  <a:pt x="17260" y="31952"/>
                </a:cubicBezTo>
                <a:cubicBezTo>
                  <a:pt x="17303" y="31813"/>
                  <a:pt x="17394" y="31689"/>
                  <a:pt x="17464" y="31557"/>
                </a:cubicBezTo>
                <a:cubicBezTo>
                  <a:pt x="17626" y="31702"/>
                  <a:pt x="17796" y="31849"/>
                  <a:pt x="17962" y="32001"/>
                </a:cubicBezTo>
                <a:cubicBezTo>
                  <a:pt x="17999" y="32035"/>
                  <a:pt x="18032" y="32053"/>
                  <a:pt x="18068" y="32053"/>
                </a:cubicBezTo>
                <a:cubicBezTo>
                  <a:pt x="18098" y="32053"/>
                  <a:pt x="18130" y="32040"/>
                  <a:pt x="18167" y="32013"/>
                </a:cubicBezTo>
                <a:cubicBezTo>
                  <a:pt x="18313" y="31907"/>
                  <a:pt x="18387" y="31757"/>
                  <a:pt x="18450" y="31598"/>
                </a:cubicBezTo>
                <a:cubicBezTo>
                  <a:pt x="18514" y="31433"/>
                  <a:pt x="18578" y="31267"/>
                  <a:pt x="18638" y="31100"/>
                </a:cubicBezTo>
                <a:cubicBezTo>
                  <a:pt x="18663" y="31034"/>
                  <a:pt x="18677" y="30965"/>
                  <a:pt x="18698" y="30888"/>
                </a:cubicBezTo>
                <a:cubicBezTo>
                  <a:pt x="18725" y="30892"/>
                  <a:pt x="18759" y="30895"/>
                  <a:pt x="18791" y="30903"/>
                </a:cubicBezTo>
                <a:cubicBezTo>
                  <a:pt x="18828" y="30911"/>
                  <a:pt x="18858" y="30916"/>
                  <a:pt x="18882" y="30916"/>
                </a:cubicBezTo>
                <a:cubicBezTo>
                  <a:pt x="18950" y="30916"/>
                  <a:pt x="18975" y="30880"/>
                  <a:pt x="19004" y="30782"/>
                </a:cubicBezTo>
                <a:cubicBezTo>
                  <a:pt x="19067" y="30565"/>
                  <a:pt x="19162" y="30365"/>
                  <a:pt x="19304" y="30187"/>
                </a:cubicBezTo>
                <a:cubicBezTo>
                  <a:pt x="19342" y="30137"/>
                  <a:pt x="19342" y="30056"/>
                  <a:pt x="19360" y="29994"/>
                </a:cubicBezTo>
                <a:cubicBezTo>
                  <a:pt x="19442" y="30036"/>
                  <a:pt x="19530" y="30086"/>
                  <a:pt x="19621" y="30131"/>
                </a:cubicBezTo>
                <a:cubicBezTo>
                  <a:pt x="19645" y="30142"/>
                  <a:pt x="19668" y="30147"/>
                  <a:pt x="19691" y="30147"/>
                </a:cubicBezTo>
                <a:cubicBezTo>
                  <a:pt x="19735" y="30147"/>
                  <a:pt x="19775" y="30125"/>
                  <a:pt x="19804" y="30080"/>
                </a:cubicBezTo>
                <a:cubicBezTo>
                  <a:pt x="19849" y="30008"/>
                  <a:pt x="19891" y="29932"/>
                  <a:pt x="19922" y="29854"/>
                </a:cubicBezTo>
                <a:cubicBezTo>
                  <a:pt x="19990" y="29680"/>
                  <a:pt x="20052" y="29504"/>
                  <a:pt x="20116" y="29329"/>
                </a:cubicBezTo>
                <a:cubicBezTo>
                  <a:pt x="20119" y="29318"/>
                  <a:pt x="20128" y="29307"/>
                  <a:pt x="20128" y="29295"/>
                </a:cubicBezTo>
                <a:cubicBezTo>
                  <a:pt x="20131" y="29169"/>
                  <a:pt x="20143" y="29053"/>
                  <a:pt x="20265" y="28968"/>
                </a:cubicBezTo>
                <a:cubicBezTo>
                  <a:pt x="20303" y="28940"/>
                  <a:pt x="20287" y="28836"/>
                  <a:pt x="20296" y="28768"/>
                </a:cubicBezTo>
                <a:cubicBezTo>
                  <a:pt x="20308" y="28686"/>
                  <a:pt x="20319" y="28603"/>
                  <a:pt x="20333" y="28502"/>
                </a:cubicBezTo>
                <a:cubicBezTo>
                  <a:pt x="20544" y="28680"/>
                  <a:pt x="20732" y="28842"/>
                  <a:pt x="20929" y="28995"/>
                </a:cubicBezTo>
                <a:cubicBezTo>
                  <a:pt x="20937" y="29001"/>
                  <a:pt x="20947" y="29003"/>
                  <a:pt x="20960" y="29003"/>
                </a:cubicBezTo>
                <a:cubicBezTo>
                  <a:pt x="20993" y="29003"/>
                  <a:pt x="21037" y="28987"/>
                  <a:pt x="21070" y="28984"/>
                </a:cubicBezTo>
                <a:cubicBezTo>
                  <a:pt x="21302" y="29104"/>
                  <a:pt x="21538" y="29226"/>
                  <a:pt x="21779" y="29344"/>
                </a:cubicBezTo>
                <a:cubicBezTo>
                  <a:pt x="21786" y="29347"/>
                  <a:pt x="21794" y="29349"/>
                  <a:pt x="21803" y="29349"/>
                </a:cubicBezTo>
                <a:cubicBezTo>
                  <a:pt x="21827" y="29349"/>
                  <a:pt x="21857" y="29339"/>
                  <a:pt x="21876" y="29326"/>
                </a:cubicBezTo>
                <a:cubicBezTo>
                  <a:pt x="21981" y="29253"/>
                  <a:pt x="22051" y="29158"/>
                  <a:pt x="22075" y="29024"/>
                </a:cubicBezTo>
                <a:cubicBezTo>
                  <a:pt x="22099" y="28893"/>
                  <a:pt x="22149" y="28768"/>
                  <a:pt x="22185" y="28640"/>
                </a:cubicBezTo>
                <a:cubicBezTo>
                  <a:pt x="22204" y="28574"/>
                  <a:pt x="22217" y="28506"/>
                  <a:pt x="22233" y="28439"/>
                </a:cubicBezTo>
                <a:cubicBezTo>
                  <a:pt x="22263" y="28448"/>
                  <a:pt x="22289" y="28453"/>
                  <a:pt x="22311" y="28453"/>
                </a:cubicBezTo>
                <a:cubicBezTo>
                  <a:pt x="22376" y="28453"/>
                  <a:pt x="22410" y="28411"/>
                  <a:pt x="22422" y="28307"/>
                </a:cubicBezTo>
                <a:cubicBezTo>
                  <a:pt x="22454" y="28037"/>
                  <a:pt x="22474" y="27764"/>
                  <a:pt x="22498" y="27500"/>
                </a:cubicBezTo>
                <a:cubicBezTo>
                  <a:pt x="22572" y="27534"/>
                  <a:pt x="22670" y="27576"/>
                  <a:pt x="22768" y="27618"/>
                </a:cubicBezTo>
                <a:cubicBezTo>
                  <a:pt x="22801" y="27632"/>
                  <a:pt x="22831" y="27640"/>
                  <a:pt x="22858" y="27640"/>
                </a:cubicBezTo>
                <a:cubicBezTo>
                  <a:pt x="22916" y="27640"/>
                  <a:pt x="22958" y="27606"/>
                  <a:pt x="22980" y="27534"/>
                </a:cubicBezTo>
                <a:cubicBezTo>
                  <a:pt x="23027" y="27379"/>
                  <a:pt x="23073" y="27220"/>
                  <a:pt x="23085" y="27060"/>
                </a:cubicBezTo>
                <a:cubicBezTo>
                  <a:pt x="23101" y="26829"/>
                  <a:pt x="23091" y="26594"/>
                  <a:pt x="23087" y="26362"/>
                </a:cubicBezTo>
                <a:cubicBezTo>
                  <a:pt x="23086" y="26286"/>
                  <a:pt x="23066" y="26211"/>
                  <a:pt x="23054" y="26130"/>
                </a:cubicBezTo>
                <a:cubicBezTo>
                  <a:pt x="23177" y="26066"/>
                  <a:pt x="23188" y="26033"/>
                  <a:pt x="23120" y="25814"/>
                </a:cubicBezTo>
                <a:cubicBezTo>
                  <a:pt x="23070" y="25656"/>
                  <a:pt x="23005" y="25502"/>
                  <a:pt x="22962" y="25342"/>
                </a:cubicBezTo>
                <a:cubicBezTo>
                  <a:pt x="22922" y="25200"/>
                  <a:pt x="22902" y="25055"/>
                  <a:pt x="22873" y="24909"/>
                </a:cubicBezTo>
                <a:lnTo>
                  <a:pt x="22873" y="24909"/>
                </a:lnTo>
                <a:cubicBezTo>
                  <a:pt x="22986" y="24938"/>
                  <a:pt x="23096" y="24967"/>
                  <a:pt x="23207" y="24998"/>
                </a:cubicBezTo>
                <a:cubicBezTo>
                  <a:pt x="23227" y="25004"/>
                  <a:pt x="23245" y="25007"/>
                  <a:pt x="23261" y="25007"/>
                </a:cubicBezTo>
                <a:cubicBezTo>
                  <a:pt x="23324" y="25007"/>
                  <a:pt x="23364" y="24967"/>
                  <a:pt x="23368" y="24896"/>
                </a:cubicBezTo>
                <a:cubicBezTo>
                  <a:pt x="23377" y="24722"/>
                  <a:pt x="23373" y="24549"/>
                  <a:pt x="23369" y="24375"/>
                </a:cubicBezTo>
                <a:cubicBezTo>
                  <a:pt x="23366" y="24272"/>
                  <a:pt x="23368" y="24166"/>
                  <a:pt x="23348" y="24066"/>
                </a:cubicBezTo>
                <a:cubicBezTo>
                  <a:pt x="23300" y="23804"/>
                  <a:pt x="23241" y="23543"/>
                  <a:pt x="23186" y="23278"/>
                </a:cubicBezTo>
                <a:lnTo>
                  <a:pt x="23186" y="23278"/>
                </a:lnTo>
                <a:cubicBezTo>
                  <a:pt x="23196" y="23280"/>
                  <a:pt x="23214" y="23290"/>
                  <a:pt x="23231" y="23290"/>
                </a:cubicBezTo>
                <a:cubicBezTo>
                  <a:pt x="23234" y="23290"/>
                  <a:pt x="23236" y="23290"/>
                  <a:pt x="23239" y="23289"/>
                </a:cubicBezTo>
                <a:cubicBezTo>
                  <a:pt x="23275" y="23283"/>
                  <a:pt x="23322" y="23278"/>
                  <a:pt x="23340" y="23253"/>
                </a:cubicBezTo>
                <a:cubicBezTo>
                  <a:pt x="23366" y="23219"/>
                  <a:pt x="23380" y="23168"/>
                  <a:pt x="23375" y="23127"/>
                </a:cubicBezTo>
                <a:cubicBezTo>
                  <a:pt x="23369" y="23083"/>
                  <a:pt x="23337" y="23041"/>
                  <a:pt x="23314" y="22998"/>
                </a:cubicBezTo>
                <a:cubicBezTo>
                  <a:pt x="23208" y="22797"/>
                  <a:pt x="23182" y="22579"/>
                  <a:pt x="23167" y="22352"/>
                </a:cubicBezTo>
                <a:cubicBezTo>
                  <a:pt x="23149" y="22088"/>
                  <a:pt x="23098" y="21825"/>
                  <a:pt x="23075" y="21562"/>
                </a:cubicBezTo>
                <a:cubicBezTo>
                  <a:pt x="23070" y="21493"/>
                  <a:pt x="23095" y="21425"/>
                  <a:pt x="23001" y="21425"/>
                </a:cubicBezTo>
                <a:cubicBezTo>
                  <a:pt x="22996" y="21425"/>
                  <a:pt x="22990" y="21426"/>
                  <a:pt x="22984" y="21426"/>
                </a:cubicBezTo>
                <a:cubicBezTo>
                  <a:pt x="23056" y="21321"/>
                  <a:pt x="23046" y="21197"/>
                  <a:pt x="22966" y="21102"/>
                </a:cubicBezTo>
                <a:cubicBezTo>
                  <a:pt x="22946" y="21077"/>
                  <a:pt x="22942" y="21036"/>
                  <a:pt x="22936" y="21002"/>
                </a:cubicBezTo>
                <a:cubicBezTo>
                  <a:pt x="22914" y="20897"/>
                  <a:pt x="22898" y="20791"/>
                  <a:pt x="22873" y="20687"/>
                </a:cubicBezTo>
                <a:cubicBezTo>
                  <a:pt x="22850" y="20599"/>
                  <a:pt x="22818" y="20514"/>
                  <a:pt x="22786" y="20434"/>
                </a:cubicBezTo>
                <a:cubicBezTo>
                  <a:pt x="22775" y="20375"/>
                  <a:pt x="22778" y="20307"/>
                  <a:pt x="22747" y="20260"/>
                </a:cubicBezTo>
                <a:cubicBezTo>
                  <a:pt x="22714" y="20209"/>
                  <a:pt x="22859" y="20120"/>
                  <a:pt x="22744" y="20117"/>
                </a:cubicBezTo>
                <a:cubicBezTo>
                  <a:pt x="22729" y="20055"/>
                  <a:pt x="22695" y="19996"/>
                  <a:pt x="22711" y="19970"/>
                </a:cubicBezTo>
                <a:cubicBezTo>
                  <a:pt x="22771" y="19881"/>
                  <a:pt x="22708" y="19803"/>
                  <a:pt x="22711" y="19721"/>
                </a:cubicBezTo>
                <a:cubicBezTo>
                  <a:pt x="22720" y="19500"/>
                  <a:pt x="22744" y="19281"/>
                  <a:pt x="22762" y="19060"/>
                </a:cubicBezTo>
                <a:cubicBezTo>
                  <a:pt x="22766" y="19019"/>
                  <a:pt x="22774" y="18977"/>
                  <a:pt x="22807" y="18932"/>
                </a:cubicBezTo>
                <a:cubicBezTo>
                  <a:pt x="22875" y="19073"/>
                  <a:pt x="22944" y="19215"/>
                  <a:pt x="23011" y="19356"/>
                </a:cubicBezTo>
                <a:cubicBezTo>
                  <a:pt x="23108" y="19565"/>
                  <a:pt x="23206" y="19772"/>
                  <a:pt x="23304" y="19981"/>
                </a:cubicBezTo>
                <a:cubicBezTo>
                  <a:pt x="23374" y="20128"/>
                  <a:pt x="23432" y="20282"/>
                  <a:pt x="23514" y="20424"/>
                </a:cubicBezTo>
                <a:cubicBezTo>
                  <a:pt x="23674" y="20704"/>
                  <a:pt x="23856" y="20973"/>
                  <a:pt x="24011" y="21257"/>
                </a:cubicBezTo>
                <a:cubicBezTo>
                  <a:pt x="24131" y="21479"/>
                  <a:pt x="24226" y="21715"/>
                  <a:pt x="24332" y="21946"/>
                </a:cubicBezTo>
                <a:cubicBezTo>
                  <a:pt x="24362" y="22010"/>
                  <a:pt x="24388" y="22075"/>
                  <a:pt x="24427" y="22133"/>
                </a:cubicBezTo>
                <a:cubicBezTo>
                  <a:pt x="24446" y="22162"/>
                  <a:pt x="24491" y="22172"/>
                  <a:pt x="24535" y="22178"/>
                </a:cubicBezTo>
                <a:cubicBezTo>
                  <a:pt x="24641" y="22416"/>
                  <a:pt x="24810" y="22620"/>
                  <a:pt x="24990" y="22815"/>
                </a:cubicBezTo>
                <a:cubicBezTo>
                  <a:pt x="25058" y="22888"/>
                  <a:pt x="25106" y="22981"/>
                  <a:pt x="25161" y="23065"/>
                </a:cubicBezTo>
                <a:cubicBezTo>
                  <a:pt x="25175" y="23089"/>
                  <a:pt x="25185" y="23116"/>
                  <a:pt x="25199" y="23139"/>
                </a:cubicBezTo>
                <a:cubicBezTo>
                  <a:pt x="25255" y="23233"/>
                  <a:pt x="25303" y="23280"/>
                  <a:pt x="25354" y="23280"/>
                </a:cubicBezTo>
                <a:cubicBezTo>
                  <a:pt x="25401" y="23280"/>
                  <a:pt x="25449" y="23241"/>
                  <a:pt x="25506" y="23165"/>
                </a:cubicBezTo>
                <a:cubicBezTo>
                  <a:pt x="25520" y="23146"/>
                  <a:pt x="25533" y="23127"/>
                  <a:pt x="25539" y="23120"/>
                </a:cubicBezTo>
                <a:cubicBezTo>
                  <a:pt x="25710" y="23346"/>
                  <a:pt x="25896" y="23562"/>
                  <a:pt x="26051" y="23798"/>
                </a:cubicBezTo>
                <a:cubicBezTo>
                  <a:pt x="26164" y="23969"/>
                  <a:pt x="26240" y="24164"/>
                  <a:pt x="26333" y="24349"/>
                </a:cubicBezTo>
                <a:cubicBezTo>
                  <a:pt x="26352" y="24387"/>
                  <a:pt x="26365" y="24428"/>
                  <a:pt x="26387" y="24467"/>
                </a:cubicBezTo>
                <a:cubicBezTo>
                  <a:pt x="26445" y="24566"/>
                  <a:pt x="26484" y="24611"/>
                  <a:pt x="26537" y="24611"/>
                </a:cubicBezTo>
                <a:cubicBezTo>
                  <a:pt x="26576" y="24611"/>
                  <a:pt x="26623" y="24586"/>
                  <a:pt x="26691" y="24540"/>
                </a:cubicBezTo>
                <a:cubicBezTo>
                  <a:pt x="26823" y="24797"/>
                  <a:pt x="27052" y="24958"/>
                  <a:pt x="27279" y="25118"/>
                </a:cubicBezTo>
                <a:cubicBezTo>
                  <a:pt x="27345" y="25164"/>
                  <a:pt x="27402" y="25186"/>
                  <a:pt x="27455" y="25186"/>
                </a:cubicBezTo>
                <a:cubicBezTo>
                  <a:pt x="27531" y="25186"/>
                  <a:pt x="27597" y="25138"/>
                  <a:pt x="27664" y="25043"/>
                </a:cubicBezTo>
                <a:cubicBezTo>
                  <a:pt x="27727" y="24953"/>
                  <a:pt x="27794" y="24867"/>
                  <a:pt x="27851" y="24774"/>
                </a:cubicBezTo>
                <a:cubicBezTo>
                  <a:pt x="27896" y="24700"/>
                  <a:pt x="27927" y="24617"/>
                  <a:pt x="27963" y="24537"/>
                </a:cubicBezTo>
                <a:cubicBezTo>
                  <a:pt x="28126" y="24817"/>
                  <a:pt x="28412" y="24982"/>
                  <a:pt x="28647" y="25201"/>
                </a:cubicBezTo>
                <a:cubicBezTo>
                  <a:pt x="28817" y="25363"/>
                  <a:pt x="28972" y="25538"/>
                  <a:pt x="29132" y="25707"/>
                </a:cubicBezTo>
                <a:cubicBezTo>
                  <a:pt x="29235" y="25815"/>
                  <a:pt x="29296" y="25871"/>
                  <a:pt x="29353" y="25871"/>
                </a:cubicBezTo>
                <a:cubicBezTo>
                  <a:pt x="29413" y="25871"/>
                  <a:pt x="29468" y="25809"/>
                  <a:pt x="29562" y="25683"/>
                </a:cubicBezTo>
                <a:cubicBezTo>
                  <a:pt x="29723" y="25832"/>
                  <a:pt x="29888" y="25977"/>
                  <a:pt x="30046" y="26129"/>
                </a:cubicBezTo>
                <a:cubicBezTo>
                  <a:pt x="30115" y="26195"/>
                  <a:pt x="30152" y="26227"/>
                  <a:pt x="30186" y="26227"/>
                </a:cubicBezTo>
                <a:cubicBezTo>
                  <a:pt x="30216" y="26227"/>
                  <a:pt x="30245" y="26203"/>
                  <a:pt x="30290" y="26158"/>
                </a:cubicBezTo>
                <a:cubicBezTo>
                  <a:pt x="30503" y="26309"/>
                  <a:pt x="30706" y="26466"/>
                  <a:pt x="30922" y="26600"/>
                </a:cubicBezTo>
                <a:cubicBezTo>
                  <a:pt x="30963" y="26626"/>
                  <a:pt x="30996" y="26638"/>
                  <a:pt x="31024" y="26638"/>
                </a:cubicBezTo>
                <a:cubicBezTo>
                  <a:pt x="31080" y="26638"/>
                  <a:pt x="31118" y="26590"/>
                  <a:pt x="31164" y="26496"/>
                </a:cubicBezTo>
                <a:cubicBezTo>
                  <a:pt x="31223" y="26376"/>
                  <a:pt x="31291" y="26260"/>
                  <a:pt x="31358" y="26136"/>
                </a:cubicBezTo>
                <a:cubicBezTo>
                  <a:pt x="31594" y="26334"/>
                  <a:pt x="31837" y="26538"/>
                  <a:pt x="32088" y="26748"/>
                </a:cubicBezTo>
                <a:cubicBezTo>
                  <a:pt x="32108" y="26719"/>
                  <a:pt x="32127" y="26692"/>
                  <a:pt x="32137" y="26680"/>
                </a:cubicBezTo>
                <a:cubicBezTo>
                  <a:pt x="32413" y="26804"/>
                  <a:pt x="32608" y="27068"/>
                  <a:pt x="32931" y="27104"/>
                </a:cubicBezTo>
                <a:cubicBezTo>
                  <a:pt x="32958" y="27106"/>
                  <a:pt x="32979" y="27109"/>
                  <a:pt x="32994" y="27109"/>
                </a:cubicBezTo>
                <a:cubicBezTo>
                  <a:pt x="33038" y="27109"/>
                  <a:pt x="33044" y="27091"/>
                  <a:pt x="33063" y="27022"/>
                </a:cubicBezTo>
                <a:cubicBezTo>
                  <a:pt x="33344" y="27213"/>
                  <a:pt x="33627" y="27402"/>
                  <a:pt x="33907" y="27596"/>
                </a:cubicBezTo>
                <a:cubicBezTo>
                  <a:pt x="34066" y="27709"/>
                  <a:pt x="34218" y="27833"/>
                  <a:pt x="34380" y="27940"/>
                </a:cubicBezTo>
                <a:cubicBezTo>
                  <a:pt x="34442" y="27981"/>
                  <a:pt x="34526" y="27989"/>
                  <a:pt x="34600" y="28013"/>
                </a:cubicBezTo>
                <a:cubicBezTo>
                  <a:pt x="34604" y="27945"/>
                  <a:pt x="34631" y="27866"/>
                  <a:pt x="34608" y="27807"/>
                </a:cubicBezTo>
                <a:cubicBezTo>
                  <a:pt x="34527" y="27597"/>
                  <a:pt x="34435" y="27392"/>
                  <a:pt x="34338" y="27190"/>
                </a:cubicBezTo>
                <a:cubicBezTo>
                  <a:pt x="34239" y="26984"/>
                  <a:pt x="34126" y="26785"/>
                  <a:pt x="34018" y="26583"/>
                </a:cubicBezTo>
                <a:lnTo>
                  <a:pt x="34053" y="26583"/>
                </a:lnTo>
                <a:cubicBezTo>
                  <a:pt x="34063" y="26543"/>
                  <a:pt x="34092" y="26495"/>
                  <a:pt x="34079" y="26465"/>
                </a:cubicBezTo>
                <a:cubicBezTo>
                  <a:pt x="33997" y="26265"/>
                  <a:pt x="33900" y="26073"/>
                  <a:pt x="33817" y="25873"/>
                </a:cubicBezTo>
                <a:cubicBezTo>
                  <a:pt x="33791" y="25811"/>
                  <a:pt x="33806" y="25731"/>
                  <a:pt x="33780" y="25668"/>
                </a:cubicBezTo>
                <a:cubicBezTo>
                  <a:pt x="33730" y="25544"/>
                  <a:pt x="33664" y="25424"/>
                  <a:pt x="33602" y="25294"/>
                </a:cubicBezTo>
                <a:cubicBezTo>
                  <a:pt x="33629" y="25293"/>
                  <a:pt x="33653" y="25292"/>
                  <a:pt x="33679" y="25292"/>
                </a:cubicBezTo>
                <a:cubicBezTo>
                  <a:pt x="33851" y="25291"/>
                  <a:pt x="33917" y="25217"/>
                  <a:pt x="33882" y="25047"/>
                </a:cubicBezTo>
                <a:cubicBezTo>
                  <a:pt x="33826" y="24782"/>
                  <a:pt x="33764" y="24519"/>
                  <a:pt x="33698" y="24257"/>
                </a:cubicBezTo>
                <a:cubicBezTo>
                  <a:pt x="33678" y="24176"/>
                  <a:pt x="33637" y="24103"/>
                  <a:pt x="33602" y="24020"/>
                </a:cubicBezTo>
                <a:lnTo>
                  <a:pt x="33602" y="24020"/>
                </a:lnTo>
                <a:cubicBezTo>
                  <a:pt x="33635" y="24021"/>
                  <a:pt x="33674" y="24023"/>
                  <a:pt x="33714" y="24023"/>
                </a:cubicBezTo>
                <a:cubicBezTo>
                  <a:pt x="33716" y="24023"/>
                  <a:pt x="33718" y="24023"/>
                  <a:pt x="33719" y="24023"/>
                </a:cubicBezTo>
                <a:cubicBezTo>
                  <a:pt x="33804" y="24023"/>
                  <a:pt x="33840" y="23975"/>
                  <a:pt x="33802" y="23899"/>
                </a:cubicBezTo>
                <a:cubicBezTo>
                  <a:pt x="33753" y="23802"/>
                  <a:pt x="33688" y="23713"/>
                  <a:pt x="33640" y="23617"/>
                </a:cubicBezTo>
                <a:cubicBezTo>
                  <a:pt x="33586" y="23511"/>
                  <a:pt x="33534" y="23403"/>
                  <a:pt x="33496" y="23289"/>
                </a:cubicBezTo>
                <a:cubicBezTo>
                  <a:pt x="33426" y="23085"/>
                  <a:pt x="33367" y="22875"/>
                  <a:pt x="33311" y="22689"/>
                </a:cubicBezTo>
                <a:cubicBezTo>
                  <a:pt x="33538" y="22599"/>
                  <a:pt x="33774" y="22508"/>
                  <a:pt x="34005" y="22408"/>
                </a:cubicBezTo>
                <a:cubicBezTo>
                  <a:pt x="34039" y="22394"/>
                  <a:pt x="34082" y="22331"/>
                  <a:pt x="34075" y="22299"/>
                </a:cubicBezTo>
                <a:cubicBezTo>
                  <a:pt x="34046" y="22143"/>
                  <a:pt x="34002" y="21992"/>
                  <a:pt x="33961" y="21827"/>
                </a:cubicBezTo>
                <a:cubicBezTo>
                  <a:pt x="34037" y="21782"/>
                  <a:pt x="34037" y="21757"/>
                  <a:pt x="33960" y="21653"/>
                </a:cubicBezTo>
                <a:cubicBezTo>
                  <a:pt x="33869" y="21529"/>
                  <a:pt x="33786" y="21398"/>
                  <a:pt x="33687" y="21253"/>
                </a:cubicBezTo>
                <a:cubicBezTo>
                  <a:pt x="33842" y="21201"/>
                  <a:pt x="33855" y="21162"/>
                  <a:pt x="33750" y="21043"/>
                </a:cubicBezTo>
                <a:cubicBezTo>
                  <a:pt x="33588" y="20861"/>
                  <a:pt x="33418" y="20687"/>
                  <a:pt x="33256" y="20505"/>
                </a:cubicBezTo>
                <a:cubicBezTo>
                  <a:pt x="33207" y="20450"/>
                  <a:pt x="33176" y="20379"/>
                  <a:pt x="33139" y="20317"/>
                </a:cubicBezTo>
                <a:cubicBezTo>
                  <a:pt x="33256" y="20294"/>
                  <a:pt x="33360" y="20274"/>
                  <a:pt x="33464" y="20251"/>
                </a:cubicBezTo>
                <a:cubicBezTo>
                  <a:pt x="33559" y="20233"/>
                  <a:pt x="33582" y="20169"/>
                  <a:pt x="33546" y="20091"/>
                </a:cubicBezTo>
                <a:cubicBezTo>
                  <a:pt x="33515" y="20022"/>
                  <a:pt x="33479" y="19947"/>
                  <a:pt x="33423" y="19896"/>
                </a:cubicBezTo>
                <a:cubicBezTo>
                  <a:pt x="33204" y="19698"/>
                  <a:pt x="33067" y="19438"/>
                  <a:pt x="32901" y="19200"/>
                </a:cubicBezTo>
                <a:cubicBezTo>
                  <a:pt x="32772" y="19013"/>
                  <a:pt x="32607" y="18850"/>
                  <a:pt x="32453" y="18681"/>
                </a:cubicBezTo>
                <a:cubicBezTo>
                  <a:pt x="32388" y="18610"/>
                  <a:pt x="32312" y="18550"/>
                  <a:pt x="32257" y="18500"/>
                </a:cubicBezTo>
                <a:cubicBezTo>
                  <a:pt x="32415" y="18464"/>
                  <a:pt x="32584" y="18429"/>
                  <a:pt x="32752" y="18386"/>
                </a:cubicBezTo>
                <a:cubicBezTo>
                  <a:pt x="32872" y="18353"/>
                  <a:pt x="32990" y="18310"/>
                  <a:pt x="33108" y="18270"/>
                </a:cubicBezTo>
                <a:cubicBezTo>
                  <a:pt x="33241" y="18224"/>
                  <a:pt x="33248" y="18206"/>
                  <a:pt x="33199" y="18078"/>
                </a:cubicBezTo>
                <a:cubicBezTo>
                  <a:pt x="33189" y="18058"/>
                  <a:pt x="33181" y="18037"/>
                  <a:pt x="33169" y="18002"/>
                </a:cubicBezTo>
                <a:lnTo>
                  <a:pt x="33169" y="18002"/>
                </a:lnTo>
                <a:cubicBezTo>
                  <a:pt x="33188" y="18004"/>
                  <a:pt x="33208" y="18006"/>
                  <a:pt x="33226" y="18006"/>
                </a:cubicBezTo>
                <a:cubicBezTo>
                  <a:pt x="33443" y="18006"/>
                  <a:pt x="33593" y="17850"/>
                  <a:pt x="33776" y="17777"/>
                </a:cubicBezTo>
                <a:cubicBezTo>
                  <a:pt x="33798" y="17769"/>
                  <a:pt x="33821" y="17707"/>
                  <a:pt x="33812" y="17681"/>
                </a:cubicBezTo>
                <a:cubicBezTo>
                  <a:pt x="33749" y="17507"/>
                  <a:pt x="33685" y="17332"/>
                  <a:pt x="33603" y="17168"/>
                </a:cubicBezTo>
                <a:cubicBezTo>
                  <a:pt x="33560" y="17082"/>
                  <a:pt x="33477" y="17018"/>
                  <a:pt x="33392" y="16922"/>
                </a:cubicBezTo>
                <a:lnTo>
                  <a:pt x="33392" y="16922"/>
                </a:lnTo>
                <a:cubicBezTo>
                  <a:pt x="33394" y="16922"/>
                  <a:pt x="33398" y="16923"/>
                  <a:pt x="33403" y="16923"/>
                </a:cubicBezTo>
                <a:cubicBezTo>
                  <a:pt x="33410" y="16923"/>
                  <a:pt x="33419" y="16922"/>
                  <a:pt x="33426" y="16918"/>
                </a:cubicBezTo>
                <a:cubicBezTo>
                  <a:pt x="33559" y="16842"/>
                  <a:pt x="33560" y="16772"/>
                  <a:pt x="33442" y="16676"/>
                </a:cubicBezTo>
                <a:cubicBezTo>
                  <a:pt x="33278" y="16541"/>
                  <a:pt x="33119" y="16398"/>
                  <a:pt x="32957" y="16261"/>
                </a:cubicBezTo>
                <a:cubicBezTo>
                  <a:pt x="32916" y="16226"/>
                  <a:pt x="32866" y="16201"/>
                  <a:pt x="32826" y="16175"/>
                </a:cubicBezTo>
                <a:cubicBezTo>
                  <a:pt x="32885" y="16124"/>
                  <a:pt x="32947" y="16073"/>
                  <a:pt x="33006" y="16019"/>
                </a:cubicBezTo>
                <a:cubicBezTo>
                  <a:pt x="33070" y="15964"/>
                  <a:pt x="33065" y="15914"/>
                  <a:pt x="33006" y="15852"/>
                </a:cubicBezTo>
                <a:cubicBezTo>
                  <a:pt x="32800" y="15626"/>
                  <a:pt x="32556" y="15479"/>
                  <a:pt x="32250" y="15433"/>
                </a:cubicBezTo>
                <a:cubicBezTo>
                  <a:pt x="32233" y="15430"/>
                  <a:pt x="32214" y="15421"/>
                  <a:pt x="32192" y="15413"/>
                </a:cubicBezTo>
                <a:cubicBezTo>
                  <a:pt x="32198" y="15399"/>
                  <a:pt x="32199" y="15389"/>
                  <a:pt x="32204" y="15379"/>
                </a:cubicBezTo>
                <a:cubicBezTo>
                  <a:pt x="32228" y="15342"/>
                  <a:pt x="32252" y="15306"/>
                  <a:pt x="32276" y="15270"/>
                </a:cubicBezTo>
                <a:cubicBezTo>
                  <a:pt x="32239" y="15248"/>
                  <a:pt x="32203" y="15210"/>
                  <a:pt x="32162" y="15203"/>
                </a:cubicBezTo>
                <a:cubicBezTo>
                  <a:pt x="31956" y="15173"/>
                  <a:pt x="31801" y="15057"/>
                  <a:pt x="31661" y="14915"/>
                </a:cubicBezTo>
                <a:cubicBezTo>
                  <a:pt x="31619" y="14872"/>
                  <a:pt x="31571" y="14832"/>
                  <a:pt x="31533" y="14796"/>
                </a:cubicBezTo>
                <a:cubicBezTo>
                  <a:pt x="31624" y="14716"/>
                  <a:pt x="31710" y="14636"/>
                  <a:pt x="31805" y="14561"/>
                </a:cubicBezTo>
                <a:cubicBezTo>
                  <a:pt x="31877" y="14505"/>
                  <a:pt x="31858" y="14443"/>
                  <a:pt x="31813" y="14396"/>
                </a:cubicBezTo>
                <a:cubicBezTo>
                  <a:pt x="31610" y="14181"/>
                  <a:pt x="31391" y="13989"/>
                  <a:pt x="31096" y="13905"/>
                </a:cubicBezTo>
                <a:cubicBezTo>
                  <a:pt x="30984" y="13872"/>
                  <a:pt x="30884" y="13813"/>
                  <a:pt x="30731" y="13747"/>
                </a:cubicBezTo>
                <a:cubicBezTo>
                  <a:pt x="30777" y="13736"/>
                  <a:pt x="30817" y="13727"/>
                  <a:pt x="30854" y="13720"/>
                </a:cubicBezTo>
                <a:cubicBezTo>
                  <a:pt x="30798" y="13465"/>
                  <a:pt x="30562" y="13475"/>
                  <a:pt x="30405" y="13383"/>
                </a:cubicBezTo>
                <a:cubicBezTo>
                  <a:pt x="30208" y="13270"/>
                  <a:pt x="29995" y="13188"/>
                  <a:pt x="29793" y="13085"/>
                </a:cubicBezTo>
                <a:cubicBezTo>
                  <a:pt x="29580" y="12977"/>
                  <a:pt x="29367" y="12871"/>
                  <a:pt x="29164" y="12748"/>
                </a:cubicBezTo>
                <a:cubicBezTo>
                  <a:pt x="29028" y="12663"/>
                  <a:pt x="28909" y="12550"/>
                  <a:pt x="28782" y="12451"/>
                </a:cubicBezTo>
                <a:cubicBezTo>
                  <a:pt x="28735" y="12415"/>
                  <a:pt x="28689" y="12380"/>
                  <a:pt x="28626" y="12333"/>
                </a:cubicBezTo>
                <a:cubicBezTo>
                  <a:pt x="28671" y="12329"/>
                  <a:pt x="28693" y="12328"/>
                  <a:pt x="28718" y="12324"/>
                </a:cubicBezTo>
                <a:cubicBezTo>
                  <a:pt x="28882" y="12300"/>
                  <a:pt x="29049" y="12280"/>
                  <a:pt x="29213" y="12248"/>
                </a:cubicBezTo>
                <a:cubicBezTo>
                  <a:pt x="29352" y="12220"/>
                  <a:pt x="29485" y="12171"/>
                  <a:pt x="29624" y="12141"/>
                </a:cubicBezTo>
                <a:cubicBezTo>
                  <a:pt x="29829" y="12097"/>
                  <a:pt x="30036" y="12066"/>
                  <a:pt x="30241" y="12024"/>
                </a:cubicBezTo>
                <a:cubicBezTo>
                  <a:pt x="30280" y="12015"/>
                  <a:pt x="30316" y="11982"/>
                  <a:pt x="30354" y="11958"/>
                </a:cubicBezTo>
                <a:cubicBezTo>
                  <a:pt x="30332" y="11921"/>
                  <a:pt x="30309" y="11884"/>
                  <a:pt x="30285" y="11847"/>
                </a:cubicBezTo>
                <a:cubicBezTo>
                  <a:pt x="30435" y="11830"/>
                  <a:pt x="30589" y="11801"/>
                  <a:pt x="30658" y="11675"/>
                </a:cubicBezTo>
                <a:cubicBezTo>
                  <a:pt x="30770" y="11648"/>
                  <a:pt x="30860" y="11634"/>
                  <a:pt x="30941" y="11600"/>
                </a:cubicBezTo>
                <a:cubicBezTo>
                  <a:pt x="31095" y="11534"/>
                  <a:pt x="31246" y="11462"/>
                  <a:pt x="31391" y="11380"/>
                </a:cubicBezTo>
                <a:cubicBezTo>
                  <a:pt x="31515" y="11310"/>
                  <a:pt x="31516" y="11264"/>
                  <a:pt x="31442" y="11146"/>
                </a:cubicBezTo>
                <a:cubicBezTo>
                  <a:pt x="31383" y="11048"/>
                  <a:pt x="31328" y="10945"/>
                  <a:pt x="31269" y="10841"/>
                </a:cubicBezTo>
                <a:cubicBezTo>
                  <a:pt x="31624" y="10760"/>
                  <a:pt x="31950" y="10594"/>
                  <a:pt x="32258" y="10392"/>
                </a:cubicBezTo>
                <a:cubicBezTo>
                  <a:pt x="32334" y="10342"/>
                  <a:pt x="32434" y="10327"/>
                  <a:pt x="32510" y="10276"/>
                </a:cubicBezTo>
                <a:cubicBezTo>
                  <a:pt x="32655" y="10181"/>
                  <a:pt x="32654" y="10156"/>
                  <a:pt x="32546" y="10019"/>
                </a:cubicBezTo>
                <a:cubicBezTo>
                  <a:pt x="32738" y="9965"/>
                  <a:pt x="32926" y="9911"/>
                  <a:pt x="33113" y="9858"/>
                </a:cubicBezTo>
                <a:cubicBezTo>
                  <a:pt x="33159" y="9847"/>
                  <a:pt x="33205" y="9839"/>
                  <a:pt x="33251" y="9829"/>
                </a:cubicBezTo>
                <a:cubicBezTo>
                  <a:pt x="33324" y="9813"/>
                  <a:pt x="33381" y="9786"/>
                  <a:pt x="33334" y="9708"/>
                </a:cubicBezTo>
                <a:cubicBezTo>
                  <a:pt x="33435" y="9679"/>
                  <a:pt x="33535" y="9663"/>
                  <a:pt x="33626" y="9625"/>
                </a:cubicBezTo>
                <a:cubicBezTo>
                  <a:pt x="33894" y="9510"/>
                  <a:pt x="34161" y="9393"/>
                  <a:pt x="34423" y="9265"/>
                </a:cubicBezTo>
                <a:cubicBezTo>
                  <a:pt x="34490" y="9232"/>
                  <a:pt x="34536" y="9155"/>
                  <a:pt x="34592" y="9098"/>
                </a:cubicBezTo>
                <a:cubicBezTo>
                  <a:pt x="34521" y="9055"/>
                  <a:pt x="34453" y="8982"/>
                  <a:pt x="34379" y="8975"/>
                </a:cubicBezTo>
                <a:cubicBezTo>
                  <a:pt x="34109" y="8951"/>
                  <a:pt x="33838" y="8947"/>
                  <a:pt x="33566" y="8938"/>
                </a:cubicBezTo>
                <a:cubicBezTo>
                  <a:pt x="33565" y="8937"/>
                  <a:pt x="33563" y="8937"/>
                  <a:pt x="33562" y="8937"/>
                </a:cubicBezTo>
                <a:cubicBezTo>
                  <a:pt x="33532" y="8937"/>
                  <a:pt x="33502" y="8948"/>
                  <a:pt x="33457" y="8956"/>
                </a:cubicBezTo>
                <a:cubicBezTo>
                  <a:pt x="33515" y="8838"/>
                  <a:pt x="33435" y="8835"/>
                  <a:pt x="33363" y="8823"/>
                </a:cubicBezTo>
                <a:cubicBezTo>
                  <a:pt x="33049" y="8772"/>
                  <a:pt x="32736" y="8719"/>
                  <a:pt x="32412" y="8666"/>
                </a:cubicBezTo>
                <a:cubicBezTo>
                  <a:pt x="32493" y="8557"/>
                  <a:pt x="32436" y="8491"/>
                  <a:pt x="32344" y="8457"/>
                </a:cubicBezTo>
                <a:cubicBezTo>
                  <a:pt x="32202" y="8404"/>
                  <a:pt x="32057" y="8359"/>
                  <a:pt x="31908" y="8324"/>
                </a:cubicBezTo>
                <a:cubicBezTo>
                  <a:pt x="31750" y="8287"/>
                  <a:pt x="31589" y="8260"/>
                  <a:pt x="31428" y="8238"/>
                </a:cubicBezTo>
                <a:cubicBezTo>
                  <a:pt x="31294" y="8220"/>
                  <a:pt x="31158" y="8216"/>
                  <a:pt x="31016" y="8206"/>
                </a:cubicBezTo>
                <a:cubicBezTo>
                  <a:pt x="31064" y="8145"/>
                  <a:pt x="31110" y="8066"/>
                  <a:pt x="31176" y="8006"/>
                </a:cubicBezTo>
                <a:cubicBezTo>
                  <a:pt x="31253" y="7935"/>
                  <a:pt x="31215" y="7884"/>
                  <a:pt x="31160" y="7846"/>
                </a:cubicBezTo>
                <a:cubicBezTo>
                  <a:pt x="31081" y="7790"/>
                  <a:pt x="30997" y="7735"/>
                  <a:pt x="30906" y="7708"/>
                </a:cubicBezTo>
                <a:cubicBezTo>
                  <a:pt x="30645" y="7630"/>
                  <a:pt x="30382" y="7564"/>
                  <a:pt x="30117" y="7500"/>
                </a:cubicBezTo>
                <a:cubicBezTo>
                  <a:pt x="30094" y="7495"/>
                  <a:pt x="30071" y="7493"/>
                  <a:pt x="30047" y="7493"/>
                </a:cubicBezTo>
                <a:cubicBezTo>
                  <a:pt x="30006" y="7493"/>
                  <a:pt x="29964" y="7498"/>
                  <a:pt x="29922" y="7498"/>
                </a:cubicBezTo>
                <a:cubicBezTo>
                  <a:pt x="29953" y="7442"/>
                  <a:pt x="29988" y="7375"/>
                  <a:pt x="30020" y="7310"/>
                </a:cubicBezTo>
                <a:cubicBezTo>
                  <a:pt x="30069" y="7213"/>
                  <a:pt x="30047" y="7147"/>
                  <a:pt x="29942" y="7131"/>
                </a:cubicBezTo>
                <a:cubicBezTo>
                  <a:pt x="29793" y="7107"/>
                  <a:pt x="29640" y="7106"/>
                  <a:pt x="29490" y="7090"/>
                </a:cubicBezTo>
                <a:cubicBezTo>
                  <a:pt x="29367" y="7076"/>
                  <a:pt x="29247" y="7044"/>
                  <a:pt x="29124" y="7037"/>
                </a:cubicBezTo>
                <a:cubicBezTo>
                  <a:pt x="28965" y="7028"/>
                  <a:pt x="28819" y="6965"/>
                  <a:pt x="28666" y="6934"/>
                </a:cubicBezTo>
                <a:cubicBezTo>
                  <a:pt x="28657" y="6932"/>
                  <a:pt x="28647" y="6932"/>
                  <a:pt x="28637" y="6932"/>
                </a:cubicBezTo>
                <a:cubicBezTo>
                  <a:pt x="28618" y="6932"/>
                  <a:pt x="28598" y="6934"/>
                  <a:pt x="28579" y="6934"/>
                </a:cubicBezTo>
                <a:cubicBezTo>
                  <a:pt x="28566" y="6934"/>
                  <a:pt x="28554" y="6933"/>
                  <a:pt x="28542" y="6929"/>
                </a:cubicBezTo>
                <a:cubicBezTo>
                  <a:pt x="28516" y="6919"/>
                  <a:pt x="28499" y="6879"/>
                  <a:pt x="28478" y="6852"/>
                </a:cubicBezTo>
                <a:cubicBezTo>
                  <a:pt x="28554" y="6802"/>
                  <a:pt x="28562" y="6732"/>
                  <a:pt x="28538" y="6651"/>
                </a:cubicBezTo>
                <a:cubicBezTo>
                  <a:pt x="28535" y="6644"/>
                  <a:pt x="28550" y="6633"/>
                  <a:pt x="28555" y="6623"/>
                </a:cubicBezTo>
                <a:cubicBezTo>
                  <a:pt x="28573" y="6588"/>
                  <a:pt x="28589" y="6554"/>
                  <a:pt x="28588" y="6509"/>
                </a:cubicBezTo>
                <a:cubicBezTo>
                  <a:pt x="28611" y="6477"/>
                  <a:pt x="28643" y="6448"/>
                  <a:pt x="28656" y="6412"/>
                </a:cubicBezTo>
                <a:cubicBezTo>
                  <a:pt x="28709" y="6272"/>
                  <a:pt x="28763" y="6130"/>
                  <a:pt x="28800" y="5986"/>
                </a:cubicBezTo>
                <a:cubicBezTo>
                  <a:pt x="28847" y="5808"/>
                  <a:pt x="28842" y="5797"/>
                  <a:pt x="28655" y="5758"/>
                </a:cubicBezTo>
                <a:cubicBezTo>
                  <a:pt x="28451" y="5717"/>
                  <a:pt x="28245" y="5696"/>
                  <a:pt x="28033" y="5665"/>
                </a:cubicBezTo>
                <a:cubicBezTo>
                  <a:pt x="28021" y="5568"/>
                  <a:pt x="28015" y="5535"/>
                  <a:pt x="27958" y="5535"/>
                </a:cubicBezTo>
                <a:cubicBezTo>
                  <a:pt x="27931" y="5535"/>
                  <a:pt x="27894" y="5542"/>
                  <a:pt x="27839" y="5554"/>
                </a:cubicBezTo>
                <a:cubicBezTo>
                  <a:pt x="27745" y="5574"/>
                  <a:pt x="27650" y="5599"/>
                  <a:pt x="27557" y="5630"/>
                </a:cubicBezTo>
                <a:cubicBezTo>
                  <a:pt x="27472" y="5660"/>
                  <a:pt x="27390" y="5701"/>
                  <a:pt x="27304" y="5737"/>
                </a:cubicBezTo>
                <a:cubicBezTo>
                  <a:pt x="27344" y="5623"/>
                  <a:pt x="27384" y="5511"/>
                  <a:pt x="27428" y="5389"/>
                </a:cubicBezTo>
                <a:cubicBezTo>
                  <a:pt x="27398" y="5382"/>
                  <a:pt x="27374" y="5373"/>
                  <a:pt x="27345" y="5366"/>
                </a:cubicBezTo>
                <a:cubicBezTo>
                  <a:pt x="27360" y="5351"/>
                  <a:pt x="27370" y="5336"/>
                  <a:pt x="27407" y="5290"/>
                </a:cubicBezTo>
                <a:cubicBezTo>
                  <a:pt x="27322" y="5289"/>
                  <a:pt x="27245" y="5279"/>
                  <a:pt x="27175" y="5279"/>
                </a:cubicBezTo>
                <a:cubicBezTo>
                  <a:pt x="27141" y="5279"/>
                  <a:pt x="27108" y="5281"/>
                  <a:pt x="27077" y="5289"/>
                </a:cubicBezTo>
                <a:cubicBezTo>
                  <a:pt x="26664" y="5389"/>
                  <a:pt x="26250" y="5489"/>
                  <a:pt x="25844" y="5615"/>
                </a:cubicBezTo>
                <a:cubicBezTo>
                  <a:pt x="25549" y="5710"/>
                  <a:pt x="25267" y="5847"/>
                  <a:pt x="24979" y="5964"/>
                </a:cubicBezTo>
                <a:cubicBezTo>
                  <a:pt x="24932" y="5984"/>
                  <a:pt x="24884" y="6001"/>
                  <a:pt x="24818" y="6027"/>
                </a:cubicBezTo>
                <a:cubicBezTo>
                  <a:pt x="24925" y="5864"/>
                  <a:pt x="25016" y="5722"/>
                  <a:pt x="25113" y="5573"/>
                </a:cubicBezTo>
                <a:cubicBezTo>
                  <a:pt x="25095" y="5560"/>
                  <a:pt x="25077" y="5548"/>
                  <a:pt x="25077" y="5548"/>
                </a:cubicBezTo>
                <a:lnTo>
                  <a:pt x="25077" y="5548"/>
                </a:lnTo>
                <a:cubicBezTo>
                  <a:pt x="25077" y="5548"/>
                  <a:pt x="25077" y="5548"/>
                  <a:pt x="25078" y="5548"/>
                </a:cubicBezTo>
                <a:cubicBezTo>
                  <a:pt x="25101" y="5455"/>
                  <a:pt x="25122" y="5372"/>
                  <a:pt x="25144" y="5283"/>
                </a:cubicBezTo>
                <a:cubicBezTo>
                  <a:pt x="25111" y="5283"/>
                  <a:pt x="25078" y="5284"/>
                  <a:pt x="25071" y="5284"/>
                </a:cubicBezTo>
                <a:cubicBezTo>
                  <a:pt x="25129" y="5073"/>
                  <a:pt x="25186" y="4861"/>
                  <a:pt x="25246" y="4651"/>
                </a:cubicBezTo>
                <a:cubicBezTo>
                  <a:pt x="25273" y="4560"/>
                  <a:pt x="25235" y="4528"/>
                  <a:pt x="25152" y="4504"/>
                </a:cubicBezTo>
                <a:cubicBezTo>
                  <a:pt x="25090" y="4487"/>
                  <a:pt x="25029" y="4480"/>
                  <a:pt x="24968" y="4480"/>
                </a:cubicBezTo>
                <a:cubicBezTo>
                  <a:pt x="24847" y="4480"/>
                  <a:pt x="24727" y="4506"/>
                  <a:pt x="24607" y="4525"/>
                </a:cubicBezTo>
                <a:cubicBezTo>
                  <a:pt x="24565" y="4531"/>
                  <a:pt x="24523" y="4545"/>
                  <a:pt x="24481" y="4545"/>
                </a:cubicBezTo>
                <a:cubicBezTo>
                  <a:pt x="24446" y="4545"/>
                  <a:pt x="24411" y="4535"/>
                  <a:pt x="24378" y="4501"/>
                </a:cubicBezTo>
                <a:cubicBezTo>
                  <a:pt x="24370" y="4491"/>
                  <a:pt x="24351" y="4489"/>
                  <a:pt x="24332" y="4489"/>
                </a:cubicBezTo>
                <a:cubicBezTo>
                  <a:pt x="24321" y="4489"/>
                  <a:pt x="24309" y="4490"/>
                  <a:pt x="24300" y="4491"/>
                </a:cubicBezTo>
                <a:cubicBezTo>
                  <a:pt x="24085" y="4514"/>
                  <a:pt x="23886" y="4586"/>
                  <a:pt x="23696" y="4710"/>
                </a:cubicBezTo>
                <a:cubicBezTo>
                  <a:pt x="23720" y="4728"/>
                  <a:pt x="23735" y="4740"/>
                  <a:pt x="23764" y="4761"/>
                </a:cubicBezTo>
                <a:cubicBezTo>
                  <a:pt x="23712" y="4764"/>
                  <a:pt x="23672" y="4766"/>
                  <a:pt x="23625" y="4770"/>
                </a:cubicBezTo>
                <a:cubicBezTo>
                  <a:pt x="23615" y="4699"/>
                  <a:pt x="23605" y="4627"/>
                  <a:pt x="23593" y="4554"/>
                </a:cubicBezTo>
                <a:cubicBezTo>
                  <a:pt x="23580" y="4477"/>
                  <a:pt x="23563" y="4440"/>
                  <a:pt x="23525" y="4440"/>
                </a:cubicBezTo>
                <a:cubicBezTo>
                  <a:pt x="23503" y="4440"/>
                  <a:pt x="23474" y="4452"/>
                  <a:pt x="23434" y="4476"/>
                </a:cubicBezTo>
                <a:cubicBezTo>
                  <a:pt x="23333" y="4535"/>
                  <a:pt x="23240" y="4609"/>
                  <a:pt x="23149" y="4681"/>
                </a:cubicBezTo>
                <a:cubicBezTo>
                  <a:pt x="22875" y="4898"/>
                  <a:pt x="22603" y="5118"/>
                  <a:pt x="22317" y="5350"/>
                </a:cubicBezTo>
                <a:cubicBezTo>
                  <a:pt x="22279" y="5248"/>
                  <a:pt x="22242" y="5168"/>
                  <a:pt x="22219" y="5083"/>
                </a:cubicBezTo>
                <a:cubicBezTo>
                  <a:pt x="22203" y="5026"/>
                  <a:pt x="22177" y="5000"/>
                  <a:pt x="22143" y="5000"/>
                </a:cubicBezTo>
                <a:cubicBezTo>
                  <a:pt x="22122" y="5000"/>
                  <a:pt x="22099" y="5010"/>
                  <a:pt x="22072" y="5027"/>
                </a:cubicBezTo>
                <a:cubicBezTo>
                  <a:pt x="21991" y="5079"/>
                  <a:pt x="21903" y="5129"/>
                  <a:pt x="21836" y="5197"/>
                </a:cubicBezTo>
                <a:cubicBezTo>
                  <a:pt x="21618" y="5422"/>
                  <a:pt x="21427" y="5669"/>
                  <a:pt x="21259" y="5938"/>
                </a:cubicBezTo>
                <a:cubicBezTo>
                  <a:pt x="21088" y="6215"/>
                  <a:pt x="20885" y="6473"/>
                  <a:pt x="20693" y="6737"/>
                </a:cubicBezTo>
                <a:cubicBezTo>
                  <a:pt x="20508" y="6989"/>
                  <a:pt x="20318" y="7236"/>
                  <a:pt x="20131" y="7486"/>
                </a:cubicBezTo>
                <a:cubicBezTo>
                  <a:pt x="20112" y="7510"/>
                  <a:pt x="20092" y="7533"/>
                  <a:pt x="20051" y="7550"/>
                </a:cubicBezTo>
                <a:cubicBezTo>
                  <a:pt x="20239" y="6720"/>
                  <a:pt x="20439" y="5893"/>
                  <a:pt x="20610" y="5060"/>
                </a:cubicBezTo>
                <a:cubicBezTo>
                  <a:pt x="20781" y="4231"/>
                  <a:pt x="20930" y="3400"/>
                  <a:pt x="21072" y="2567"/>
                </a:cubicBezTo>
                <a:cubicBezTo>
                  <a:pt x="21214" y="1726"/>
                  <a:pt x="21299" y="877"/>
                  <a:pt x="21402" y="42"/>
                </a:cubicBezTo>
                <a:cubicBezTo>
                  <a:pt x="21224" y="26"/>
                  <a:pt x="21074" y="11"/>
                  <a:pt x="20925" y="1"/>
                </a:cubicBezTo>
                <a:cubicBezTo>
                  <a:pt x="20924" y="1"/>
                  <a:pt x="20922" y="1"/>
                  <a:pt x="20921" y="1"/>
                </a:cubicBezTo>
                <a:close/>
              </a:path>
            </a:pathLst>
          </a:custGeom>
          <a:solidFill>
            <a:srgbClr val="FCFFD6">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42"/>
          <p:cNvSpPr/>
          <p:nvPr/>
        </p:nvSpPr>
        <p:spPr>
          <a:xfrm rot="1152844">
            <a:off x="171390" y="256976"/>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42"/>
          <p:cNvSpPr/>
          <p:nvPr/>
        </p:nvSpPr>
        <p:spPr>
          <a:xfrm rot="7657319">
            <a:off x="2163924" y="4720208"/>
            <a:ext cx="1048113" cy="916728"/>
          </a:xfrm>
          <a:custGeom>
            <a:avLst/>
            <a:gdLst/>
            <a:ahLst/>
            <a:cxnLst/>
            <a:rect l="l" t="t" r="r" b="b"/>
            <a:pathLst>
              <a:path w="30370" h="26563" extrusionOk="0">
                <a:moveTo>
                  <a:pt x="9559" y="2"/>
                </a:moveTo>
                <a:lnTo>
                  <a:pt x="9559" y="2"/>
                </a:lnTo>
                <a:cubicBezTo>
                  <a:pt x="9564" y="65"/>
                  <a:pt x="9553" y="134"/>
                  <a:pt x="9578" y="189"/>
                </a:cubicBezTo>
                <a:cubicBezTo>
                  <a:pt x="9673" y="399"/>
                  <a:pt x="9778" y="605"/>
                  <a:pt x="9883" y="811"/>
                </a:cubicBezTo>
                <a:cubicBezTo>
                  <a:pt x="9919" y="880"/>
                  <a:pt x="9970" y="941"/>
                  <a:pt x="10017" y="1009"/>
                </a:cubicBezTo>
                <a:cubicBezTo>
                  <a:pt x="9950" y="1032"/>
                  <a:pt x="9970" y="1077"/>
                  <a:pt x="10007" y="1125"/>
                </a:cubicBezTo>
                <a:cubicBezTo>
                  <a:pt x="10031" y="1155"/>
                  <a:pt x="10055" y="1181"/>
                  <a:pt x="10076" y="1212"/>
                </a:cubicBezTo>
                <a:cubicBezTo>
                  <a:pt x="10164" y="1340"/>
                  <a:pt x="10251" y="1466"/>
                  <a:pt x="10339" y="1597"/>
                </a:cubicBezTo>
                <a:cubicBezTo>
                  <a:pt x="10205" y="1624"/>
                  <a:pt x="10191" y="1640"/>
                  <a:pt x="10231" y="1772"/>
                </a:cubicBezTo>
                <a:cubicBezTo>
                  <a:pt x="10252" y="1841"/>
                  <a:pt x="10304" y="1901"/>
                  <a:pt x="10326" y="1970"/>
                </a:cubicBezTo>
                <a:cubicBezTo>
                  <a:pt x="10413" y="2248"/>
                  <a:pt x="10527" y="2514"/>
                  <a:pt x="10704" y="2742"/>
                </a:cubicBezTo>
                <a:cubicBezTo>
                  <a:pt x="10614" y="2776"/>
                  <a:pt x="10530" y="2811"/>
                  <a:pt x="10443" y="2840"/>
                </a:cubicBezTo>
                <a:cubicBezTo>
                  <a:pt x="10338" y="2875"/>
                  <a:pt x="10316" y="2904"/>
                  <a:pt x="10356" y="3009"/>
                </a:cubicBezTo>
                <a:cubicBezTo>
                  <a:pt x="10403" y="3132"/>
                  <a:pt x="10459" y="3254"/>
                  <a:pt x="10520" y="3370"/>
                </a:cubicBezTo>
                <a:cubicBezTo>
                  <a:pt x="10551" y="3432"/>
                  <a:pt x="10601" y="3485"/>
                  <a:pt x="10654" y="3559"/>
                </a:cubicBezTo>
                <a:cubicBezTo>
                  <a:pt x="10633" y="3670"/>
                  <a:pt x="10712" y="3765"/>
                  <a:pt x="10794" y="3851"/>
                </a:cubicBezTo>
                <a:cubicBezTo>
                  <a:pt x="10762" y="3863"/>
                  <a:pt x="10730" y="3873"/>
                  <a:pt x="10696" y="3884"/>
                </a:cubicBezTo>
                <a:cubicBezTo>
                  <a:pt x="10709" y="3918"/>
                  <a:pt x="10712" y="3956"/>
                  <a:pt x="10732" y="3982"/>
                </a:cubicBezTo>
                <a:cubicBezTo>
                  <a:pt x="10835" y="4111"/>
                  <a:pt x="10947" y="4234"/>
                  <a:pt x="11049" y="4365"/>
                </a:cubicBezTo>
                <a:cubicBezTo>
                  <a:pt x="11118" y="4452"/>
                  <a:pt x="11175" y="4551"/>
                  <a:pt x="11246" y="4637"/>
                </a:cubicBezTo>
                <a:cubicBezTo>
                  <a:pt x="11329" y="4740"/>
                  <a:pt x="11421" y="4835"/>
                  <a:pt x="11509" y="4934"/>
                </a:cubicBezTo>
                <a:cubicBezTo>
                  <a:pt x="11523" y="4948"/>
                  <a:pt x="11537" y="4962"/>
                  <a:pt x="11561" y="4985"/>
                </a:cubicBezTo>
                <a:cubicBezTo>
                  <a:pt x="11498" y="4983"/>
                  <a:pt x="11453" y="4980"/>
                  <a:pt x="11406" y="4979"/>
                </a:cubicBezTo>
                <a:cubicBezTo>
                  <a:pt x="11376" y="4978"/>
                  <a:pt x="11345" y="4978"/>
                  <a:pt x="11314" y="4978"/>
                </a:cubicBezTo>
                <a:cubicBezTo>
                  <a:pt x="11291" y="4978"/>
                  <a:pt x="11267" y="4978"/>
                  <a:pt x="11243" y="4978"/>
                </a:cubicBezTo>
                <a:cubicBezTo>
                  <a:pt x="11170" y="4978"/>
                  <a:pt x="11096" y="4977"/>
                  <a:pt x="11025" y="4967"/>
                </a:cubicBezTo>
                <a:cubicBezTo>
                  <a:pt x="10838" y="4939"/>
                  <a:pt x="10654" y="4896"/>
                  <a:pt x="10470" y="4855"/>
                </a:cubicBezTo>
                <a:cubicBezTo>
                  <a:pt x="10295" y="4814"/>
                  <a:pt x="10123" y="4757"/>
                  <a:pt x="9947" y="4727"/>
                </a:cubicBezTo>
                <a:cubicBezTo>
                  <a:pt x="9852" y="4712"/>
                  <a:pt x="9757" y="4649"/>
                  <a:pt x="9656" y="4649"/>
                </a:cubicBezTo>
                <a:cubicBezTo>
                  <a:pt x="9607" y="4649"/>
                  <a:pt x="9557" y="4664"/>
                  <a:pt x="9505" y="4705"/>
                </a:cubicBezTo>
                <a:cubicBezTo>
                  <a:pt x="9524" y="4728"/>
                  <a:pt x="9543" y="4754"/>
                  <a:pt x="9567" y="4783"/>
                </a:cubicBezTo>
                <a:cubicBezTo>
                  <a:pt x="9440" y="4746"/>
                  <a:pt x="9348" y="4731"/>
                  <a:pt x="9264" y="4695"/>
                </a:cubicBezTo>
                <a:cubicBezTo>
                  <a:pt x="9126" y="4634"/>
                  <a:pt x="8985" y="4614"/>
                  <a:pt x="8842" y="4614"/>
                </a:cubicBezTo>
                <a:cubicBezTo>
                  <a:pt x="8755" y="4614"/>
                  <a:pt x="8667" y="4621"/>
                  <a:pt x="8579" y="4632"/>
                </a:cubicBezTo>
                <a:cubicBezTo>
                  <a:pt x="8528" y="4638"/>
                  <a:pt x="8484" y="4666"/>
                  <a:pt x="8500" y="4737"/>
                </a:cubicBezTo>
                <a:cubicBezTo>
                  <a:pt x="8520" y="4830"/>
                  <a:pt x="8533" y="4923"/>
                  <a:pt x="8548" y="5018"/>
                </a:cubicBezTo>
                <a:cubicBezTo>
                  <a:pt x="8507" y="5020"/>
                  <a:pt x="8458" y="5020"/>
                  <a:pt x="8409" y="5025"/>
                </a:cubicBezTo>
                <a:cubicBezTo>
                  <a:pt x="8367" y="5030"/>
                  <a:pt x="8326" y="5032"/>
                  <a:pt x="8285" y="5032"/>
                </a:cubicBezTo>
                <a:cubicBezTo>
                  <a:pt x="8172" y="5032"/>
                  <a:pt x="8063" y="5012"/>
                  <a:pt x="7959" y="4949"/>
                </a:cubicBezTo>
                <a:cubicBezTo>
                  <a:pt x="7931" y="4933"/>
                  <a:pt x="7890" y="4938"/>
                  <a:pt x="7855" y="4933"/>
                </a:cubicBezTo>
                <a:cubicBezTo>
                  <a:pt x="7851" y="4968"/>
                  <a:pt x="7846" y="5001"/>
                  <a:pt x="7843" y="5036"/>
                </a:cubicBezTo>
                <a:cubicBezTo>
                  <a:pt x="7841" y="5043"/>
                  <a:pt x="7836" y="5050"/>
                  <a:pt x="7833" y="5061"/>
                </a:cubicBezTo>
                <a:cubicBezTo>
                  <a:pt x="7816" y="5055"/>
                  <a:pt x="7800" y="5051"/>
                  <a:pt x="7788" y="5043"/>
                </a:cubicBezTo>
                <a:cubicBezTo>
                  <a:pt x="7629" y="4947"/>
                  <a:pt x="7461" y="4905"/>
                  <a:pt x="7285" y="4905"/>
                </a:cubicBezTo>
                <a:cubicBezTo>
                  <a:pt x="7229" y="4905"/>
                  <a:pt x="7172" y="4909"/>
                  <a:pt x="7115" y="4917"/>
                </a:cubicBezTo>
                <a:cubicBezTo>
                  <a:pt x="7047" y="4927"/>
                  <a:pt x="7020" y="4953"/>
                  <a:pt x="7031" y="5019"/>
                </a:cubicBezTo>
                <a:cubicBezTo>
                  <a:pt x="7041" y="5082"/>
                  <a:pt x="7051" y="5146"/>
                  <a:pt x="7061" y="5205"/>
                </a:cubicBezTo>
                <a:cubicBezTo>
                  <a:pt x="7023" y="5201"/>
                  <a:pt x="6981" y="5192"/>
                  <a:pt x="6939" y="5192"/>
                </a:cubicBezTo>
                <a:cubicBezTo>
                  <a:pt x="6770" y="5194"/>
                  <a:pt x="6602" y="5200"/>
                  <a:pt x="6434" y="5200"/>
                </a:cubicBezTo>
                <a:cubicBezTo>
                  <a:pt x="6312" y="5200"/>
                  <a:pt x="6279" y="5242"/>
                  <a:pt x="6322" y="5356"/>
                </a:cubicBezTo>
                <a:cubicBezTo>
                  <a:pt x="6326" y="5366"/>
                  <a:pt x="6336" y="5374"/>
                  <a:pt x="6339" y="5375"/>
                </a:cubicBezTo>
                <a:lnTo>
                  <a:pt x="6339" y="5375"/>
                </a:lnTo>
                <a:cubicBezTo>
                  <a:pt x="6240" y="5391"/>
                  <a:pt x="6155" y="5388"/>
                  <a:pt x="6086" y="5418"/>
                </a:cubicBezTo>
                <a:cubicBezTo>
                  <a:pt x="5952" y="5478"/>
                  <a:pt x="5825" y="5554"/>
                  <a:pt x="5699" y="5627"/>
                </a:cubicBezTo>
                <a:cubicBezTo>
                  <a:pt x="5681" y="5639"/>
                  <a:pt x="5663" y="5688"/>
                  <a:pt x="5671" y="5704"/>
                </a:cubicBezTo>
                <a:cubicBezTo>
                  <a:pt x="5753" y="5853"/>
                  <a:pt x="5761" y="6041"/>
                  <a:pt x="5928" y="6148"/>
                </a:cubicBezTo>
                <a:cubicBezTo>
                  <a:pt x="5901" y="6163"/>
                  <a:pt x="5886" y="6173"/>
                  <a:pt x="5871" y="6180"/>
                </a:cubicBezTo>
                <a:cubicBezTo>
                  <a:pt x="5777" y="6231"/>
                  <a:pt x="5772" y="6249"/>
                  <a:pt x="5830" y="6342"/>
                </a:cubicBezTo>
                <a:cubicBezTo>
                  <a:pt x="5881" y="6426"/>
                  <a:pt x="5931" y="6512"/>
                  <a:pt x="5988" y="6591"/>
                </a:cubicBezTo>
                <a:cubicBezTo>
                  <a:pt x="6068" y="6703"/>
                  <a:pt x="6154" y="6810"/>
                  <a:pt x="6232" y="6912"/>
                </a:cubicBezTo>
                <a:cubicBezTo>
                  <a:pt x="6174" y="6914"/>
                  <a:pt x="6096" y="6913"/>
                  <a:pt x="6022" y="6924"/>
                </a:cubicBezTo>
                <a:cubicBezTo>
                  <a:pt x="5843" y="6948"/>
                  <a:pt x="5660" y="6964"/>
                  <a:pt x="5486" y="7012"/>
                </a:cubicBezTo>
                <a:cubicBezTo>
                  <a:pt x="5265" y="7074"/>
                  <a:pt x="5052" y="7162"/>
                  <a:pt x="4816" y="7173"/>
                </a:cubicBezTo>
                <a:cubicBezTo>
                  <a:pt x="4758" y="7176"/>
                  <a:pt x="4697" y="7202"/>
                  <a:pt x="4643" y="7229"/>
                </a:cubicBezTo>
                <a:cubicBezTo>
                  <a:pt x="4582" y="7259"/>
                  <a:pt x="4564" y="7309"/>
                  <a:pt x="4612" y="7369"/>
                </a:cubicBezTo>
                <a:cubicBezTo>
                  <a:pt x="4665" y="7434"/>
                  <a:pt x="4718" y="7500"/>
                  <a:pt x="4777" y="7573"/>
                </a:cubicBezTo>
                <a:cubicBezTo>
                  <a:pt x="4724" y="7591"/>
                  <a:pt x="4669" y="7619"/>
                  <a:pt x="4611" y="7628"/>
                </a:cubicBezTo>
                <a:cubicBezTo>
                  <a:pt x="4420" y="7658"/>
                  <a:pt x="4229" y="7678"/>
                  <a:pt x="4039" y="7707"/>
                </a:cubicBezTo>
                <a:cubicBezTo>
                  <a:pt x="3914" y="7726"/>
                  <a:pt x="3904" y="7756"/>
                  <a:pt x="3972" y="7866"/>
                </a:cubicBezTo>
                <a:cubicBezTo>
                  <a:pt x="3848" y="7902"/>
                  <a:pt x="3733" y="7940"/>
                  <a:pt x="3602" y="7966"/>
                </a:cubicBezTo>
                <a:cubicBezTo>
                  <a:pt x="3503" y="7992"/>
                  <a:pt x="3490" y="8007"/>
                  <a:pt x="3514" y="8072"/>
                </a:cubicBezTo>
                <a:cubicBezTo>
                  <a:pt x="3406" y="8152"/>
                  <a:pt x="3303" y="8223"/>
                  <a:pt x="3206" y="8302"/>
                </a:cubicBezTo>
                <a:cubicBezTo>
                  <a:pt x="3186" y="8318"/>
                  <a:pt x="3180" y="8378"/>
                  <a:pt x="3194" y="8404"/>
                </a:cubicBezTo>
                <a:cubicBezTo>
                  <a:pt x="3284" y="8581"/>
                  <a:pt x="3382" y="8755"/>
                  <a:pt x="3475" y="8925"/>
                </a:cubicBezTo>
                <a:cubicBezTo>
                  <a:pt x="3345" y="9010"/>
                  <a:pt x="3205" y="9108"/>
                  <a:pt x="3058" y="9197"/>
                </a:cubicBezTo>
                <a:cubicBezTo>
                  <a:pt x="2978" y="9247"/>
                  <a:pt x="2891" y="9288"/>
                  <a:pt x="2805" y="9325"/>
                </a:cubicBezTo>
                <a:cubicBezTo>
                  <a:pt x="2727" y="9360"/>
                  <a:pt x="2641" y="9381"/>
                  <a:pt x="2563" y="9415"/>
                </a:cubicBezTo>
                <a:cubicBezTo>
                  <a:pt x="2499" y="9443"/>
                  <a:pt x="2499" y="9491"/>
                  <a:pt x="2553" y="9536"/>
                </a:cubicBezTo>
                <a:cubicBezTo>
                  <a:pt x="2578" y="9557"/>
                  <a:pt x="2603" y="9574"/>
                  <a:pt x="2624" y="9589"/>
                </a:cubicBezTo>
                <a:cubicBezTo>
                  <a:pt x="2561" y="9623"/>
                  <a:pt x="2497" y="9648"/>
                  <a:pt x="2446" y="9686"/>
                </a:cubicBezTo>
                <a:cubicBezTo>
                  <a:pt x="2274" y="9814"/>
                  <a:pt x="2101" y="9942"/>
                  <a:pt x="1935" y="10076"/>
                </a:cubicBezTo>
                <a:cubicBezTo>
                  <a:pt x="1828" y="10160"/>
                  <a:pt x="1832" y="10240"/>
                  <a:pt x="1935" y="10327"/>
                </a:cubicBezTo>
                <a:cubicBezTo>
                  <a:pt x="1950" y="10340"/>
                  <a:pt x="1965" y="10353"/>
                  <a:pt x="1981" y="10366"/>
                </a:cubicBezTo>
                <a:cubicBezTo>
                  <a:pt x="1878" y="10415"/>
                  <a:pt x="1777" y="10454"/>
                  <a:pt x="1683" y="10505"/>
                </a:cubicBezTo>
                <a:cubicBezTo>
                  <a:pt x="1636" y="10531"/>
                  <a:pt x="1605" y="10586"/>
                  <a:pt x="1558" y="10611"/>
                </a:cubicBezTo>
                <a:cubicBezTo>
                  <a:pt x="1406" y="10689"/>
                  <a:pt x="1250" y="10759"/>
                  <a:pt x="1098" y="10839"/>
                </a:cubicBezTo>
                <a:cubicBezTo>
                  <a:pt x="1076" y="10852"/>
                  <a:pt x="1070" y="10895"/>
                  <a:pt x="1056" y="10925"/>
                </a:cubicBezTo>
                <a:cubicBezTo>
                  <a:pt x="1062" y="10930"/>
                  <a:pt x="1070" y="10936"/>
                  <a:pt x="1076" y="10941"/>
                </a:cubicBezTo>
                <a:cubicBezTo>
                  <a:pt x="910" y="11011"/>
                  <a:pt x="740" y="11075"/>
                  <a:pt x="575" y="11150"/>
                </a:cubicBezTo>
                <a:cubicBezTo>
                  <a:pt x="413" y="11224"/>
                  <a:pt x="253" y="11303"/>
                  <a:pt x="99" y="11390"/>
                </a:cubicBezTo>
                <a:cubicBezTo>
                  <a:pt x="57" y="11415"/>
                  <a:pt x="32" y="11476"/>
                  <a:pt x="0" y="11521"/>
                </a:cubicBezTo>
                <a:cubicBezTo>
                  <a:pt x="57" y="11543"/>
                  <a:pt x="112" y="11580"/>
                  <a:pt x="171" y="11588"/>
                </a:cubicBezTo>
                <a:cubicBezTo>
                  <a:pt x="324" y="11604"/>
                  <a:pt x="479" y="11604"/>
                  <a:pt x="633" y="11616"/>
                </a:cubicBezTo>
                <a:cubicBezTo>
                  <a:pt x="902" y="11639"/>
                  <a:pt x="1170" y="11667"/>
                  <a:pt x="1437" y="11692"/>
                </a:cubicBezTo>
                <a:cubicBezTo>
                  <a:pt x="1406" y="11762"/>
                  <a:pt x="1406" y="11762"/>
                  <a:pt x="1477" y="11809"/>
                </a:cubicBezTo>
                <a:cubicBezTo>
                  <a:pt x="1692" y="11950"/>
                  <a:pt x="1944" y="11887"/>
                  <a:pt x="2175" y="11950"/>
                </a:cubicBezTo>
                <a:cubicBezTo>
                  <a:pt x="2173" y="11963"/>
                  <a:pt x="2171" y="11989"/>
                  <a:pt x="2170" y="12016"/>
                </a:cubicBezTo>
                <a:cubicBezTo>
                  <a:pt x="2428" y="12014"/>
                  <a:pt x="2680" y="12012"/>
                  <a:pt x="2923" y="12011"/>
                </a:cubicBezTo>
                <a:lnTo>
                  <a:pt x="2923" y="12011"/>
                </a:lnTo>
                <a:cubicBezTo>
                  <a:pt x="2903" y="12121"/>
                  <a:pt x="2885" y="12226"/>
                  <a:pt x="2861" y="12329"/>
                </a:cubicBezTo>
                <a:cubicBezTo>
                  <a:pt x="2832" y="12449"/>
                  <a:pt x="2845" y="12499"/>
                  <a:pt x="2955" y="12515"/>
                </a:cubicBezTo>
                <a:cubicBezTo>
                  <a:pt x="3155" y="12541"/>
                  <a:pt x="3358" y="12547"/>
                  <a:pt x="3564" y="12563"/>
                </a:cubicBezTo>
                <a:cubicBezTo>
                  <a:pt x="3573" y="12650"/>
                  <a:pt x="3583" y="12672"/>
                  <a:pt x="3660" y="12672"/>
                </a:cubicBezTo>
                <a:cubicBezTo>
                  <a:pt x="3679" y="12672"/>
                  <a:pt x="3701" y="12671"/>
                  <a:pt x="3729" y="12669"/>
                </a:cubicBezTo>
                <a:cubicBezTo>
                  <a:pt x="3902" y="12656"/>
                  <a:pt x="4076" y="12650"/>
                  <a:pt x="4249" y="12642"/>
                </a:cubicBezTo>
                <a:lnTo>
                  <a:pt x="4249" y="12642"/>
                </a:lnTo>
                <a:cubicBezTo>
                  <a:pt x="4238" y="12832"/>
                  <a:pt x="4249" y="12884"/>
                  <a:pt x="4370" y="12884"/>
                </a:cubicBezTo>
                <a:cubicBezTo>
                  <a:pt x="4403" y="12884"/>
                  <a:pt x="4445" y="12880"/>
                  <a:pt x="4497" y="12874"/>
                </a:cubicBezTo>
                <a:cubicBezTo>
                  <a:pt x="4681" y="12850"/>
                  <a:pt x="4864" y="12822"/>
                  <a:pt x="5048" y="12810"/>
                </a:cubicBezTo>
                <a:cubicBezTo>
                  <a:pt x="5096" y="12807"/>
                  <a:pt x="5145" y="12806"/>
                  <a:pt x="5193" y="12806"/>
                </a:cubicBezTo>
                <a:cubicBezTo>
                  <a:pt x="5258" y="12806"/>
                  <a:pt x="5322" y="12807"/>
                  <a:pt x="5387" y="12807"/>
                </a:cubicBezTo>
                <a:cubicBezTo>
                  <a:pt x="5528" y="12807"/>
                  <a:pt x="5667" y="12800"/>
                  <a:pt x="5800" y="12751"/>
                </a:cubicBezTo>
                <a:lnTo>
                  <a:pt x="5800" y="12751"/>
                </a:lnTo>
                <a:cubicBezTo>
                  <a:pt x="5783" y="12816"/>
                  <a:pt x="5759" y="12883"/>
                  <a:pt x="5749" y="12952"/>
                </a:cubicBezTo>
                <a:cubicBezTo>
                  <a:pt x="5736" y="13036"/>
                  <a:pt x="5733" y="13123"/>
                  <a:pt x="5727" y="13209"/>
                </a:cubicBezTo>
                <a:cubicBezTo>
                  <a:pt x="5716" y="13361"/>
                  <a:pt x="5768" y="13436"/>
                  <a:pt x="5923" y="13449"/>
                </a:cubicBezTo>
                <a:cubicBezTo>
                  <a:pt x="6012" y="13456"/>
                  <a:pt x="6101" y="13463"/>
                  <a:pt x="6189" y="13463"/>
                </a:cubicBezTo>
                <a:cubicBezTo>
                  <a:pt x="6320" y="13463"/>
                  <a:pt x="6450" y="13448"/>
                  <a:pt x="6576" y="13394"/>
                </a:cubicBezTo>
                <a:cubicBezTo>
                  <a:pt x="6604" y="13492"/>
                  <a:pt x="6627" y="13532"/>
                  <a:pt x="6683" y="13532"/>
                </a:cubicBezTo>
                <a:cubicBezTo>
                  <a:pt x="6711" y="13532"/>
                  <a:pt x="6748" y="13521"/>
                  <a:pt x="6798" y="13503"/>
                </a:cubicBezTo>
                <a:cubicBezTo>
                  <a:pt x="6829" y="13492"/>
                  <a:pt x="6859" y="13473"/>
                  <a:pt x="6890" y="13459"/>
                </a:cubicBezTo>
                <a:cubicBezTo>
                  <a:pt x="7039" y="13392"/>
                  <a:pt x="7184" y="13312"/>
                  <a:pt x="7340" y="13266"/>
                </a:cubicBezTo>
                <a:cubicBezTo>
                  <a:pt x="7553" y="13201"/>
                  <a:pt x="7774" y="13163"/>
                  <a:pt x="7995" y="13112"/>
                </a:cubicBezTo>
                <a:lnTo>
                  <a:pt x="7995" y="13112"/>
                </a:lnTo>
                <a:cubicBezTo>
                  <a:pt x="7994" y="13120"/>
                  <a:pt x="7992" y="13138"/>
                  <a:pt x="7991" y="13156"/>
                </a:cubicBezTo>
                <a:cubicBezTo>
                  <a:pt x="7985" y="13268"/>
                  <a:pt x="8010" y="13319"/>
                  <a:pt x="8081" y="13319"/>
                </a:cubicBezTo>
                <a:cubicBezTo>
                  <a:pt x="8110" y="13319"/>
                  <a:pt x="8146" y="13311"/>
                  <a:pt x="8191" y="13294"/>
                </a:cubicBezTo>
                <a:cubicBezTo>
                  <a:pt x="8211" y="13287"/>
                  <a:pt x="8230" y="13276"/>
                  <a:pt x="8251" y="13269"/>
                </a:cubicBezTo>
                <a:cubicBezTo>
                  <a:pt x="8326" y="13245"/>
                  <a:pt x="8402" y="13213"/>
                  <a:pt x="8480" y="13202"/>
                </a:cubicBezTo>
                <a:cubicBezTo>
                  <a:pt x="8689" y="13174"/>
                  <a:pt x="8894" y="13135"/>
                  <a:pt x="9080" y="13044"/>
                </a:cubicBezTo>
                <a:cubicBezTo>
                  <a:pt x="9105" y="13059"/>
                  <a:pt x="9132" y="13073"/>
                  <a:pt x="9155" y="13073"/>
                </a:cubicBezTo>
                <a:cubicBezTo>
                  <a:pt x="9160" y="13073"/>
                  <a:pt x="9164" y="13072"/>
                  <a:pt x="9169" y="13071"/>
                </a:cubicBezTo>
                <a:cubicBezTo>
                  <a:pt x="9223" y="13056"/>
                  <a:pt x="9271" y="13029"/>
                  <a:pt x="9322" y="13004"/>
                </a:cubicBezTo>
                <a:cubicBezTo>
                  <a:pt x="9503" y="12918"/>
                  <a:pt x="9679" y="12822"/>
                  <a:pt x="9866" y="12747"/>
                </a:cubicBezTo>
                <a:cubicBezTo>
                  <a:pt x="10104" y="12651"/>
                  <a:pt x="10351" y="12579"/>
                  <a:pt x="10589" y="12490"/>
                </a:cubicBezTo>
                <a:cubicBezTo>
                  <a:pt x="10710" y="12445"/>
                  <a:pt x="10824" y="12381"/>
                  <a:pt x="10941" y="12325"/>
                </a:cubicBezTo>
                <a:lnTo>
                  <a:pt x="11435" y="12094"/>
                </a:lnTo>
                <a:cubicBezTo>
                  <a:pt x="11548" y="12041"/>
                  <a:pt x="11662" y="11990"/>
                  <a:pt x="11775" y="11938"/>
                </a:cubicBezTo>
                <a:lnTo>
                  <a:pt x="11775" y="11938"/>
                </a:lnTo>
                <a:cubicBezTo>
                  <a:pt x="11771" y="11982"/>
                  <a:pt x="11755" y="12011"/>
                  <a:pt x="11737" y="12038"/>
                </a:cubicBezTo>
                <a:cubicBezTo>
                  <a:pt x="11637" y="12182"/>
                  <a:pt x="11540" y="12329"/>
                  <a:pt x="11433" y="12468"/>
                </a:cubicBezTo>
                <a:cubicBezTo>
                  <a:pt x="11395" y="12518"/>
                  <a:pt x="11318" y="12535"/>
                  <a:pt x="11309" y="12618"/>
                </a:cubicBezTo>
                <a:cubicBezTo>
                  <a:pt x="11307" y="12641"/>
                  <a:pt x="11256" y="12661"/>
                  <a:pt x="11215" y="12692"/>
                </a:cubicBezTo>
                <a:cubicBezTo>
                  <a:pt x="11202" y="12681"/>
                  <a:pt x="11193" y="12677"/>
                  <a:pt x="11186" y="12677"/>
                </a:cubicBezTo>
                <a:cubicBezTo>
                  <a:pt x="11156" y="12677"/>
                  <a:pt x="11178" y="12765"/>
                  <a:pt x="11140" y="12777"/>
                </a:cubicBezTo>
                <a:cubicBezTo>
                  <a:pt x="11099" y="12789"/>
                  <a:pt x="11067" y="12834"/>
                  <a:pt x="11030" y="12862"/>
                </a:cubicBezTo>
                <a:cubicBezTo>
                  <a:pt x="10970" y="12895"/>
                  <a:pt x="10907" y="12931"/>
                  <a:pt x="10850" y="12973"/>
                </a:cubicBezTo>
                <a:cubicBezTo>
                  <a:pt x="10782" y="13024"/>
                  <a:pt x="10717" y="13080"/>
                  <a:pt x="10651" y="13133"/>
                </a:cubicBezTo>
                <a:cubicBezTo>
                  <a:pt x="10631" y="13149"/>
                  <a:pt x="10608" y="13173"/>
                  <a:pt x="10583" y="13178"/>
                </a:cubicBezTo>
                <a:cubicBezTo>
                  <a:pt x="10487" y="13196"/>
                  <a:pt x="10418" y="13268"/>
                  <a:pt x="10409" y="13366"/>
                </a:cubicBezTo>
                <a:cubicBezTo>
                  <a:pt x="10389" y="13347"/>
                  <a:pt x="10373" y="13339"/>
                  <a:pt x="10360" y="13339"/>
                </a:cubicBezTo>
                <a:cubicBezTo>
                  <a:pt x="10331" y="13339"/>
                  <a:pt x="10313" y="13375"/>
                  <a:pt x="10285" y="13405"/>
                </a:cubicBezTo>
                <a:cubicBezTo>
                  <a:pt x="10137" y="13555"/>
                  <a:pt x="9974" y="13689"/>
                  <a:pt x="9830" y="13840"/>
                </a:cubicBezTo>
                <a:cubicBezTo>
                  <a:pt x="9707" y="13970"/>
                  <a:pt x="9580" y="14091"/>
                  <a:pt x="9413" y="14161"/>
                </a:cubicBezTo>
                <a:cubicBezTo>
                  <a:pt x="9378" y="14174"/>
                  <a:pt x="9337" y="14183"/>
                  <a:pt x="9312" y="14208"/>
                </a:cubicBezTo>
                <a:cubicBezTo>
                  <a:pt x="9288" y="14230"/>
                  <a:pt x="9270" y="14270"/>
                  <a:pt x="9269" y="14302"/>
                </a:cubicBezTo>
                <a:cubicBezTo>
                  <a:pt x="9267" y="14325"/>
                  <a:pt x="9295" y="14352"/>
                  <a:pt x="9313" y="14374"/>
                </a:cubicBezTo>
                <a:cubicBezTo>
                  <a:pt x="9323" y="14385"/>
                  <a:pt x="9342" y="14389"/>
                  <a:pt x="9350" y="14393"/>
                </a:cubicBezTo>
                <a:cubicBezTo>
                  <a:pt x="9183" y="14527"/>
                  <a:pt x="9015" y="14657"/>
                  <a:pt x="8854" y="14791"/>
                </a:cubicBezTo>
                <a:cubicBezTo>
                  <a:pt x="8791" y="14845"/>
                  <a:pt x="8737" y="14909"/>
                  <a:pt x="8685" y="14971"/>
                </a:cubicBezTo>
                <a:cubicBezTo>
                  <a:pt x="8596" y="15074"/>
                  <a:pt x="8505" y="15177"/>
                  <a:pt x="8423" y="15288"/>
                </a:cubicBezTo>
                <a:cubicBezTo>
                  <a:pt x="8380" y="15346"/>
                  <a:pt x="8398" y="15402"/>
                  <a:pt x="8469" y="15432"/>
                </a:cubicBezTo>
                <a:cubicBezTo>
                  <a:pt x="8552" y="15469"/>
                  <a:pt x="8635" y="15507"/>
                  <a:pt x="8719" y="15546"/>
                </a:cubicBezTo>
                <a:cubicBezTo>
                  <a:pt x="8627" y="15619"/>
                  <a:pt x="8540" y="15697"/>
                  <a:pt x="8444" y="15764"/>
                </a:cubicBezTo>
                <a:cubicBezTo>
                  <a:pt x="8336" y="15839"/>
                  <a:pt x="8220" y="15901"/>
                  <a:pt x="8110" y="15973"/>
                </a:cubicBezTo>
                <a:cubicBezTo>
                  <a:pt x="7959" y="16072"/>
                  <a:pt x="7948" y="16097"/>
                  <a:pt x="7991" y="16199"/>
                </a:cubicBezTo>
                <a:cubicBezTo>
                  <a:pt x="7942" y="16241"/>
                  <a:pt x="7892" y="16277"/>
                  <a:pt x="7853" y="16322"/>
                </a:cubicBezTo>
                <a:cubicBezTo>
                  <a:pt x="7732" y="16462"/>
                  <a:pt x="7609" y="16599"/>
                  <a:pt x="7502" y="16749"/>
                </a:cubicBezTo>
                <a:cubicBezTo>
                  <a:pt x="7429" y="16852"/>
                  <a:pt x="7376" y="16972"/>
                  <a:pt x="7327" y="17090"/>
                </a:cubicBezTo>
                <a:cubicBezTo>
                  <a:pt x="7292" y="17172"/>
                  <a:pt x="7328" y="17224"/>
                  <a:pt x="7413" y="17250"/>
                </a:cubicBezTo>
                <a:cubicBezTo>
                  <a:pt x="7495" y="17274"/>
                  <a:pt x="7575" y="17296"/>
                  <a:pt x="7637" y="17314"/>
                </a:cubicBezTo>
                <a:cubicBezTo>
                  <a:pt x="7518" y="17487"/>
                  <a:pt x="7393" y="17664"/>
                  <a:pt x="7275" y="17845"/>
                </a:cubicBezTo>
                <a:cubicBezTo>
                  <a:pt x="7217" y="17938"/>
                  <a:pt x="7234" y="17983"/>
                  <a:pt x="7325" y="18021"/>
                </a:cubicBezTo>
                <a:cubicBezTo>
                  <a:pt x="7300" y="18071"/>
                  <a:pt x="7274" y="18118"/>
                  <a:pt x="7253" y="18168"/>
                </a:cubicBezTo>
                <a:cubicBezTo>
                  <a:pt x="7210" y="18266"/>
                  <a:pt x="7178" y="18367"/>
                  <a:pt x="7126" y="18458"/>
                </a:cubicBezTo>
                <a:cubicBezTo>
                  <a:pt x="7074" y="18552"/>
                  <a:pt x="7068" y="18647"/>
                  <a:pt x="7095" y="18744"/>
                </a:cubicBezTo>
                <a:cubicBezTo>
                  <a:pt x="7102" y="18767"/>
                  <a:pt x="7124" y="18798"/>
                  <a:pt x="7145" y="18803"/>
                </a:cubicBezTo>
                <a:cubicBezTo>
                  <a:pt x="7351" y="18853"/>
                  <a:pt x="7557" y="18897"/>
                  <a:pt x="7758" y="18942"/>
                </a:cubicBezTo>
                <a:cubicBezTo>
                  <a:pt x="7783" y="18967"/>
                  <a:pt x="7809" y="19018"/>
                  <a:pt x="7839" y="19019"/>
                </a:cubicBezTo>
                <a:cubicBezTo>
                  <a:pt x="7912" y="19021"/>
                  <a:pt x="7984" y="19022"/>
                  <a:pt x="8057" y="19022"/>
                </a:cubicBezTo>
                <a:cubicBezTo>
                  <a:pt x="8184" y="19022"/>
                  <a:pt x="8313" y="19020"/>
                  <a:pt x="8451" y="19019"/>
                </a:cubicBezTo>
                <a:lnTo>
                  <a:pt x="8451" y="19019"/>
                </a:lnTo>
                <a:cubicBezTo>
                  <a:pt x="8408" y="19087"/>
                  <a:pt x="8374" y="19144"/>
                  <a:pt x="8339" y="19200"/>
                </a:cubicBezTo>
                <a:cubicBezTo>
                  <a:pt x="8309" y="19249"/>
                  <a:pt x="8248" y="19303"/>
                  <a:pt x="8258" y="19339"/>
                </a:cubicBezTo>
                <a:cubicBezTo>
                  <a:pt x="8289" y="19454"/>
                  <a:pt x="8238" y="19530"/>
                  <a:pt x="8176" y="19609"/>
                </a:cubicBezTo>
                <a:cubicBezTo>
                  <a:pt x="8170" y="19615"/>
                  <a:pt x="8169" y="19625"/>
                  <a:pt x="8165" y="19634"/>
                </a:cubicBezTo>
                <a:cubicBezTo>
                  <a:pt x="8117" y="19773"/>
                  <a:pt x="8064" y="19912"/>
                  <a:pt x="8019" y="20052"/>
                </a:cubicBezTo>
                <a:cubicBezTo>
                  <a:pt x="7999" y="20115"/>
                  <a:pt x="7985" y="20182"/>
                  <a:pt x="7978" y="20249"/>
                </a:cubicBezTo>
                <a:cubicBezTo>
                  <a:pt x="7970" y="20310"/>
                  <a:pt x="8002" y="20356"/>
                  <a:pt x="8064" y="20371"/>
                </a:cubicBezTo>
                <a:cubicBezTo>
                  <a:pt x="8141" y="20391"/>
                  <a:pt x="8220" y="20404"/>
                  <a:pt x="8292" y="20420"/>
                </a:cubicBezTo>
                <a:cubicBezTo>
                  <a:pt x="8269" y="20468"/>
                  <a:pt x="8230" y="20516"/>
                  <a:pt x="8228" y="20567"/>
                </a:cubicBezTo>
                <a:cubicBezTo>
                  <a:pt x="8225" y="20748"/>
                  <a:pt x="8181" y="20916"/>
                  <a:pt x="8110" y="21081"/>
                </a:cubicBezTo>
                <a:cubicBezTo>
                  <a:pt x="8067" y="21183"/>
                  <a:pt x="8078" y="21210"/>
                  <a:pt x="8180" y="21262"/>
                </a:cubicBezTo>
                <a:cubicBezTo>
                  <a:pt x="8202" y="21273"/>
                  <a:pt x="8225" y="21288"/>
                  <a:pt x="8246" y="21299"/>
                </a:cubicBezTo>
                <a:cubicBezTo>
                  <a:pt x="8220" y="21358"/>
                  <a:pt x="8192" y="21406"/>
                  <a:pt x="8175" y="21458"/>
                </a:cubicBezTo>
                <a:cubicBezTo>
                  <a:pt x="8127" y="21590"/>
                  <a:pt x="8082" y="21723"/>
                  <a:pt x="8038" y="21857"/>
                </a:cubicBezTo>
                <a:cubicBezTo>
                  <a:pt x="7996" y="21985"/>
                  <a:pt x="7965" y="22115"/>
                  <a:pt x="8001" y="22253"/>
                </a:cubicBezTo>
                <a:cubicBezTo>
                  <a:pt x="8019" y="22322"/>
                  <a:pt x="8052" y="22349"/>
                  <a:pt x="8118" y="22349"/>
                </a:cubicBezTo>
                <a:cubicBezTo>
                  <a:pt x="8123" y="22349"/>
                  <a:pt x="8127" y="22349"/>
                  <a:pt x="8133" y="22349"/>
                </a:cubicBezTo>
                <a:cubicBezTo>
                  <a:pt x="8311" y="22340"/>
                  <a:pt x="8488" y="22336"/>
                  <a:pt x="8660" y="22330"/>
                </a:cubicBezTo>
                <a:lnTo>
                  <a:pt x="8660" y="22330"/>
                </a:lnTo>
                <a:cubicBezTo>
                  <a:pt x="8637" y="22445"/>
                  <a:pt x="8628" y="22567"/>
                  <a:pt x="8586" y="22673"/>
                </a:cubicBezTo>
                <a:cubicBezTo>
                  <a:pt x="8480" y="22933"/>
                  <a:pt x="8460" y="23206"/>
                  <a:pt x="8431" y="23477"/>
                </a:cubicBezTo>
                <a:cubicBezTo>
                  <a:pt x="8424" y="23537"/>
                  <a:pt x="8446" y="23604"/>
                  <a:pt x="8462" y="23666"/>
                </a:cubicBezTo>
                <a:cubicBezTo>
                  <a:pt x="8476" y="23729"/>
                  <a:pt x="8509" y="23764"/>
                  <a:pt x="8564" y="23764"/>
                </a:cubicBezTo>
                <a:cubicBezTo>
                  <a:pt x="8579" y="23764"/>
                  <a:pt x="8595" y="23762"/>
                  <a:pt x="8612" y="23757"/>
                </a:cubicBezTo>
                <a:cubicBezTo>
                  <a:pt x="8645" y="23748"/>
                  <a:pt x="8681" y="23747"/>
                  <a:pt x="8719" y="23742"/>
                </a:cubicBezTo>
                <a:lnTo>
                  <a:pt x="8719" y="23742"/>
                </a:lnTo>
                <a:cubicBezTo>
                  <a:pt x="8715" y="23864"/>
                  <a:pt x="8726" y="23977"/>
                  <a:pt x="8706" y="24084"/>
                </a:cubicBezTo>
                <a:cubicBezTo>
                  <a:pt x="8634" y="24462"/>
                  <a:pt x="8551" y="24838"/>
                  <a:pt x="8474" y="25214"/>
                </a:cubicBezTo>
                <a:cubicBezTo>
                  <a:pt x="8460" y="25280"/>
                  <a:pt x="8469" y="25359"/>
                  <a:pt x="8434" y="25409"/>
                </a:cubicBezTo>
                <a:cubicBezTo>
                  <a:pt x="8357" y="25520"/>
                  <a:pt x="8377" y="25649"/>
                  <a:pt x="8336" y="25766"/>
                </a:cubicBezTo>
                <a:cubicBezTo>
                  <a:pt x="8320" y="25811"/>
                  <a:pt x="8338" y="25846"/>
                  <a:pt x="8378" y="25846"/>
                </a:cubicBezTo>
                <a:cubicBezTo>
                  <a:pt x="8387" y="25846"/>
                  <a:pt x="8398" y="25844"/>
                  <a:pt x="8410" y="25840"/>
                </a:cubicBezTo>
                <a:cubicBezTo>
                  <a:pt x="8469" y="25818"/>
                  <a:pt x="8529" y="25784"/>
                  <a:pt x="8572" y="25740"/>
                </a:cubicBezTo>
                <a:cubicBezTo>
                  <a:pt x="8658" y="25650"/>
                  <a:pt x="8737" y="25556"/>
                  <a:pt x="8810" y="25455"/>
                </a:cubicBezTo>
                <a:cubicBezTo>
                  <a:pt x="8978" y="25223"/>
                  <a:pt x="9136" y="24983"/>
                  <a:pt x="9307" y="24754"/>
                </a:cubicBezTo>
                <a:cubicBezTo>
                  <a:pt x="9421" y="24602"/>
                  <a:pt x="9553" y="24466"/>
                  <a:pt x="9679" y="24321"/>
                </a:cubicBezTo>
                <a:cubicBezTo>
                  <a:pt x="9744" y="24394"/>
                  <a:pt x="9789" y="24428"/>
                  <a:pt x="9841" y="24428"/>
                </a:cubicBezTo>
                <a:cubicBezTo>
                  <a:pt x="9878" y="24428"/>
                  <a:pt x="9920" y="24410"/>
                  <a:pt x="9976" y="24378"/>
                </a:cubicBezTo>
                <a:cubicBezTo>
                  <a:pt x="10027" y="24348"/>
                  <a:pt x="10072" y="24309"/>
                  <a:pt x="10115" y="24271"/>
                </a:cubicBezTo>
                <a:cubicBezTo>
                  <a:pt x="10199" y="24199"/>
                  <a:pt x="10280" y="24121"/>
                  <a:pt x="10365" y="24050"/>
                </a:cubicBezTo>
                <a:cubicBezTo>
                  <a:pt x="10384" y="24034"/>
                  <a:pt x="10417" y="24036"/>
                  <a:pt x="10443" y="24030"/>
                </a:cubicBezTo>
                <a:cubicBezTo>
                  <a:pt x="10478" y="24023"/>
                  <a:pt x="10525" y="24026"/>
                  <a:pt x="10546" y="24005"/>
                </a:cubicBezTo>
                <a:cubicBezTo>
                  <a:pt x="10702" y="23858"/>
                  <a:pt x="10852" y="23705"/>
                  <a:pt x="11008" y="23550"/>
                </a:cubicBezTo>
                <a:cubicBezTo>
                  <a:pt x="11015" y="23562"/>
                  <a:pt x="11027" y="23576"/>
                  <a:pt x="11036" y="23592"/>
                </a:cubicBezTo>
                <a:cubicBezTo>
                  <a:pt x="11189" y="23865"/>
                  <a:pt x="11341" y="24141"/>
                  <a:pt x="11492" y="24416"/>
                </a:cubicBezTo>
                <a:cubicBezTo>
                  <a:pt x="11518" y="24465"/>
                  <a:pt x="11552" y="24493"/>
                  <a:pt x="11593" y="24493"/>
                </a:cubicBezTo>
                <a:cubicBezTo>
                  <a:pt x="11613" y="24493"/>
                  <a:pt x="11635" y="24486"/>
                  <a:pt x="11658" y="24472"/>
                </a:cubicBezTo>
                <a:cubicBezTo>
                  <a:pt x="11728" y="24432"/>
                  <a:pt x="11796" y="24388"/>
                  <a:pt x="11854" y="24333"/>
                </a:cubicBezTo>
                <a:cubicBezTo>
                  <a:pt x="11977" y="24218"/>
                  <a:pt x="12094" y="24095"/>
                  <a:pt x="12210" y="23976"/>
                </a:cubicBezTo>
                <a:cubicBezTo>
                  <a:pt x="12259" y="24005"/>
                  <a:pt x="12290" y="24020"/>
                  <a:pt x="12317" y="24020"/>
                </a:cubicBezTo>
                <a:cubicBezTo>
                  <a:pt x="12351" y="24020"/>
                  <a:pt x="12377" y="23994"/>
                  <a:pt x="12421" y="23937"/>
                </a:cubicBezTo>
                <a:cubicBezTo>
                  <a:pt x="12440" y="23913"/>
                  <a:pt x="12456" y="23886"/>
                  <a:pt x="12472" y="23860"/>
                </a:cubicBezTo>
                <a:cubicBezTo>
                  <a:pt x="12598" y="23669"/>
                  <a:pt x="12721" y="23477"/>
                  <a:pt x="12846" y="23285"/>
                </a:cubicBezTo>
                <a:cubicBezTo>
                  <a:pt x="12863" y="23258"/>
                  <a:pt x="12886" y="23234"/>
                  <a:pt x="12909" y="23205"/>
                </a:cubicBezTo>
                <a:cubicBezTo>
                  <a:pt x="12939" y="23223"/>
                  <a:pt x="12966" y="23236"/>
                  <a:pt x="12985" y="23254"/>
                </a:cubicBezTo>
                <a:cubicBezTo>
                  <a:pt x="13013" y="23284"/>
                  <a:pt x="13039" y="23297"/>
                  <a:pt x="13063" y="23297"/>
                </a:cubicBezTo>
                <a:cubicBezTo>
                  <a:pt x="13095" y="23297"/>
                  <a:pt x="13125" y="23274"/>
                  <a:pt x="13153" y="23238"/>
                </a:cubicBezTo>
                <a:cubicBezTo>
                  <a:pt x="13177" y="23207"/>
                  <a:pt x="13202" y="23174"/>
                  <a:pt x="13218" y="23138"/>
                </a:cubicBezTo>
                <a:cubicBezTo>
                  <a:pt x="13273" y="23016"/>
                  <a:pt x="13320" y="22892"/>
                  <a:pt x="13377" y="22773"/>
                </a:cubicBezTo>
                <a:cubicBezTo>
                  <a:pt x="13424" y="22673"/>
                  <a:pt x="13474" y="22574"/>
                  <a:pt x="13535" y="22481"/>
                </a:cubicBezTo>
                <a:cubicBezTo>
                  <a:pt x="13670" y="22275"/>
                  <a:pt x="13810" y="22073"/>
                  <a:pt x="13953" y="21863"/>
                </a:cubicBezTo>
                <a:cubicBezTo>
                  <a:pt x="13963" y="21888"/>
                  <a:pt x="13973" y="21909"/>
                  <a:pt x="13982" y="21931"/>
                </a:cubicBezTo>
                <a:cubicBezTo>
                  <a:pt x="14051" y="22126"/>
                  <a:pt x="14118" y="22322"/>
                  <a:pt x="14191" y="22515"/>
                </a:cubicBezTo>
                <a:cubicBezTo>
                  <a:pt x="14228" y="22612"/>
                  <a:pt x="14250" y="22652"/>
                  <a:pt x="14296" y="22652"/>
                </a:cubicBezTo>
                <a:cubicBezTo>
                  <a:pt x="14325" y="22652"/>
                  <a:pt x="14365" y="22636"/>
                  <a:pt x="14424" y="22608"/>
                </a:cubicBezTo>
                <a:cubicBezTo>
                  <a:pt x="14443" y="22649"/>
                  <a:pt x="14463" y="22690"/>
                  <a:pt x="14483" y="22731"/>
                </a:cubicBezTo>
                <a:cubicBezTo>
                  <a:pt x="14554" y="22878"/>
                  <a:pt x="14622" y="23026"/>
                  <a:pt x="14695" y="23172"/>
                </a:cubicBezTo>
                <a:cubicBezTo>
                  <a:pt x="14728" y="23239"/>
                  <a:pt x="14759" y="23271"/>
                  <a:pt x="14795" y="23271"/>
                </a:cubicBezTo>
                <a:cubicBezTo>
                  <a:pt x="14829" y="23271"/>
                  <a:pt x="14867" y="23241"/>
                  <a:pt x="14916" y="23185"/>
                </a:cubicBezTo>
                <a:cubicBezTo>
                  <a:pt x="14982" y="23109"/>
                  <a:pt x="15019" y="23010"/>
                  <a:pt x="15070" y="22923"/>
                </a:cubicBezTo>
                <a:cubicBezTo>
                  <a:pt x="15132" y="22817"/>
                  <a:pt x="15194" y="22713"/>
                  <a:pt x="15254" y="22609"/>
                </a:cubicBezTo>
                <a:cubicBezTo>
                  <a:pt x="15292" y="22631"/>
                  <a:pt x="15319" y="22642"/>
                  <a:pt x="15341" y="22642"/>
                </a:cubicBezTo>
                <a:cubicBezTo>
                  <a:pt x="15372" y="22642"/>
                  <a:pt x="15393" y="22619"/>
                  <a:pt x="15422" y="22569"/>
                </a:cubicBezTo>
                <a:cubicBezTo>
                  <a:pt x="15438" y="22543"/>
                  <a:pt x="15445" y="22512"/>
                  <a:pt x="15460" y="22486"/>
                </a:cubicBezTo>
                <a:cubicBezTo>
                  <a:pt x="15526" y="22364"/>
                  <a:pt x="15569" y="22215"/>
                  <a:pt x="15669" y="22130"/>
                </a:cubicBezTo>
                <a:cubicBezTo>
                  <a:pt x="15769" y="22042"/>
                  <a:pt x="15823" y="21934"/>
                  <a:pt x="15896" y="21834"/>
                </a:cubicBezTo>
                <a:cubicBezTo>
                  <a:pt x="15917" y="21807"/>
                  <a:pt x="15934" y="21780"/>
                  <a:pt x="15954" y="21747"/>
                </a:cubicBezTo>
                <a:cubicBezTo>
                  <a:pt x="15976" y="21767"/>
                  <a:pt x="15995" y="21783"/>
                  <a:pt x="16011" y="21801"/>
                </a:cubicBezTo>
                <a:cubicBezTo>
                  <a:pt x="16061" y="21859"/>
                  <a:pt x="16109" y="21881"/>
                  <a:pt x="16154" y="21881"/>
                </a:cubicBezTo>
                <a:cubicBezTo>
                  <a:pt x="16220" y="21881"/>
                  <a:pt x="16279" y="21834"/>
                  <a:pt x="16329" y="21776"/>
                </a:cubicBezTo>
                <a:cubicBezTo>
                  <a:pt x="16350" y="21750"/>
                  <a:pt x="16367" y="21718"/>
                  <a:pt x="16379" y="21687"/>
                </a:cubicBezTo>
                <a:cubicBezTo>
                  <a:pt x="16441" y="21519"/>
                  <a:pt x="16498" y="21350"/>
                  <a:pt x="16561" y="21183"/>
                </a:cubicBezTo>
                <a:cubicBezTo>
                  <a:pt x="16572" y="21155"/>
                  <a:pt x="16599" y="21111"/>
                  <a:pt x="16616" y="21111"/>
                </a:cubicBezTo>
                <a:cubicBezTo>
                  <a:pt x="16616" y="21111"/>
                  <a:pt x="16616" y="21111"/>
                  <a:pt x="16617" y="21111"/>
                </a:cubicBezTo>
                <a:cubicBezTo>
                  <a:pt x="16623" y="21112"/>
                  <a:pt x="16630" y="21112"/>
                  <a:pt x="16635" y="21112"/>
                </a:cubicBezTo>
                <a:cubicBezTo>
                  <a:pt x="16726" y="21112"/>
                  <a:pt x="16730" y="21040"/>
                  <a:pt x="16736" y="20973"/>
                </a:cubicBezTo>
                <a:cubicBezTo>
                  <a:pt x="16744" y="20885"/>
                  <a:pt x="16739" y="20794"/>
                  <a:pt x="16749" y="20706"/>
                </a:cubicBezTo>
                <a:cubicBezTo>
                  <a:pt x="16767" y="20541"/>
                  <a:pt x="16791" y="20375"/>
                  <a:pt x="16816" y="20211"/>
                </a:cubicBezTo>
                <a:cubicBezTo>
                  <a:pt x="16828" y="20131"/>
                  <a:pt x="16850" y="20056"/>
                  <a:pt x="16871" y="19964"/>
                </a:cubicBezTo>
                <a:cubicBezTo>
                  <a:pt x="16921" y="19995"/>
                  <a:pt x="16960" y="20013"/>
                  <a:pt x="16994" y="20037"/>
                </a:cubicBezTo>
                <a:cubicBezTo>
                  <a:pt x="17030" y="20060"/>
                  <a:pt x="17057" y="20073"/>
                  <a:pt x="17079" y="20073"/>
                </a:cubicBezTo>
                <a:cubicBezTo>
                  <a:pt x="17109" y="20073"/>
                  <a:pt x="17129" y="20049"/>
                  <a:pt x="17148" y="19995"/>
                </a:cubicBezTo>
                <a:cubicBezTo>
                  <a:pt x="17177" y="19910"/>
                  <a:pt x="17173" y="19817"/>
                  <a:pt x="17203" y="19733"/>
                </a:cubicBezTo>
                <a:cubicBezTo>
                  <a:pt x="17250" y="19601"/>
                  <a:pt x="17296" y="19463"/>
                  <a:pt x="17374" y="19348"/>
                </a:cubicBezTo>
                <a:cubicBezTo>
                  <a:pt x="17424" y="19276"/>
                  <a:pt x="17460" y="19211"/>
                  <a:pt x="17472" y="19127"/>
                </a:cubicBezTo>
                <a:cubicBezTo>
                  <a:pt x="17478" y="19076"/>
                  <a:pt x="17478" y="19022"/>
                  <a:pt x="17491" y="18972"/>
                </a:cubicBezTo>
                <a:cubicBezTo>
                  <a:pt x="17523" y="18845"/>
                  <a:pt x="17503" y="18704"/>
                  <a:pt x="17600" y="18598"/>
                </a:cubicBezTo>
                <a:cubicBezTo>
                  <a:pt x="17640" y="18614"/>
                  <a:pt x="17668" y="18623"/>
                  <a:pt x="17690" y="18623"/>
                </a:cubicBezTo>
                <a:cubicBezTo>
                  <a:pt x="17731" y="18623"/>
                  <a:pt x="17750" y="18593"/>
                  <a:pt x="17771" y="18521"/>
                </a:cubicBezTo>
                <a:cubicBezTo>
                  <a:pt x="17775" y="18506"/>
                  <a:pt x="17780" y="18492"/>
                  <a:pt x="17783" y="18477"/>
                </a:cubicBezTo>
                <a:cubicBezTo>
                  <a:pt x="17820" y="18236"/>
                  <a:pt x="17851" y="17994"/>
                  <a:pt x="17894" y="17754"/>
                </a:cubicBezTo>
                <a:cubicBezTo>
                  <a:pt x="17931" y="17546"/>
                  <a:pt x="17979" y="17337"/>
                  <a:pt x="18028" y="17131"/>
                </a:cubicBezTo>
                <a:cubicBezTo>
                  <a:pt x="18080" y="16921"/>
                  <a:pt x="18131" y="16710"/>
                  <a:pt x="18200" y="16507"/>
                </a:cubicBezTo>
                <a:cubicBezTo>
                  <a:pt x="18248" y="16358"/>
                  <a:pt x="18325" y="16219"/>
                  <a:pt x="18387" y="16076"/>
                </a:cubicBezTo>
                <a:cubicBezTo>
                  <a:pt x="18398" y="16078"/>
                  <a:pt x="18407" y="16081"/>
                  <a:pt x="18416" y="16083"/>
                </a:cubicBezTo>
                <a:cubicBezTo>
                  <a:pt x="18418" y="16245"/>
                  <a:pt x="18418" y="16407"/>
                  <a:pt x="18424" y="16569"/>
                </a:cubicBezTo>
                <a:cubicBezTo>
                  <a:pt x="18433" y="16775"/>
                  <a:pt x="18450" y="16982"/>
                  <a:pt x="18452" y="17188"/>
                </a:cubicBezTo>
                <a:cubicBezTo>
                  <a:pt x="18453" y="17312"/>
                  <a:pt x="18424" y="17439"/>
                  <a:pt x="18423" y="17564"/>
                </a:cubicBezTo>
                <a:cubicBezTo>
                  <a:pt x="18422" y="17669"/>
                  <a:pt x="18448" y="17774"/>
                  <a:pt x="18445" y="17878"/>
                </a:cubicBezTo>
                <a:cubicBezTo>
                  <a:pt x="18443" y="17976"/>
                  <a:pt x="18406" y="18074"/>
                  <a:pt x="18407" y="18170"/>
                </a:cubicBezTo>
                <a:cubicBezTo>
                  <a:pt x="18408" y="18300"/>
                  <a:pt x="18418" y="18433"/>
                  <a:pt x="18450" y="18556"/>
                </a:cubicBezTo>
                <a:cubicBezTo>
                  <a:pt x="18491" y="18712"/>
                  <a:pt x="18506" y="18866"/>
                  <a:pt x="18491" y="19025"/>
                </a:cubicBezTo>
                <a:cubicBezTo>
                  <a:pt x="18479" y="19185"/>
                  <a:pt x="18473" y="19344"/>
                  <a:pt x="18476" y="19504"/>
                </a:cubicBezTo>
                <a:cubicBezTo>
                  <a:pt x="18478" y="19575"/>
                  <a:pt x="18502" y="19606"/>
                  <a:pt x="18548" y="19606"/>
                </a:cubicBezTo>
                <a:cubicBezTo>
                  <a:pt x="18567" y="19606"/>
                  <a:pt x="18590" y="19601"/>
                  <a:pt x="18618" y="19590"/>
                </a:cubicBezTo>
                <a:cubicBezTo>
                  <a:pt x="18677" y="19568"/>
                  <a:pt x="18736" y="19545"/>
                  <a:pt x="18804" y="19519"/>
                </a:cubicBezTo>
                <a:lnTo>
                  <a:pt x="18804" y="19519"/>
                </a:lnTo>
                <a:cubicBezTo>
                  <a:pt x="18784" y="19615"/>
                  <a:pt x="18754" y="19701"/>
                  <a:pt x="18749" y="19787"/>
                </a:cubicBezTo>
                <a:cubicBezTo>
                  <a:pt x="18736" y="20005"/>
                  <a:pt x="18732" y="20223"/>
                  <a:pt x="18726" y="20442"/>
                </a:cubicBezTo>
                <a:cubicBezTo>
                  <a:pt x="18722" y="20567"/>
                  <a:pt x="18727" y="20603"/>
                  <a:pt x="18800" y="20603"/>
                </a:cubicBezTo>
                <a:cubicBezTo>
                  <a:pt x="18824" y="20603"/>
                  <a:pt x="18855" y="20599"/>
                  <a:pt x="18896" y="20593"/>
                </a:cubicBezTo>
                <a:cubicBezTo>
                  <a:pt x="18896" y="20593"/>
                  <a:pt x="18896" y="20593"/>
                  <a:pt x="18897" y="20593"/>
                </a:cubicBezTo>
                <a:cubicBezTo>
                  <a:pt x="18902" y="20593"/>
                  <a:pt x="18907" y="20599"/>
                  <a:pt x="18926" y="20608"/>
                </a:cubicBezTo>
                <a:cubicBezTo>
                  <a:pt x="18918" y="20754"/>
                  <a:pt x="18911" y="20908"/>
                  <a:pt x="18902" y="21062"/>
                </a:cubicBezTo>
                <a:cubicBezTo>
                  <a:pt x="18896" y="21180"/>
                  <a:pt x="18921" y="21211"/>
                  <a:pt x="19042" y="21211"/>
                </a:cubicBezTo>
                <a:cubicBezTo>
                  <a:pt x="19025" y="21399"/>
                  <a:pt x="19090" y="21562"/>
                  <a:pt x="19200" y="21710"/>
                </a:cubicBezTo>
                <a:cubicBezTo>
                  <a:pt x="19221" y="21738"/>
                  <a:pt x="19242" y="21750"/>
                  <a:pt x="19266" y="21750"/>
                </a:cubicBezTo>
                <a:cubicBezTo>
                  <a:pt x="19284" y="21750"/>
                  <a:pt x="19304" y="21743"/>
                  <a:pt x="19327" y="21728"/>
                </a:cubicBezTo>
                <a:cubicBezTo>
                  <a:pt x="19474" y="21633"/>
                  <a:pt x="19623" y="21540"/>
                  <a:pt x="19772" y="21446"/>
                </a:cubicBezTo>
                <a:cubicBezTo>
                  <a:pt x="19781" y="21492"/>
                  <a:pt x="19787" y="21534"/>
                  <a:pt x="19795" y="21576"/>
                </a:cubicBezTo>
                <a:cubicBezTo>
                  <a:pt x="19844" y="21861"/>
                  <a:pt x="19894" y="22145"/>
                  <a:pt x="19946" y="22429"/>
                </a:cubicBezTo>
                <a:cubicBezTo>
                  <a:pt x="19971" y="22566"/>
                  <a:pt x="20001" y="22702"/>
                  <a:pt x="20038" y="22834"/>
                </a:cubicBezTo>
                <a:cubicBezTo>
                  <a:pt x="20056" y="22898"/>
                  <a:pt x="20089" y="22931"/>
                  <a:pt x="20131" y="22931"/>
                </a:cubicBezTo>
                <a:cubicBezTo>
                  <a:pt x="20154" y="22931"/>
                  <a:pt x="20178" y="22922"/>
                  <a:pt x="20204" y="22902"/>
                </a:cubicBezTo>
                <a:cubicBezTo>
                  <a:pt x="20245" y="22871"/>
                  <a:pt x="20295" y="22854"/>
                  <a:pt x="20336" y="22831"/>
                </a:cubicBezTo>
                <a:cubicBezTo>
                  <a:pt x="20419" y="23015"/>
                  <a:pt x="20503" y="23199"/>
                  <a:pt x="20589" y="23381"/>
                </a:cubicBezTo>
                <a:cubicBezTo>
                  <a:pt x="20616" y="23437"/>
                  <a:pt x="20652" y="23476"/>
                  <a:pt x="20706" y="23476"/>
                </a:cubicBezTo>
                <a:cubicBezTo>
                  <a:pt x="20728" y="23476"/>
                  <a:pt x="20752" y="23470"/>
                  <a:pt x="20781" y="23456"/>
                </a:cubicBezTo>
                <a:cubicBezTo>
                  <a:pt x="20791" y="23502"/>
                  <a:pt x="20799" y="23541"/>
                  <a:pt x="20808" y="23580"/>
                </a:cubicBezTo>
                <a:cubicBezTo>
                  <a:pt x="20837" y="23703"/>
                  <a:pt x="20881" y="23815"/>
                  <a:pt x="20980" y="23900"/>
                </a:cubicBezTo>
                <a:cubicBezTo>
                  <a:pt x="21018" y="23932"/>
                  <a:pt x="21055" y="23949"/>
                  <a:pt x="21090" y="23949"/>
                </a:cubicBezTo>
                <a:cubicBezTo>
                  <a:pt x="21121" y="23949"/>
                  <a:pt x="21152" y="23936"/>
                  <a:pt x="21180" y="23909"/>
                </a:cubicBezTo>
                <a:cubicBezTo>
                  <a:pt x="21256" y="23837"/>
                  <a:pt x="21330" y="23765"/>
                  <a:pt x="21407" y="23690"/>
                </a:cubicBezTo>
                <a:cubicBezTo>
                  <a:pt x="21413" y="23700"/>
                  <a:pt x="21422" y="23705"/>
                  <a:pt x="21426" y="23712"/>
                </a:cubicBezTo>
                <a:cubicBezTo>
                  <a:pt x="21571" y="24013"/>
                  <a:pt x="21712" y="24314"/>
                  <a:pt x="21860" y="24612"/>
                </a:cubicBezTo>
                <a:cubicBezTo>
                  <a:pt x="21905" y="24704"/>
                  <a:pt x="21957" y="24792"/>
                  <a:pt x="22019" y="24871"/>
                </a:cubicBezTo>
                <a:cubicBezTo>
                  <a:pt x="22063" y="24926"/>
                  <a:pt x="22089" y="24952"/>
                  <a:pt x="22123" y="24952"/>
                </a:cubicBezTo>
                <a:cubicBezTo>
                  <a:pt x="22152" y="24952"/>
                  <a:pt x="22189" y="24932"/>
                  <a:pt x="22250" y="24894"/>
                </a:cubicBezTo>
                <a:cubicBezTo>
                  <a:pt x="22298" y="24980"/>
                  <a:pt x="22349" y="25062"/>
                  <a:pt x="22394" y="25148"/>
                </a:cubicBezTo>
                <a:cubicBezTo>
                  <a:pt x="22485" y="25322"/>
                  <a:pt x="22580" y="25495"/>
                  <a:pt x="22662" y="25674"/>
                </a:cubicBezTo>
                <a:cubicBezTo>
                  <a:pt x="22748" y="25859"/>
                  <a:pt x="22816" y="26051"/>
                  <a:pt x="22894" y="26238"/>
                </a:cubicBezTo>
                <a:cubicBezTo>
                  <a:pt x="22934" y="26334"/>
                  <a:pt x="22977" y="26427"/>
                  <a:pt x="23026" y="26520"/>
                </a:cubicBezTo>
                <a:cubicBezTo>
                  <a:pt x="23041" y="26549"/>
                  <a:pt x="23059" y="26563"/>
                  <a:pt x="23078" y="26563"/>
                </a:cubicBezTo>
                <a:cubicBezTo>
                  <a:pt x="23097" y="26563"/>
                  <a:pt x="23116" y="26547"/>
                  <a:pt x="23128" y="26519"/>
                </a:cubicBezTo>
                <a:cubicBezTo>
                  <a:pt x="23159" y="26447"/>
                  <a:pt x="23187" y="26369"/>
                  <a:pt x="23197" y="26291"/>
                </a:cubicBezTo>
                <a:cubicBezTo>
                  <a:pt x="23240" y="25969"/>
                  <a:pt x="23259" y="25645"/>
                  <a:pt x="23314" y="25324"/>
                </a:cubicBezTo>
                <a:cubicBezTo>
                  <a:pt x="23362" y="25029"/>
                  <a:pt x="23396" y="24731"/>
                  <a:pt x="23437" y="24435"/>
                </a:cubicBezTo>
                <a:cubicBezTo>
                  <a:pt x="23451" y="24334"/>
                  <a:pt x="23469" y="24236"/>
                  <a:pt x="23487" y="24131"/>
                </a:cubicBezTo>
                <a:cubicBezTo>
                  <a:pt x="23514" y="24139"/>
                  <a:pt x="23537" y="24142"/>
                  <a:pt x="23553" y="24152"/>
                </a:cubicBezTo>
                <a:cubicBezTo>
                  <a:pt x="23580" y="24169"/>
                  <a:pt x="23605" y="24176"/>
                  <a:pt x="23627" y="24176"/>
                </a:cubicBezTo>
                <a:cubicBezTo>
                  <a:pt x="23671" y="24176"/>
                  <a:pt x="23707" y="24146"/>
                  <a:pt x="23731" y="24101"/>
                </a:cubicBezTo>
                <a:cubicBezTo>
                  <a:pt x="23782" y="24009"/>
                  <a:pt x="23829" y="23915"/>
                  <a:pt x="23857" y="23814"/>
                </a:cubicBezTo>
                <a:cubicBezTo>
                  <a:pt x="23887" y="23705"/>
                  <a:pt x="23891" y="23588"/>
                  <a:pt x="23913" y="23477"/>
                </a:cubicBezTo>
                <a:cubicBezTo>
                  <a:pt x="23919" y="23450"/>
                  <a:pt x="23955" y="23408"/>
                  <a:pt x="23972" y="23408"/>
                </a:cubicBezTo>
                <a:cubicBezTo>
                  <a:pt x="23972" y="23408"/>
                  <a:pt x="23973" y="23408"/>
                  <a:pt x="23973" y="23408"/>
                </a:cubicBezTo>
                <a:cubicBezTo>
                  <a:pt x="23982" y="23410"/>
                  <a:pt x="23989" y="23410"/>
                  <a:pt x="23997" y="23410"/>
                </a:cubicBezTo>
                <a:cubicBezTo>
                  <a:pt x="24064" y="23410"/>
                  <a:pt x="24071" y="23359"/>
                  <a:pt x="24075" y="23302"/>
                </a:cubicBezTo>
                <a:cubicBezTo>
                  <a:pt x="24080" y="23207"/>
                  <a:pt x="24086" y="23110"/>
                  <a:pt x="24087" y="23015"/>
                </a:cubicBezTo>
                <a:cubicBezTo>
                  <a:pt x="24091" y="22812"/>
                  <a:pt x="24094" y="22609"/>
                  <a:pt x="24087" y="22405"/>
                </a:cubicBezTo>
                <a:cubicBezTo>
                  <a:pt x="24086" y="22349"/>
                  <a:pt x="24094" y="22315"/>
                  <a:pt x="24140" y="22315"/>
                </a:cubicBezTo>
                <a:cubicBezTo>
                  <a:pt x="24147" y="22315"/>
                  <a:pt x="24154" y="22315"/>
                  <a:pt x="24163" y="22317"/>
                </a:cubicBezTo>
                <a:cubicBezTo>
                  <a:pt x="24298" y="22340"/>
                  <a:pt x="24436" y="22361"/>
                  <a:pt x="24567" y="22400"/>
                </a:cubicBezTo>
                <a:cubicBezTo>
                  <a:pt x="24597" y="22410"/>
                  <a:pt x="24625" y="22415"/>
                  <a:pt x="24650" y="22415"/>
                </a:cubicBezTo>
                <a:cubicBezTo>
                  <a:pt x="24698" y="22415"/>
                  <a:pt x="24736" y="22394"/>
                  <a:pt x="24760" y="22337"/>
                </a:cubicBezTo>
                <a:cubicBezTo>
                  <a:pt x="24804" y="22238"/>
                  <a:pt x="24839" y="22133"/>
                  <a:pt x="24868" y="22028"/>
                </a:cubicBezTo>
                <a:cubicBezTo>
                  <a:pt x="24889" y="21953"/>
                  <a:pt x="24895" y="21873"/>
                  <a:pt x="24906" y="21797"/>
                </a:cubicBezTo>
                <a:cubicBezTo>
                  <a:pt x="25068" y="21785"/>
                  <a:pt x="25081" y="21775"/>
                  <a:pt x="25078" y="21675"/>
                </a:cubicBezTo>
                <a:cubicBezTo>
                  <a:pt x="25070" y="21468"/>
                  <a:pt x="25061" y="21262"/>
                  <a:pt x="25049" y="21056"/>
                </a:cubicBezTo>
                <a:cubicBezTo>
                  <a:pt x="25042" y="20926"/>
                  <a:pt x="25030" y="20794"/>
                  <a:pt x="25020" y="20654"/>
                </a:cubicBezTo>
                <a:lnTo>
                  <a:pt x="25020" y="20654"/>
                </a:lnTo>
                <a:cubicBezTo>
                  <a:pt x="25071" y="20658"/>
                  <a:pt x="25117" y="20659"/>
                  <a:pt x="25163" y="20664"/>
                </a:cubicBezTo>
                <a:cubicBezTo>
                  <a:pt x="25180" y="20666"/>
                  <a:pt x="25196" y="20667"/>
                  <a:pt x="25210" y="20667"/>
                </a:cubicBezTo>
                <a:cubicBezTo>
                  <a:pt x="25292" y="20667"/>
                  <a:pt x="25325" y="20634"/>
                  <a:pt x="25325" y="20536"/>
                </a:cubicBezTo>
                <a:cubicBezTo>
                  <a:pt x="25326" y="20424"/>
                  <a:pt x="25305" y="20310"/>
                  <a:pt x="25281" y="20200"/>
                </a:cubicBezTo>
                <a:cubicBezTo>
                  <a:pt x="25263" y="20110"/>
                  <a:pt x="25220" y="20025"/>
                  <a:pt x="25200" y="19936"/>
                </a:cubicBezTo>
                <a:cubicBezTo>
                  <a:pt x="25186" y="19876"/>
                  <a:pt x="25198" y="19809"/>
                  <a:pt x="25186" y="19748"/>
                </a:cubicBezTo>
                <a:cubicBezTo>
                  <a:pt x="25146" y="19524"/>
                  <a:pt x="25101" y="19301"/>
                  <a:pt x="25059" y="19080"/>
                </a:cubicBezTo>
                <a:cubicBezTo>
                  <a:pt x="25157" y="19075"/>
                  <a:pt x="25274" y="19082"/>
                  <a:pt x="25383" y="19059"/>
                </a:cubicBezTo>
                <a:cubicBezTo>
                  <a:pt x="25579" y="19018"/>
                  <a:pt x="25793" y="19015"/>
                  <a:pt x="25955" y="18866"/>
                </a:cubicBezTo>
                <a:cubicBezTo>
                  <a:pt x="25963" y="18859"/>
                  <a:pt x="25976" y="18856"/>
                  <a:pt x="25989" y="18856"/>
                </a:cubicBezTo>
                <a:cubicBezTo>
                  <a:pt x="25995" y="18856"/>
                  <a:pt x="26001" y="18857"/>
                  <a:pt x="26006" y="18858"/>
                </a:cubicBezTo>
                <a:cubicBezTo>
                  <a:pt x="26133" y="18881"/>
                  <a:pt x="26259" y="18907"/>
                  <a:pt x="26386" y="18935"/>
                </a:cubicBezTo>
                <a:cubicBezTo>
                  <a:pt x="26409" y="18940"/>
                  <a:pt x="26428" y="18943"/>
                  <a:pt x="26444" y="18943"/>
                </a:cubicBezTo>
                <a:cubicBezTo>
                  <a:pt x="26498" y="18943"/>
                  <a:pt x="26517" y="18912"/>
                  <a:pt x="26517" y="18832"/>
                </a:cubicBezTo>
                <a:cubicBezTo>
                  <a:pt x="26516" y="18756"/>
                  <a:pt x="26503" y="18680"/>
                  <a:pt x="26495" y="18598"/>
                </a:cubicBezTo>
                <a:cubicBezTo>
                  <a:pt x="26603" y="18576"/>
                  <a:pt x="26599" y="18498"/>
                  <a:pt x="26575" y="18418"/>
                </a:cubicBezTo>
                <a:cubicBezTo>
                  <a:pt x="26555" y="18351"/>
                  <a:pt x="26522" y="18288"/>
                  <a:pt x="26495" y="18222"/>
                </a:cubicBezTo>
                <a:cubicBezTo>
                  <a:pt x="26474" y="18174"/>
                  <a:pt x="26455" y="18127"/>
                  <a:pt x="26434" y="18077"/>
                </a:cubicBezTo>
                <a:cubicBezTo>
                  <a:pt x="26650" y="18056"/>
                  <a:pt x="26673" y="18030"/>
                  <a:pt x="26586" y="17836"/>
                </a:cubicBezTo>
                <a:cubicBezTo>
                  <a:pt x="26521" y="17693"/>
                  <a:pt x="26434" y="17561"/>
                  <a:pt x="26356" y="17425"/>
                </a:cubicBezTo>
                <a:cubicBezTo>
                  <a:pt x="26328" y="17377"/>
                  <a:pt x="26293" y="17331"/>
                  <a:pt x="26254" y="17275"/>
                </a:cubicBezTo>
                <a:cubicBezTo>
                  <a:pt x="26330" y="17260"/>
                  <a:pt x="26392" y="17242"/>
                  <a:pt x="26457" y="17237"/>
                </a:cubicBezTo>
                <a:cubicBezTo>
                  <a:pt x="26551" y="17230"/>
                  <a:pt x="26573" y="17181"/>
                  <a:pt x="26567" y="17095"/>
                </a:cubicBezTo>
                <a:cubicBezTo>
                  <a:pt x="26550" y="16865"/>
                  <a:pt x="26442" y="16678"/>
                  <a:pt x="26285" y="16517"/>
                </a:cubicBezTo>
                <a:cubicBezTo>
                  <a:pt x="26227" y="16457"/>
                  <a:pt x="26162" y="16406"/>
                  <a:pt x="26100" y="16350"/>
                </a:cubicBezTo>
                <a:cubicBezTo>
                  <a:pt x="26109" y="16339"/>
                  <a:pt x="26113" y="16329"/>
                  <a:pt x="26119" y="16325"/>
                </a:cubicBezTo>
                <a:cubicBezTo>
                  <a:pt x="26217" y="16266"/>
                  <a:pt x="26222" y="16225"/>
                  <a:pt x="26140" y="16139"/>
                </a:cubicBezTo>
                <a:cubicBezTo>
                  <a:pt x="26120" y="16121"/>
                  <a:pt x="26101" y="16101"/>
                  <a:pt x="26078" y="16085"/>
                </a:cubicBezTo>
                <a:cubicBezTo>
                  <a:pt x="25985" y="16009"/>
                  <a:pt x="25887" y="15938"/>
                  <a:pt x="25798" y="15858"/>
                </a:cubicBezTo>
                <a:cubicBezTo>
                  <a:pt x="25720" y="15788"/>
                  <a:pt x="25676" y="15695"/>
                  <a:pt x="25640" y="15582"/>
                </a:cubicBezTo>
                <a:cubicBezTo>
                  <a:pt x="25779" y="15578"/>
                  <a:pt x="25898" y="15571"/>
                  <a:pt x="26019" y="15570"/>
                </a:cubicBezTo>
                <a:cubicBezTo>
                  <a:pt x="26103" y="15568"/>
                  <a:pt x="26133" y="15524"/>
                  <a:pt x="26107" y="15450"/>
                </a:cubicBezTo>
                <a:cubicBezTo>
                  <a:pt x="26064" y="15332"/>
                  <a:pt x="26022" y="15212"/>
                  <a:pt x="25964" y="15100"/>
                </a:cubicBezTo>
                <a:cubicBezTo>
                  <a:pt x="25909" y="14995"/>
                  <a:pt x="25834" y="14900"/>
                  <a:pt x="25764" y="14796"/>
                </a:cubicBezTo>
                <a:cubicBezTo>
                  <a:pt x="25854" y="14745"/>
                  <a:pt x="25832" y="14686"/>
                  <a:pt x="25788" y="14624"/>
                </a:cubicBezTo>
                <a:cubicBezTo>
                  <a:pt x="25759" y="14584"/>
                  <a:pt x="25726" y="14548"/>
                  <a:pt x="25696" y="14510"/>
                </a:cubicBezTo>
                <a:cubicBezTo>
                  <a:pt x="25634" y="14433"/>
                  <a:pt x="25573" y="14357"/>
                  <a:pt x="25511" y="14281"/>
                </a:cubicBezTo>
                <a:cubicBezTo>
                  <a:pt x="25531" y="14265"/>
                  <a:pt x="25537" y="14259"/>
                  <a:pt x="25545" y="14254"/>
                </a:cubicBezTo>
                <a:cubicBezTo>
                  <a:pt x="25695" y="14189"/>
                  <a:pt x="25700" y="14176"/>
                  <a:pt x="25620" y="14031"/>
                </a:cubicBezTo>
                <a:cubicBezTo>
                  <a:pt x="25604" y="13998"/>
                  <a:pt x="25583" y="13966"/>
                  <a:pt x="25558" y="13941"/>
                </a:cubicBezTo>
                <a:cubicBezTo>
                  <a:pt x="25305" y="13692"/>
                  <a:pt x="25069" y="13425"/>
                  <a:pt x="24904" y="13107"/>
                </a:cubicBezTo>
                <a:cubicBezTo>
                  <a:pt x="24795" y="12897"/>
                  <a:pt x="24713" y="12674"/>
                  <a:pt x="24619" y="12457"/>
                </a:cubicBezTo>
                <a:cubicBezTo>
                  <a:pt x="24617" y="12453"/>
                  <a:pt x="24623" y="12447"/>
                  <a:pt x="24626" y="12444"/>
                </a:cubicBezTo>
                <a:cubicBezTo>
                  <a:pt x="24730" y="12478"/>
                  <a:pt x="24833" y="12516"/>
                  <a:pt x="24940" y="12540"/>
                </a:cubicBezTo>
                <a:cubicBezTo>
                  <a:pt x="25194" y="12599"/>
                  <a:pt x="25463" y="12602"/>
                  <a:pt x="25706" y="12712"/>
                </a:cubicBezTo>
                <a:cubicBezTo>
                  <a:pt x="25810" y="12758"/>
                  <a:pt x="25914" y="12808"/>
                  <a:pt x="26022" y="12843"/>
                </a:cubicBezTo>
                <a:cubicBezTo>
                  <a:pt x="26055" y="12853"/>
                  <a:pt x="26082" y="12859"/>
                  <a:pt x="26105" y="12859"/>
                </a:cubicBezTo>
                <a:cubicBezTo>
                  <a:pt x="26164" y="12859"/>
                  <a:pt x="26191" y="12820"/>
                  <a:pt x="26212" y="12733"/>
                </a:cubicBezTo>
                <a:cubicBezTo>
                  <a:pt x="26224" y="12733"/>
                  <a:pt x="26236" y="12731"/>
                  <a:pt x="26248" y="12731"/>
                </a:cubicBezTo>
                <a:cubicBezTo>
                  <a:pt x="26251" y="12731"/>
                  <a:pt x="26253" y="12731"/>
                  <a:pt x="26256" y="12732"/>
                </a:cubicBezTo>
                <a:cubicBezTo>
                  <a:pt x="26485" y="12762"/>
                  <a:pt x="26714" y="12792"/>
                  <a:pt x="26943" y="12822"/>
                </a:cubicBezTo>
                <a:cubicBezTo>
                  <a:pt x="27007" y="12829"/>
                  <a:pt x="27071" y="12836"/>
                  <a:pt x="27136" y="12838"/>
                </a:cubicBezTo>
                <a:cubicBezTo>
                  <a:pt x="27137" y="12838"/>
                  <a:pt x="27138" y="12838"/>
                  <a:pt x="27139" y="12838"/>
                </a:cubicBezTo>
                <a:cubicBezTo>
                  <a:pt x="27211" y="12838"/>
                  <a:pt x="27251" y="12804"/>
                  <a:pt x="27240" y="12722"/>
                </a:cubicBezTo>
                <a:cubicBezTo>
                  <a:pt x="27233" y="12663"/>
                  <a:pt x="27227" y="12601"/>
                  <a:pt x="27223" y="12539"/>
                </a:cubicBezTo>
                <a:cubicBezTo>
                  <a:pt x="27215" y="12436"/>
                  <a:pt x="27210" y="12333"/>
                  <a:pt x="27204" y="12234"/>
                </a:cubicBezTo>
                <a:cubicBezTo>
                  <a:pt x="27303" y="12234"/>
                  <a:pt x="27397" y="12236"/>
                  <a:pt x="27490" y="12236"/>
                </a:cubicBezTo>
                <a:cubicBezTo>
                  <a:pt x="27536" y="12236"/>
                  <a:pt x="27583" y="12235"/>
                  <a:pt x="27629" y="12234"/>
                </a:cubicBezTo>
                <a:cubicBezTo>
                  <a:pt x="27665" y="12233"/>
                  <a:pt x="27699" y="12208"/>
                  <a:pt x="27734" y="12193"/>
                </a:cubicBezTo>
                <a:cubicBezTo>
                  <a:pt x="27765" y="12179"/>
                  <a:pt x="27793" y="12149"/>
                  <a:pt x="27824" y="12146"/>
                </a:cubicBezTo>
                <a:cubicBezTo>
                  <a:pt x="27979" y="12136"/>
                  <a:pt x="28131" y="12135"/>
                  <a:pt x="28285" y="12128"/>
                </a:cubicBezTo>
                <a:cubicBezTo>
                  <a:pt x="28470" y="12118"/>
                  <a:pt x="28499" y="12092"/>
                  <a:pt x="28520" y="11917"/>
                </a:cubicBezTo>
                <a:cubicBezTo>
                  <a:pt x="28520" y="11915"/>
                  <a:pt x="28524" y="11913"/>
                  <a:pt x="28539" y="11896"/>
                </a:cubicBezTo>
                <a:cubicBezTo>
                  <a:pt x="28762" y="11935"/>
                  <a:pt x="28994" y="11976"/>
                  <a:pt x="29227" y="12017"/>
                </a:cubicBezTo>
                <a:cubicBezTo>
                  <a:pt x="29258" y="12022"/>
                  <a:pt x="29291" y="12032"/>
                  <a:pt x="29322" y="12032"/>
                </a:cubicBezTo>
                <a:cubicBezTo>
                  <a:pt x="29358" y="12032"/>
                  <a:pt x="29390" y="12019"/>
                  <a:pt x="29415" y="11971"/>
                </a:cubicBezTo>
                <a:cubicBezTo>
                  <a:pt x="29417" y="11967"/>
                  <a:pt x="29428" y="11965"/>
                  <a:pt x="29440" y="11965"/>
                </a:cubicBezTo>
                <a:cubicBezTo>
                  <a:pt x="29450" y="11965"/>
                  <a:pt x="29459" y="11966"/>
                  <a:pt x="29466" y="11968"/>
                </a:cubicBezTo>
                <a:cubicBezTo>
                  <a:pt x="29621" y="11997"/>
                  <a:pt x="29775" y="12031"/>
                  <a:pt x="29929" y="12061"/>
                </a:cubicBezTo>
                <a:cubicBezTo>
                  <a:pt x="30034" y="12081"/>
                  <a:pt x="30140" y="12105"/>
                  <a:pt x="30247" y="12117"/>
                </a:cubicBezTo>
                <a:cubicBezTo>
                  <a:pt x="30259" y="12119"/>
                  <a:pt x="30270" y="12119"/>
                  <a:pt x="30280" y="12119"/>
                </a:cubicBezTo>
                <a:cubicBezTo>
                  <a:pt x="30356" y="12119"/>
                  <a:pt x="30369" y="12080"/>
                  <a:pt x="30335" y="11994"/>
                </a:cubicBezTo>
                <a:cubicBezTo>
                  <a:pt x="30326" y="11974"/>
                  <a:pt x="30314" y="11955"/>
                  <a:pt x="30301" y="11938"/>
                </a:cubicBezTo>
                <a:cubicBezTo>
                  <a:pt x="30109" y="11681"/>
                  <a:pt x="29884" y="11459"/>
                  <a:pt x="29601" y="11302"/>
                </a:cubicBezTo>
                <a:cubicBezTo>
                  <a:pt x="29577" y="11289"/>
                  <a:pt x="29539" y="11271"/>
                  <a:pt x="29538" y="11253"/>
                </a:cubicBezTo>
                <a:cubicBezTo>
                  <a:pt x="29528" y="11163"/>
                  <a:pt x="29456" y="11146"/>
                  <a:pt x="29394" y="11112"/>
                </a:cubicBezTo>
                <a:cubicBezTo>
                  <a:pt x="29323" y="11075"/>
                  <a:pt x="29253" y="11034"/>
                  <a:pt x="29186" y="10993"/>
                </a:cubicBezTo>
                <a:cubicBezTo>
                  <a:pt x="29072" y="10925"/>
                  <a:pt x="28961" y="10855"/>
                  <a:pt x="28849" y="10785"/>
                </a:cubicBezTo>
                <a:cubicBezTo>
                  <a:pt x="28821" y="10768"/>
                  <a:pt x="28798" y="10745"/>
                  <a:pt x="28773" y="10725"/>
                </a:cubicBezTo>
                <a:cubicBezTo>
                  <a:pt x="28874" y="10597"/>
                  <a:pt x="28860" y="10519"/>
                  <a:pt x="28730" y="10441"/>
                </a:cubicBezTo>
                <a:cubicBezTo>
                  <a:pt x="28648" y="10392"/>
                  <a:pt x="28559" y="10354"/>
                  <a:pt x="28476" y="10308"/>
                </a:cubicBezTo>
                <a:cubicBezTo>
                  <a:pt x="28396" y="10263"/>
                  <a:pt x="28318" y="10216"/>
                  <a:pt x="28239" y="10170"/>
                </a:cubicBezTo>
                <a:cubicBezTo>
                  <a:pt x="28300" y="10037"/>
                  <a:pt x="28296" y="10005"/>
                  <a:pt x="28202" y="9946"/>
                </a:cubicBezTo>
                <a:cubicBezTo>
                  <a:pt x="28181" y="9933"/>
                  <a:pt x="28159" y="9922"/>
                  <a:pt x="28136" y="9911"/>
                </a:cubicBezTo>
                <a:cubicBezTo>
                  <a:pt x="27987" y="9844"/>
                  <a:pt x="27838" y="9777"/>
                  <a:pt x="27690" y="9708"/>
                </a:cubicBezTo>
                <a:cubicBezTo>
                  <a:pt x="27664" y="9696"/>
                  <a:pt x="27640" y="9676"/>
                  <a:pt x="27614" y="9658"/>
                </a:cubicBezTo>
                <a:cubicBezTo>
                  <a:pt x="27624" y="9639"/>
                  <a:pt x="27626" y="9625"/>
                  <a:pt x="27635" y="9618"/>
                </a:cubicBezTo>
                <a:cubicBezTo>
                  <a:pt x="27686" y="9573"/>
                  <a:pt x="27740" y="9531"/>
                  <a:pt x="27791" y="9487"/>
                </a:cubicBezTo>
                <a:cubicBezTo>
                  <a:pt x="27845" y="9442"/>
                  <a:pt x="27824" y="9301"/>
                  <a:pt x="27765" y="9275"/>
                </a:cubicBezTo>
                <a:cubicBezTo>
                  <a:pt x="27600" y="9201"/>
                  <a:pt x="27440" y="9120"/>
                  <a:pt x="27284" y="9047"/>
                </a:cubicBezTo>
                <a:cubicBezTo>
                  <a:pt x="27302" y="8877"/>
                  <a:pt x="27276" y="8841"/>
                  <a:pt x="27130" y="8806"/>
                </a:cubicBezTo>
                <a:cubicBezTo>
                  <a:pt x="27045" y="8786"/>
                  <a:pt x="26960" y="8775"/>
                  <a:pt x="26876" y="8753"/>
                </a:cubicBezTo>
                <a:cubicBezTo>
                  <a:pt x="26782" y="8728"/>
                  <a:pt x="26693" y="8696"/>
                  <a:pt x="26587" y="8663"/>
                </a:cubicBezTo>
                <a:cubicBezTo>
                  <a:pt x="26626" y="8620"/>
                  <a:pt x="26649" y="8591"/>
                  <a:pt x="26674" y="8565"/>
                </a:cubicBezTo>
                <a:cubicBezTo>
                  <a:pt x="26763" y="8467"/>
                  <a:pt x="26753" y="8390"/>
                  <a:pt x="26633" y="8342"/>
                </a:cubicBezTo>
                <a:cubicBezTo>
                  <a:pt x="26526" y="8300"/>
                  <a:pt x="26412" y="8272"/>
                  <a:pt x="26297" y="8252"/>
                </a:cubicBezTo>
                <a:cubicBezTo>
                  <a:pt x="26151" y="8225"/>
                  <a:pt x="26002" y="8225"/>
                  <a:pt x="25872" y="8142"/>
                </a:cubicBezTo>
                <a:cubicBezTo>
                  <a:pt x="25795" y="8092"/>
                  <a:pt x="25716" y="8044"/>
                  <a:pt x="25631" y="8015"/>
                </a:cubicBezTo>
                <a:cubicBezTo>
                  <a:pt x="25538" y="7984"/>
                  <a:pt x="25559" y="7956"/>
                  <a:pt x="25600" y="7894"/>
                </a:cubicBezTo>
                <a:cubicBezTo>
                  <a:pt x="25707" y="7735"/>
                  <a:pt x="25811" y="7575"/>
                  <a:pt x="25904" y="7408"/>
                </a:cubicBezTo>
                <a:cubicBezTo>
                  <a:pt x="25958" y="7318"/>
                  <a:pt x="25932" y="7278"/>
                  <a:pt x="25847" y="7217"/>
                </a:cubicBezTo>
                <a:cubicBezTo>
                  <a:pt x="25726" y="7132"/>
                  <a:pt x="25589" y="7103"/>
                  <a:pt x="25447" y="7086"/>
                </a:cubicBezTo>
                <a:cubicBezTo>
                  <a:pt x="25380" y="7078"/>
                  <a:pt x="25349" y="7046"/>
                  <a:pt x="25364" y="6983"/>
                </a:cubicBezTo>
                <a:cubicBezTo>
                  <a:pt x="25388" y="6888"/>
                  <a:pt x="25332" y="6865"/>
                  <a:pt x="25260" y="6863"/>
                </a:cubicBezTo>
                <a:cubicBezTo>
                  <a:pt x="25252" y="6863"/>
                  <a:pt x="25243" y="6863"/>
                  <a:pt x="25234" y="6863"/>
                </a:cubicBezTo>
                <a:cubicBezTo>
                  <a:pt x="25118" y="6863"/>
                  <a:pt x="25003" y="6868"/>
                  <a:pt x="24888" y="6868"/>
                </a:cubicBezTo>
                <a:cubicBezTo>
                  <a:pt x="24864" y="6868"/>
                  <a:pt x="24841" y="6868"/>
                  <a:pt x="24817" y="6867"/>
                </a:cubicBezTo>
                <a:cubicBezTo>
                  <a:pt x="24741" y="6866"/>
                  <a:pt x="24667" y="6851"/>
                  <a:pt x="24579" y="6839"/>
                </a:cubicBezTo>
                <a:cubicBezTo>
                  <a:pt x="24598" y="6790"/>
                  <a:pt x="24608" y="6762"/>
                  <a:pt x="24621" y="6734"/>
                </a:cubicBezTo>
                <a:cubicBezTo>
                  <a:pt x="24662" y="6654"/>
                  <a:pt x="24648" y="6628"/>
                  <a:pt x="24561" y="6606"/>
                </a:cubicBezTo>
                <a:cubicBezTo>
                  <a:pt x="24462" y="6582"/>
                  <a:pt x="24360" y="6574"/>
                  <a:pt x="24260" y="6548"/>
                </a:cubicBezTo>
                <a:cubicBezTo>
                  <a:pt x="24186" y="6529"/>
                  <a:pt x="24111" y="6516"/>
                  <a:pt x="24035" y="6516"/>
                </a:cubicBezTo>
                <a:cubicBezTo>
                  <a:pt x="23969" y="6516"/>
                  <a:pt x="23903" y="6526"/>
                  <a:pt x="23838" y="6551"/>
                </a:cubicBezTo>
                <a:cubicBezTo>
                  <a:pt x="23823" y="6556"/>
                  <a:pt x="23800" y="6562"/>
                  <a:pt x="23783" y="6562"/>
                </a:cubicBezTo>
                <a:cubicBezTo>
                  <a:pt x="23774" y="6562"/>
                  <a:pt x="23766" y="6560"/>
                  <a:pt x="23762" y="6556"/>
                </a:cubicBezTo>
                <a:cubicBezTo>
                  <a:pt x="23745" y="6538"/>
                  <a:pt x="23731" y="6531"/>
                  <a:pt x="23717" y="6531"/>
                </a:cubicBezTo>
                <a:cubicBezTo>
                  <a:pt x="23697" y="6531"/>
                  <a:pt x="23679" y="6546"/>
                  <a:pt x="23658" y="6562"/>
                </a:cubicBezTo>
                <a:cubicBezTo>
                  <a:pt x="23640" y="6575"/>
                  <a:pt x="23614" y="6577"/>
                  <a:pt x="23576" y="6588"/>
                </a:cubicBezTo>
                <a:cubicBezTo>
                  <a:pt x="23604" y="6539"/>
                  <a:pt x="23624" y="6505"/>
                  <a:pt x="23661" y="6441"/>
                </a:cubicBezTo>
                <a:lnTo>
                  <a:pt x="23661" y="6441"/>
                </a:lnTo>
                <a:cubicBezTo>
                  <a:pt x="23481" y="6492"/>
                  <a:pt x="23306" y="6508"/>
                  <a:pt x="23135" y="6508"/>
                </a:cubicBezTo>
                <a:cubicBezTo>
                  <a:pt x="22944" y="6508"/>
                  <a:pt x="22757" y="6488"/>
                  <a:pt x="22570" y="6474"/>
                </a:cubicBezTo>
                <a:cubicBezTo>
                  <a:pt x="22616" y="6395"/>
                  <a:pt x="22656" y="6320"/>
                  <a:pt x="22704" y="6248"/>
                </a:cubicBezTo>
                <a:cubicBezTo>
                  <a:pt x="22769" y="6147"/>
                  <a:pt x="22754" y="6027"/>
                  <a:pt x="22786" y="5920"/>
                </a:cubicBezTo>
                <a:cubicBezTo>
                  <a:pt x="22833" y="5765"/>
                  <a:pt x="22913" y="5621"/>
                  <a:pt x="22972" y="5468"/>
                </a:cubicBezTo>
                <a:cubicBezTo>
                  <a:pt x="23006" y="5379"/>
                  <a:pt x="23029" y="5287"/>
                  <a:pt x="23049" y="5194"/>
                </a:cubicBezTo>
                <a:cubicBezTo>
                  <a:pt x="23061" y="5144"/>
                  <a:pt x="23046" y="5108"/>
                  <a:pt x="22990" y="5108"/>
                </a:cubicBezTo>
                <a:cubicBezTo>
                  <a:pt x="22986" y="5108"/>
                  <a:pt x="22981" y="5108"/>
                  <a:pt x="22976" y="5109"/>
                </a:cubicBezTo>
                <a:cubicBezTo>
                  <a:pt x="22823" y="5123"/>
                  <a:pt x="22669" y="5124"/>
                  <a:pt x="22518" y="5149"/>
                </a:cubicBezTo>
                <a:cubicBezTo>
                  <a:pt x="22359" y="5175"/>
                  <a:pt x="22204" y="5221"/>
                  <a:pt x="22044" y="5260"/>
                </a:cubicBezTo>
                <a:cubicBezTo>
                  <a:pt x="22031" y="5119"/>
                  <a:pt x="22006" y="5061"/>
                  <a:pt x="21933" y="5061"/>
                </a:cubicBezTo>
                <a:cubicBezTo>
                  <a:pt x="21901" y="5061"/>
                  <a:pt x="21860" y="5073"/>
                  <a:pt x="21806" y="5093"/>
                </a:cubicBezTo>
                <a:cubicBezTo>
                  <a:pt x="21679" y="5142"/>
                  <a:pt x="21551" y="5189"/>
                  <a:pt x="21429" y="5245"/>
                </a:cubicBezTo>
                <a:cubicBezTo>
                  <a:pt x="21259" y="5324"/>
                  <a:pt x="21064" y="5368"/>
                  <a:pt x="20978" y="5544"/>
                </a:cubicBezTo>
                <a:cubicBezTo>
                  <a:pt x="20945" y="5448"/>
                  <a:pt x="20908" y="5350"/>
                  <a:pt x="20877" y="5250"/>
                </a:cubicBezTo>
                <a:cubicBezTo>
                  <a:pt x="20857" y="5180"/>
                  <a:pt x="20849" y="5150"/>
                  <a:pt x="20826" y="5150"/>
                </a:cubicBezTo>
                <a:cubicBezTo>
                  <a:pt x="20808" y="5150"/>
                  <a:pt x="20782" y="5167"/>
                  <a:pt x="20736" y="5196"/>
                </a:cubicBezTo>
                <a:cubicBezTo>
                  <a:pt x="20703" y="5217"/>
                  <a:pt x="20676" y="5240"/>
                  <a:pt x="20642" y="5266"/>
                </a:cubicBezTo>
                <a:cubicBezTo>
                  <a:pt x="20641" y="5266"/>
                  <a:pt x="20640" y="5266"/>
                  <a:pt x="20639" y="5266"/>
                </a:cubicBezTo>
                <a:cubicBezTo>
                  <a:pt x="20631" y="5266"/>
                  <a:pt x="20619" y="5264"/>
                  <a:pt x="20607" y="5264"/>
                </a:cubicBezTo>
                <a:cubicBezTo>
                  <a:pt x="20597" y="5264"/>
                  <a:pt x="20588" y="5265"/>
                  <a:pt x="20582" y="5271"/>
                </a:cubicBezTo>
                <a:cubicBezTo>
                  <a:pt x="20454" y="5383"/>
                  <a:pt x="20325" y="5493"/>
                  <a:pt x="20207" y="5617"/>
                </a:cubicBezTo>
                <a:cubicBezTo>
                  <a:pt x="20141" y="5689"/>
                  <a:pt x="20094" y="5781"/>
                  <a:pt x="20039" y="5864"/>
                </a:cubicBezTo>
                <a:cubicBezTo>
                  <a:pt x="20038" y="5818"/>
                  <a:pt x="20050" y="5776"/>
                  <a:pt x="20070" y="5740"/>
                </a:cubicBezTo>
                <a:cubicBezTo>
                  <a:pt x="20323" y="5280"/>
                  <a:pt x="20570" y="4815"/>
                  <a:pt x="20832" y="4361"/>
                </a:cubicBezTo>
                <a:cubicBezTo>
                  <a:pt x="21194" y="3734"/>
                  <a:pt x="21565" y="3113"/>
                  <a:pt x="21938" y="2494"/>
                </a:cubicBezTo>
                <a:cubicBezTo>
                  <a:pt x="22098" y="2230"/>
                  <a:pt x="22282" y="1979"/>
                  <a:pt x="22439" y="1713"/>
                </a:cubicBezTo>
                <a:cubicBezTo>
                  <a:pt x="22491" y="1628"/>
                  <a:pt x="22496" y="1512"/>
                  <a:pt x="22517" y="1409"/>
                </a:cubicBezTo>
                <a:cubicBezTo>
                  <a:pt x="22519" y="1394"/>
                  <a:pt x="22499" y="1369"/>
                  <a:pt x="22483" y="1357"/>
                </a:cubicBezTo>
                <a:cubicBezTo>
                  <a:pt x="22388" y="1289"/>
                  <a:pt x="22288" y="1223"/>
                  <a:pt x="22173" y="1142"/>
                </a:cubicBezTo>
                <a:cubicBezTo>
                  <a:pt x="21815" y="1705"/>
                  <a:pt x="21437" y="2264"/>
                  <a:pt x="21100" y="2848"/>
                </a:cubicBezTo>
                <a:cubicBezTo>
                  <a:pt x="20765" y="3428"/>
                  <a:pt x="20436" y="4011"/>
                  <a:pt x="20122" y="4601"/>
                </a:cubicBezTo>
                <a:cubicBezTo>
                  <a:pt x="19807" y="5195"/>
                  <a:pt x="19512" y="5801"/>
                  <a:pt x="19206" y="6402"/>
                </a:cubicBezTo>
                <a:cubicBezTo>
                  <a:pt x="19190" y="6371"/>
                  <a:pt x="19189" y="6346"/>
                  <a:pt x="19190" y="6322"/>
                </a:cubicBezTo>
                <a:cubicBezTo>
                  <a:pt x="19200" y="6076"/>
                  <a:pt x="19211" y="5829"/>
                  <a:pt x="19225" y="5582"/>
                </a:cubicBezTo>
                <a:cubicBezTo>
                  <a:pt x="19240" y="5325"/>
                  <a:pt x="19247" y="5065"/>
                  <a:pt x="19283" y="4809"/>
                </a:cubicBezTo>
                <a:cubicBezTo>
                  <a:pt x="19318" y="4561"/>
                  <a:pt x="19325" y="4314"/>
                  <a:pt x="19306" y="4066"/>
                </a:cubicBezTo>
                <a:cubicBezTo>
                  <a:pt x="19299" y="3991"/>
                  <a:pt x="19270" y="3917"/>
                  <a:pt x="19247" y="3843"/>
                </a:cubicBezTo>
                <a:cubicBezTo>
                  <a:pt x="19234" y="3803"/>
                  <a:pt x="19215" y="3780"/>
                  <a:pt x="19187" y="3780"/>
                </a:cubicBezTo>
                <a:cubicBezTo>
                  <a:pt x="19171" y="3780"/>
                  <a:pt x="19152" y="3788"/>
                  <a:pt x="19129" y="3804"/>
                </a:cubicBezTo>
                <a:cubicBezTo>
                  <a:pt x="19073" y="3843"/>
                  <a:pt x="19010" y="3874"/>
                  <a:pt x="18936" y="3917"/>
                </a:cubicBezTo>
                <a:cubicBezTo>
                  <a:pt x="18877" y="3631"/>
                  <a:pt x="18823" y="3360"/>
                  <a:pt x="18766" y="3089"/>
                </a:cubicBezTo>
                <a:cubicBezTo>
                  <a:pt x="18746" y="2998"/>
                  <a:pt x="18726" y="2907"/>
                  <a:pt x="18695" y="2821"/>
                </a:cubicBezTo>
                <a:cubicBezTo>
                  <a:pt x="18676" y="2769"/>
                  <a:pt x="18659" y="2744"/>
                  <a:pt x="18635" y="2744"/>
                </a:cubicBezTo>
                <a:cubicBezTo>
                  <a:pt x="18615" y="2744"/>
                  <a:pt x="18591" y="2759"/>
                  <a:pt x="18558" y="2787"/>
                </a:cubicBezTo>
                <a:cubicBezTo>
                  <a:pt x="18515" y="2825"/>
                  <a:pt x="18474" y="2864"/>
                  <a:pt x="18432" y="2902"/>
                </a:cubicBezTo>
                <a:cubicBezTo>
                  <a:pt x="18404" y="2876"/>
                  <a:pt x="18381" y="2855"/>
                  <a:pt x="18350" y="2828"/>
                </a:cubicBezTo>
                <a:lnTo>
                  <a:pt x="18350" y="2828"/>
                </a:lnTo>
                <a:cubicBezTo>
                  <a:pt x="18377" y="2829"/>
                  <a:pt x="18394" y="2829"/>
                  <a:pt x="18417" y="2830"/>
                </a:cubicBezTo>
                <a:cubicBezTo>
                  <a:pt x="18365" y="2658"/>
                  <a:pt x="18278" y="2515"/>
                  <a:pt x="18160" y="2390"/>
                </a:cubicBezTo>
                <a:cubicBezTo>
                  <a:pt x="18146" y="2375"/>
                  <a:pt x="18125" y="2356"/>
                  <a:pt x="18109" y="2356"/>
                </a:cubicBezTo>
                <a:cubicBezTo>
                  <a:pt x="18108" y="2356"/>
                  <a:pt x="18108" y="2356"/>
                  <a:pt x="18108" y="2356"/>
                </a:cubicBezTo>
                <a:cubicBezTo>
                  <a:pt x="18103" y="2357"/>
                  <a:pt x="18098" y="2357"/>
                  <a:pt x="18093" y="2357"/>
                </a:cubicBezTo>
                <a:cubicBezTo>
                  <a:pt x="18023" y="2357"/>
                  <a:pt x="17994" y="2299"/>
                  <a:pt x="17955" y="2256"/>
                </a:cubicBezTo>
                <a:cubicBezTo>
                  <a:pt x="17859" y="2145"/>
                  <a:pt x="17773" y="2029"/>
                  <a:pt x="17634" y="1967"/>
                </a:cubicBezTo>
                <a:cubicBezTo>
                  <a:pt x="17609" y="1956"/>
                  <a:pt x="17588" y="1949"/>
                  <a:pt x="17570" y="1949"/>
                </a:cubicBezTo>
                <a:cubicBezTo>
                  <a:pt x="17541" y="1949"/>
                  <a:pt x="17520" y="1966"/>
                  <a:pt x="17502" y="2009"/>
                </a:cubicBezTo>
                <a:cubicBezTo>
                  <a:pt x="17434" y="2168"/>
                  <a:pt x="17360" y="2324"/>
                  <a:pt x="17290" y="2483"/>
                </a:cubicBezTo>
                <a:cubicBezTo>
                  <a:pt x="17285" y="2479"/>
                  <a:pt x="17266" y="2462"/>
                  <a:pt x="17246" y="2446"/>
                </a:cubicBezTo>
                <a:cubicBezTo>
                  <a:pt x="17216" y="2511"/>
                  <a:pt x="17187" y="2571"/>
                  <a:pt x="17153" y="2641"/>
                </a:cubicBezTo>
                <a:lnTo>
                  <a:pt x="17153" y="2641"/>
                </a:lnTo>
                <a:cubicBezTo>
                  <a:pt x="17150" y="2641"/>
                  <a:pt x="17134" y="2639"/>
                  <a:pt x="17120" y="2638"/>
                </a:cubicBezTo>
                <a:cubicBezTo>
                  <a:pt x="17102" y="2777"/>
                  <a:pt x="17087" y="2911"/>
                  <a:pt x="17069" y="3064"/>
                </a:cubicBezTo>
                <a:cubicBezTo>
                  <a:pt x="17043" y="3017"/>
                  <a:pt x="17022" y="2981"/>
                  <a:pt x="17003" y="2945"/>
                </a:cubicBezTo>
                <a:cubicBezTo>
                  <a:pt x="16886" y="2727"/>
                  <a:pt x="16785" y="2500"/>
                  <a:pt x="16652" y="2295"/>
                </a:cubicBezTo>
                <a:cubicBezTo>
                  <a:pt x="16469" y="2012"/>
                  <a:pt x="16266" y="1742"/>
                  <a:pt x="16065" y="1474"/>
                </a:cubicBezTo>
                <a:cubicBezTo>
                  <a:pt x="16017" y="1410"/>
                  <a:pt x="15942" y="1371"/>
                  <a:pt x="15861" y="1307"/>
                </a:cubicBezTo>
                <a:cubicBezTo>
                  <a:pt x="15860" y="1353"/>
                  <a:pt x="15860" y="1368"/>
                  <a:pt x="15860" y="1384"/>
                </a:cubicBezTo>
                <a:cubicBezTo>
                  <a:pt x="15840" y="1376"/>
                  <a:pt x="15820" y="1367"/>
                  <a:pt x="15799" y="1357"/>
                </a:cubicBezTo>
                <a:cubicBezTo>
                  <a:pt x="15763" y="1454"/>
                  <a:pt x="15731" y="1543"/>
                  <a:pt x="15698" y="1631"/>
                </a:cubicBezTo>
                <a:cubicBezTo>
                  <a:pt x="15665" y="1566"/>
                  <a:pt x="15635" y="1500"/>
                  <a:pt x="15598" y="1439"/>
                </a:cubicBezTo>
                <a:cubicBezTo>
                  <a:pt x="15558" y="1373"/>
                  <a:pt x="15512" y="1310"/>
                  <a:pt x="15464" y="1249"/>
                </a:cubicBezTo>
                <a:cubicBezTo>
                  <a:pt x="15418" y="1191"/>
                  <a:pt x="15395" y="1164"/>
                  <a:pt x="15370" y="1164"/>
                </a:cubicBezTo>
                <a:cubicBezTo>
                  <a:pt x="15350" y="1164"/>
                  <a:pt x="15328" y="1184"/>
                  <a:pt x="15290" y="1219"/>
                </a:cubicBezTo>
                <a:cubicBezTo>
                  <a:pt x="15145" y="1131"/>
                  <a:pt x="15008" y="1039"/>
                  <a:pt x="14863" y="962"/>
                </a:cubicBezTo>
                <a:cubicBezTo>
                  <a:pt x="14808" y="933"/>
                  <a:pt x="14775" y="917"/>
                  <a:pt x="14750" y="917"/>
                </a:cubicBezTo>
                <a:cubicBezTo>
                  <a:pt x="14714" y="917"/>
                  <a:pt x="14697" y="950"/>
                  <a:pt x="14661" y="1028"/>
                </a:cubicBezTo>
                <a:cubicBezTo>
                  <a:pt x="14610" y="1135"/>
                  <a:pt x="14573" y="1248"/>
                  <a:pt x="14533" y="1360"/>
                </a:cubicBezTo>
                <a:cubicBezTo>
                  <a:pt x="14523" y="1388"/>
                  <a:pt x="14528" y="1423"/>
                  <a:pt x="14526" y="1454"/>
                </a:cubicBezTo>
                <a:cubicBezTo>
                  <a:pt x="14503" y="1480"/>
                  <a:pt x="14496" y="1510"/>
                  <a:pt x="14488" y="1538"/>
                </a:cubicBezTo>
                <a:cubicBezTo>
                  <a:pt x="14486" y="1548"/>
                  <a:pt x="14490" y="1562"/>
                  <a:pt x="14485" y="1566"/>
                </a:cubicBezTo>
                <a:cubicBezTo>
                  <a:pt x="14429" y="1603"/>
                  <a:pt x="14398" y="1650"/>
                  <a:pt x="14419" y="1718"/>
                </a:cubicBezTo>
                <a:cubicBezTo>
                  <a:pt x="14398" y="1723"/>
                  <a:pt x="14374" y="1735"/>
                  <a:pt x="14355" y="1735"/>
                </a:cubicBezTo>
                <a:cubicBezTo>
                  <a:pt x="14350" y="1735"/>
                  <a:pt x="14346" y="1734"/>
                  <a:pt x="14342" y="1733"/>
                </a:cubicBezTo>
                <a:cubicBezTo>
                  <a:pt x="14312" y="1723"/>
                  <a:pt x="14291" y="1690"/>
                  <a:pt x="14264" y="1674"/>
                </a:cubicBezTo>
                <a:cubicBezTo>
                  <a:pt x="14155" y="1615"/>
                  <a:pt x="14034" y="1580"/>
                  <a:pt x="13932" y="1506"/>
                </a:cubicBezTo>
                <a:cubicBezTo>
                  <a:pt x="13854" y="1449"/>
                  <a:pt x="13765" y="1408"/>
                  <a:pt x="13683" y="1353"/>
                </a:cubicBezTo>
                <a:cubicBezTo>
                  <a:pt x="13583" y="1288"/>
                  <a:pt x="13489" y="1212"/>
                  <a:pt x="13386" y="1151"/>
                </a:cubicBezTo>
                <a:cubicBezTo>
                  <a:pt x="13364" y="1137"/>
                  <a:pt x="13344" y="1131"/>
                  <a:pt x="13326" y="1131"/>
                </a:cubicBezTo>
                <a:cubicBezTo>
                  <a:pt x="13287" y="1131"/>
                  <a:pt x="13261" y="1162"/>
                  <a:pt x="13248" y="1219"/>
                </a:cubicBezTo>
                <a:cubicBezTo>
                  <a:pt x="13236" y="1278"/>
                  <a:pt x="13222" y="1336"/>
                  <a:pt x="13212" y="1386"/>
                </a:cubicBezTo>
                <a:cubicBezTo>
                  <a:pt x="13171" y="1351"/>
                  <a:pt x="13138" y="1310"/>
                  <a:pt x="13093" y="1288"/>
                </a:cubicBezTo>
                <a:cubicBezTo>
                  <a:pt x="12898" y="1194"/>
                  <a:pt x="12705" y="1101"/>
                  <a:pt x="12506" y="1017"/>
                </a:cubicBezTo>
                <a:cubicBezTo>
                  <a:pt x="12438" y="988"/>
                  <a:pt x="12358" y="980"/>
                  <a:pt x="12283" y="973"/>
                </a:cubicBezTo>
                <a:cubicBezTo>
                  <a:pt x="12278" y="972"/>
                  <a:pt x="12273" y="972"/>
                  <a:pt x="12268" y="972"/>
                </a:cubicBezTo>
                <a:cubicBezTo>
                  <a:pt x="12220" y="972"/>
                  <a:pt x="12181" y="988"/>
                  <a:pt x="12191" y="1063"/>
                </a:cubicBezTo>
                <a:cubicBezTo>
                  <a:pt x="12201" y="1132"/>
                  <a:pt x="12188" y="1204"/>
                  <a:pt x="12187" y="1265"/>
                </a:cubicBezTo>
                <a:cubicBezTo>
                  <a:pt x="12096" y="1199"/>
                  <a:pt x="12011" y="1134"/>
                  <a:pt x="11921" y="1077"/>
                </a:cubicBezTo>
                <a:cubicBezTo>
                  <a:pt x="11812" y="1009"/>
                  <a:pt x="11700" y="944"/>
                  <a:pt x="11584" y="887"/>
                </a:cubicBezTo>
                <a:cubicBezTo>
                  <a:pt x="11477" y="834"/>
                  <a:pt x="11365" y="787"/>
                  <a:pt x="11252" y="748"/>
                </a:cubicBezTo>
                <a:cubicBezTo>
                  <a:pt x="11231" y="740"/>
                  <a:pt x="11211" y="736"/>
                  <a:pt x="11192" y="736"/>
                </a:cubicBezTo>
                <a:cubicBezTo>
                  <a:pt x="11145" y="736"/>
                  <a:pt x="11110" y="764"/>
                  <a:pt x="11106" y="841"/>
                </a:cubicBezTo>
                <a:cubicBezTo>
                  <a:pt x="10882" y="709"/>
                  <a:pt x="10665" y="582"/>
                  <a:pt x="10447" y="455"/>
                </a:cubicBezTo>
                <a:cubicBezTo>
                  <a:pt x="10422" y="440"/>
                  <a:pt x="10396" y="423"/>
                  <a:pt x="10374" y="423"/>
                </a:cubicBezTo>
                <a:cubicBezTo>
                  <a:pt x="10353" y="423"/>
                  <a:pt x="10335" y="439"/>
                  <a:pt x="10323" y="488"/>
                </a:cubicBezTo>
                <a:cubicBezTo>
                  <a:pt x="10297" y="458"/>
                  <a:pt x="10284" y="436"/>
                  <a:pt x="10264" y="422"/>
                </a:cubicBezTo>
                <a:cubicBezTo>
                  <a:pt x="10095" y="291"/>
                  <a:pt x="9928" y="155"/>
                  <a:pt x="9750" y="34"/>
                </a:cubicBezTo>
                <a:cubicBezTo>
                  <a:pt x="9702" y="0"/>
                  <a:pt x="9623" y="11"/>
                  <a:pt x="9559" y="2"/>
                </a:cubicBezTo>
                <a:close/>
              </a:path>
            </a:pathLst>
          </a:custGeom>
          <a:solidFill>
            <a:srgbClr val="003100">
              <a:alpha val="5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p42"/>
          <p:cNvSpPr/>
          <p:nvPr/>
        </p:nvSpPr>
        <p:spPr>
          <a:xfrm rot="10800000">
            <a:off x="422956" y="4685866"/>
            <a:ext cx="580544" cy="507823"/>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42"/>
          <p:cNvSpPr/>
          <p:nvPr/>
        </p:nvSpPr>
        <p:spPr>
          <a:xfrm rot="-10119564">
            <a:off x="9648091" y="3957590"/>
            <a:ext cx="475945" cy="484026"/>
          </a:xfrm>
          <a:custGeom>
            <a:avLst/>
            <a:gdLst/>
            <a:ahLst/>
            <a:cxnLst/>
            <a:rect l="l" t="t" r="r" b="b"/>
            <a:pathLst>
              <a:path w="34631" h="35219" extrusionOk="0">
                <a:moveTo>
                  <a:pt x="20921" y="1"/>
                </a:moveTo>
                <a:cubicBezTo>
                  <a:pt x="20896" y="1"/>
                  <a:pt x="20861" y="9"/>
                  <a:pt x="20852" y="25"/>
                </a:cubicBezTo>
                <a:cubicBezTo>
                  <a:pt x="20790" y="144"/>
                  <a:pt x="20703" y="259"/>
                  <a:pt x="20682" y="385"/>
                </a:cubicBezTo>
                <a:cubicBezTo>
                  <a:pt x="20622" y="771"/>
                  <a:pt x="20599" y="1162"/>
                  <a:pt x="20540" y="1548"/>
                </a:cubicBezTo>
                <a:cubicBezTo>
                  <a:pt x="20406" y="2450"/>
                  <a:pt x="20267" y="3355"/>
                  <a:pt x="20113" y="4255"/>
                </a:cubicBezTo>
                <a:cubicBezTo>
                  <a:pt x="20003" y="4908"/>
                  <a:pt x="19869" y="5559"/>
                  <a:pt x="19745" y="6211"/>
                </a:cubicBezTo>
                <a:cubicBezTo>
                  <a:pt x="19735" y="6262"/>
                  <a:pt x="19714" y="6312"/>
                  <a:pt x="19675" y="6356"/>
                </a:cubicBezTo>
                <a:cubicBezTo>
                  <a:pt x="19688" y="6232"/>
                  <a:pt x="19719" y="6104"/>
                  <a:pt x="19710" y="5981"/>
                </a:cubicBezTo>
                <a:cubicBezTo>
                  <a:pt x="19695" y="5767"/>
                  <a:pt x="19659" y="5554"/>
                  <a:pt x="19625" y="5342"/>
                </a:cubicBezTo>
                <a:cubicBezTo>
                  <a:pt x="19621" y="5317"/>
                  <a:pt x="19582" y="5299"/>
                  <a:pt x="19570" y="5288"/>
                </a:cubicBezTo>
                <a:cubicBezTo>
                  <a:pt x="19558" y="5237"/>
                  <a:pt x="19549" y="5190"/>
                  <a:pt x="19535" y="5145"/>
                </a:cubicBezTo>
                <a:cubicBezTo>
                  <a:pt x="19507" y="5058"/>
                  <a:pt x="19496" y="5022"/>
                  <a:pt x="19468" y="5022"/>
                </a:cubicBezTo>
                <a:cubicBezTo>
                  <a:pt x="19445" y="5022"/>
                  <a:pt x="19413" y="5044"/>
                  <a:pt x="19355" y="5082"/>
                </a:cubicBezTo>
                <a:cubicBezTo>
                  <a:pt x="19244" y="5155"/>
                  <a:pt x="19129" y="5222"/>
                  <a:pt x="19021" y="5288"/>
                </a:cubicBezTo>
                <a:cubicBezTo>
                  <a:pt x="19078" y="5047"/>
                  <a:pt x="18923" y="4847"/>
                  <a:pt x="18821" y="4633"/>
                </a:cubicBezTo>
                <a:cubicBezTo>
                  <a:pt x="18748" y="4478"/>
                  <a:pt x="18662" y="4331"/>
                  <a:pt x="18577" y="4182"/>
                </a:cubicBezTo>
                <a:cubicBezTo>
                  <a:pt x="18516" y="4074"/>
                  <a:pt x="18468" y="4022"/>
                  <a:pt x="18411" y="4022"/>
                </a:cubicBezTo>
                <a:cubicBezTo>
                  <a:pt x="18358" y="4022"/>
                  <a:pt x="18298" y="4066"/>
                  <a:pt x="18212" y="4152"/>
                </a:cubicBezTo>
                <a:cubicBezTo>
                  <a:pt x="18088" y="3987"/>
                  <a:pt x="17973" y="3815"/>
                  <a:pt x="17838" y="3660"/>
                </a:cubicBezTo>
                <a:cubicBezTo>
                  <a:pt x="17713" y="3515"/>
                  <a:pt x="17564" y="3390"/>
                  <a:pt x="17426" y="3253"/>
                </a:cubicBezTo>
                <a:cubicBezTo>
                  <a:pt x="17401" y="3228"/>
                  <a:pt x="17378" y="3217"/>
                  <a:pt x="17358" y="3217"/>
                </a:cubicBezTo>
                <a:cubicBezTo>
                  <a:pt x="17329" y="3217"/>
                  <a:pt x="17305" y="3240"/>
                  <a:pt x="17287" y="3277"/>
                </a:cubicBezTo>
                <a:cubicBezTo>
                  <a:pt x="17232" y="3384"/>
                  <a:pt x="17180" y="3493"/>
                  <a:pt x="17142" y="3606"/>
                </a:cubicBezTo>
                <a:cubicBezTo>
                  <a:pt x="17076" y="3801"/>
                  <a:pt x="17037" y="4008"/>
                  <a:pt x="16958" y="4197"/>
                </a:cubicBezTo>
                <a:cubicBezTo>
                  <a:pt x="16903" y="4327"/>
                  <a:pt x="16792" y="4430"/>
                  <a:pt x="16775" y="4581"/>
                </a:cubicBezTo>
                <a:cubicBezTo>
                  <a:pt x="16763" y="4688"/>
                  <a:pt x="16742" y="4795"/>
                  <a:pt x="16722" y="4909"/>
                </a:cubicBezTo>
                <a:cubicBezTo>
                  <a:pt x="16355" y="4648"/>
                  <a:pt x="15970" y="4409"/>
                  <a:pt x="15686" y="3999"/>
                </a:cubicBezTo>
                <a:cubicBezTo>
                  <a:pt x="15671" y="4091"/>
                  <a:pt x="15662" y="4142"/>
                  <a:pt x="15651" y="4211"/>
                </a:cubicBezTo>
                <a:cubicBezTo>
                  <a:pt x="15622" y="4169"/>
                  <a:pt x="15599" y="4147"/>
                  <a:pt x="15591" y="4120"/>
                </a:cubicBezTo>
                <a:cubicBezTo>
                  <a:pt x="15580" y="4070"/>
                  <a:pt x="15574" y="4028"/>
                  <a:pt x="15514" y="4028"/>
                </a:cubicBezTo>
                <a:cubicBezTo>
                  <a:pt x="15508" y="4028"/>
                  <a:pt x="15502" y="4028"/>
                  <a:pt x="15496" y="4029"/>
                </a:cubicBezTo>
                <a:cubicBezTo>
                  <a:pt x="15495" y="4029"/>
                  <a:pt x="15495" y="4029"/>
                  <a:pt x="15494" y="4029"/>
                </a:cubicBezTo>
                <a:cubicBezTo>
                  <a:pt x="15473" y="4029"/>
                  <a:pt x="15441" y="3989"/>
                  <a:pt x="15426" y="3962"/>
                </a:cubicBezTo>
                <a:cubicBezTo>
                  <a:pt x="15333" y="3795"/>
                  <a:pt x="15180" y="3695"/>
                  <a:pt x="15018" y="3619"/>
                </a:cubicBezTo>
                <a:cubicBezTo>
                  <a:pt x="14900" y="3564"/>
                  <a:pt x="14794" y="3490"/>
                  <a:pt x="14679" y="3433"/>
                </a:cubicBezTo>
                <a:cubicBezTo>
                  <a:pt x="14642" y="3415"/>
                  <a:pt x="14615" y="3406"/>
                  <a:pt x="14593" y="3406"/>
                </a:cubicBezTo>
                <a:cubicBezTo>
                  <a:pt x="14554" y="3406"/>
                  <a:pt x="14534" y="3438"/>
                  <a:pt x="14515" y="3510"/>
                </a:cubicBezTo>
                <a:cubicBezTo>
                  <a:pt x="14506" y="3547"/>
                  <a:pt x="14493" y="3583"/>
                  <a:pt x="14472" y="3646"/>
                </a:cubicBezTo>
                <a:cubicBezTo>
                  <a:pt x="14377" y="3587"/>
                  <a:pt x="14292" y="3542"/>
                  <a:pt x="14217" y="3483"/>
                </a:cubicBezTo>
                <a:cubicBezTo>
                  <a:pt x="14071" y="3366"/>
                  <a:pt x="13933" y="3239"/>
                  <a:pt x="13788" y="3121"/>
                </a:cubicBezTo>
                <a:cubicBezTo>
                  <a:pt x="13753" y="3094"/>
                  <a:pt x="13719" y="3075"/>
                  <a:pt x="13686" y="3075"/>
                </a:cubicBezTo>
                <a:cubicBezTo>
                  <a:pt x="13650" y="3075"/>
                  <a:pt x="13617" y="3097"/>
                  <a:pt x="13589" y="3154"/>
                </a:cubicBezTo>
                <a:cubicBezTo>
                  <a:pt x="13568" y="3197"/>
                  <a:pt x="13540" y="3217"/>
                  <a:pt x="13506" y="3217"/>
                </a:cubicBezTo>
                <a:cubicBezTo>
                  <a:pt x="13482" y="3217"/>
                  <a:pt x="13455" y="3207"/>
                  <a:pt x="13426" y="3188"/>
                </a:cubicBezTo>
                <a:cubicBezTo>
                  <a:pt x="13275" y="3089"/>
                  <a:pt x="13117" y="3008"/>
                  <a:pt x="12931" y="2995"/>
                </a:cubicBezTo>
                <a:cubicBezTo>
                  <a:pt x="12912" y="2993"/>
                  <a:pt x="12895" y="2993"/>
                  <a:pt x="12880" y="2993"/>
                </a:cubicBezTo>
                <a:cubicBezTo>
                  <a:pt x="12784" y="2993"/>
                  <a:pt x="12738" y="3021"/>
                  <a:pt x="12719" y="3135"/>
                </a:cubicBezTo>
                <a:cubicBezTo>
                  <a:pt x="12677" y="3371"/>
                  <a:pt x="12649" y="3612"/>
                  <a:pt x="12625" y="3852"/>
                </a:cubicBezTo>
                <a:cubicBezTo>
                  <a:pt x="12618" y="3921"/>
                  <a:pt x="12614" y="3964"/>
                  <a:pt x="12566" y="3964"/>
                </a:cubicBezTo>
                <a:cubicBezTo>
                  <a:pt x="12549" y="3964"/>
                  <a:pt x="12527" y="3958"/>
                  <a:pt x="12496" y="3946"/>
                </a:cubicBezTo>
                <a:cubicBezTo>
                  <a:pt x="12390" y="3903"/>
                  <a:pt x="12273" y="3888"/>
                  <a:pt x="12160" y="3874"/>
                </a:cubicBezTo>
                <a:cubicBezTo>
                  <a:pt x="11965" y="3850"/>
                  <a:pt x="11819" y="3730"/>
                  <a:pt x="11658" y="3639"/>
                </a:cubicBezTo>
                <a:cubicBezTo>
                  <a:pt x="11530" y="3567"/>
                  <a:pt x="11398" y="3500"/>
                  <a:pt x="11259" y="3455"/>
                </a:cubicBezTo>
                <a:cubicBezTo>
                  <a:pt x="11224" y="3443"/>
                  <a:pt x="11194" y="3438"/>
                  <a:pt x="11168" y="3438"/>
                </a:cubicBezTo>
                <a:cubicBezTo>
                  <a:pt x="11075" y="3438"/>
                  <a:pt x="11034" y="3508"/>
                  <a:pt x="11039" y="3638"/>
                </a:cubicBezTo>
                <a:cubicBezTo>
                  <a:pt x="11042" y="3684"/>
                  <a:pt x="11042" y="3730"/>
                  <a:pt x="11044" y="3803"/>
                </a:cubicBezTo>
                <a:cubicBezTo>
                  <a:pt x="10915" y="3751"/>
                  <a:pt x="10802" y="3708"/>
                  <a:pt x="10692" y="3656"/>
                </a:cubicBezTo>
                <a:cubicBezTo>
                  <a:pt x="10593" y="3612"/>
                  <a:pt x="10500" y="3553"/>
                  <a:pt x="10403" y="3505"/>
                </a:cubicBezTo>
                <a:cubicBezTo>
                  <a:pt x="10337" y="3473"/>
                  <a:pt x="10289" y="3455"/>
                  <a:pt x="10248" y="3455"/>
                </a:cubicBezTo>
                <a:cubicBezTo>
                  <a:pt x="10181" y="3455"/>
                  <a:pt x="10132" y="3502"/>
                  <a:pt x="10058" y="3614"/>
                </a:cubicBezTo>
                <a:cubicBezTo>
                  <a:pt x="9848" y="3561"/>
                  <a:pt x="9627" y="3508"/>
                  <a:pt x="9407" y="3448"/>
                </a:cubicBezTo>
                <a:cubicBezTo>
                  <a:pt x="9400" y="3447"/>
                  <a:pt x="9394" y="3446"/>
                  <a:pt x="9387" y="3446"/>
                </a:cubicBezTo>
                <a:cubicBezTo>
                  <a:pt x="9307" y="3446"/>
                  <a:pt x="9196" y="3554"/>
                  <a:pt x="9210" y="3634"/>
                </a:cubicBezTo>
                <a:cubicBezTo>
                  <a:pt x="9226" y="3718"/>
                  <a:pt x="9242" y="3802"/>
                  <a:pt x="9257" y="3887"/>
                </a:cubicBezTo>
                <a:cubicBezTo>
                  <a:pt x="9258" y="3901"/>
                  <a:pt x="9250" y="3917"/>
                  <a:pt x="9245" y="3942"/>
                </a:cubicBezTo>
                <a:cubicBezTo>
                  <a:pt x="9205" y="3938"/>
                  <a:pt x="9166" y="3938"/>
                  <a:pt x="9130" y="3929"/>
                </a:cubicBezTo>
                <a:cubicBezTo>
                  <a:pt x="8931" y="3876"/>
                  <a:pt x="8732" y="3821"/>
                  <a:pt x="8532" y="3767"/>
                </a:cubicBezTo>
                <a:cubicBezTo>
                  <a:pt x="8502" y="3759"/>
                  <a:pt x="8471" y="3752"/>
                  <a:pt x="8441" y="3748"/>
                </a:cubicBezTo>
                <a:cubicBezTo>
                  <a:pt x="8418" y="3745"/>
                  <a:pt x="8399" y="3743"/>
                  <a:pt x="8382" y="3743"/>
                </a:cubicBezTo>
                <a:cubicBezTo>
                  <a:pt x="8293" y="3743"/>
                  <a:pt x="8265" y="3787"/>
                  <a:pt x="8225" y="3937"/>
                </a:cubicBezTo>
                <a:cubicBezTo>
                  <a:pt x="8110" y="3920"/>
                  <a:pt x="7996" y="3902"/>
                  <a:pt x="7883" y="3881"/>
                </a:cubicBezTo>
                <a:cubicBezTo>
                  <a:pt x="7764" y="3859"/>
                  <a:pt x="7647" y="3825"/>
                  <a:pt x="7528" y="3806"/>
                </a:cubicBezTo>
                <a:cubicBezTo>
                  <a:pt x="7499" y="3802"/>
                  <a:pt x="7473" y="3800"/>
                  <a:pt x="7450" y="3800"/>
                </a:cubicBezTo>
                <a:cubicBezTo>
                  <a:pt x="7317" y="3800"/>
                  <a:pt x="7262" y="3874"/>
                  <a:pt x="7256" y="4048"/>
                </a:cubicBezTo>
                <a:cubicBezTo>
                  <a:pt x="7216" y="4046"/>
                  <a:pt x="7175" y="4049"/>
                  <a:pt x="7136" y="4044"/>
                </a:cubicBezTo>
                <a:cubicBezTo>
                  <a:pt x="6969" y="4023"/>
                  <a:pt x="6804" y="4000"/>
                  <a:pt x="6639" y="3976"/>
                </a:cubicBezTo>
                <a:cubicBezTo>
                  <a:pt x="6540" y="3961"/>
                  <a:pt x="6439" y="3945"/>
                  <a:pt x="6341" y="3925"/>
                </a:cubicBezTo>
                <a:cubicBezTo>
                  <a:pt x="6293" y="3915"/>
                  <a:pt x="6247" y="3898"/>
                  <a:pt x="6201" y="3898"/>
                </a:cubicBezTo>
                <a:cubicBezTo>
                  <a:pt x="6163" y="3898"/>
                  <a:pt x="6126" y="3909"/>
                  <a:pt x="6089" y="3945"/>
                </a:cubicBezTo>
                <a:cubicBezTo>
                  <a:pt x="6083" y="3951"/>
                  <a:pt x="6073" y="3953"/>
                  <a:pt x="6061" y="3953"/>
                </a:cubicBezTo>
                <a:cubicBezTo>
                  <a:pt x="6039" y="3953"/>
                  <a:pt x="6010" y="3946"/>
                  <a:pt x="5989" y="3942"/>
                </a:cubicBezTo>
                <a:cubicBezTo>
                  <a:pt x="5838" y="3914"/>
                  <a:pt x="5688" y="3901"/>
                  <a:pt x="5539" y="3901"/>
                </a:cubicBezTo>
                <a:cubicBezTo>
                  <a:pt x="5290" y="3901"/>
                  <a:pt x="5042" y="3937"/>
                  <a:pt x="4794" y="3998"/>
                </a:cubicBezTo>
                <a:cubicBezTo>
                  <a:pt x="4767" y="4004"/>
                  <a:pt x="4742" y="4012"/>
                  <a:pt x="4717" y="4025"/>
                </a:cubicBezTo>
                <a:cubicBezTo>
                  <a:pt x="4600" y="4086"/>
                  <a:pt x="4592" y="4143"/>
                  <a:pt x="4703" y="4215"/>
                </a:cubicBezTo>
                <a:cubicBezTo>
                  <a:pt x="4817" y="4290"/>
                  <a:pt x="4937" y="4352"/>
                  <a:pt x="5058" y="4417"/>
                </a:cubicBezTo>
                <a:cubicBezTo>
                  <a:pt x="5230" y="4512"/>
                  <a:pt x="5407" y="4605"/>
                  <a:pt x="5582" y="4700"/>
                </a:cubicBezTo>
                <a:cubicBezTo>
                  <a:pt x="5601" y="4710"/>
                  <a:pt x="5632" y="4734"/>
                  <a:pt x="5630" y="4745"/>
                </a:cubicBezTo>
                <a:cubicBezTo>
                  <a:pt x="5603" y="4868"/>
                  <a:pt x="5702" y="4898"/>
                  <a:pt x="5776" y="4940"/>
                </a:cubicBezTo>
                <a:cubicBezTo>
                  <a:pt x="6035" y="5090"/>
                  <a:pt x="6294" y="5237"/>
                  <a:pt x="6542" y="5378"/>
                </a:cubicBezTo>
                <a:cubicBezTo>
                  <a:pt x="6544" y="5406"/>
                  <a:pt x="6545" y="5412"/>
                  <a:pt x="6544" y="5414"/>
                </a:cubicBezTo>
                <a:cubicBezTo>
                  <a:pt x="6423" y="5600"/>
                  <a:pt x="6428" y="5650"/>
                  <a:pt x="6602" y="5809"/>
                </a:cubicBezTo>
                <a:cubicBezTo>
                  <a:pt x="6746" y="5939"/>
                  <a:pt x="6894" y="6066"/>
                  <a:pt x="7035" y="6200"/>
                </a:cubicBezTo>
                <a:cubicBezTo>
                  <a:pt x="7064" y="6226"/>
                  <a:pt x="7067" y="6278"/>
                  <a:pt x="7086" y="6317"/>
                </a:cubicBezTo>
                <a:cubicBezTo>
                  <a:pt x="7106" y="6360"/>
                  <a:pt x="7122" y="6412"/>
                  <a:pt x="7154" y="6441"/>
                </a:cubicBezTo>
                <a:cubicBezTo>
                  <a:pt x="7286" y="6557"/>
                  <a:pt x="7424" y="6665"/>
                  <a:pt x="7568" y="6783"/>
                </a:cubicBezTo>
                <a:cubicBezTo>
                  <a:pt x="7483" y="6874"/>
                  <a:pt x="7394" y="6970"/>
                  <a:pt x="7304" y="7064"/>
                </a:cubicBezTo>
                <a:cubicBezTo>
                  <a:pt x="7251" y="7121"/>
                  <a:pt x="7198" y="7177"/>
                  <a:pt x="7139" y="7230"/>
                </a:cubicBezTo>
                <a:cubicBezTo>
                  <a:pt x="7062" y="7301"/>
                  <a:pt x="7075" y="7366"/>
                  <a:pt x="7148" y="7425"/>
                </a:cubicBezTo>
                <a:cubicBezTo>
                  <a:pt x="7211" y="7475"/>
                  <a:pt x="7280" y="7522"/>
                  <a:pt x="7349" y="7565"/>
                </a:cubicBezTo>
                <a:cubicBezTo>
                  <a:pt x="7596" y="7722"/>
                  <a:pt x="7843" y="7877"/>
                  <a:pt x="8090" y="8032"/>
                </a:cubicBezTo>
                <a:cubicBezTo>
                  <a:pt x="8105" y="8042"/>
                  <a:pt x="8119" y="8058"/>
                  <a:pt x="8131" y="8069"/>
                </a:cubicBezTo>
                <a:cubicBezTo>
                  <a:pt x="8064" y="8210"/>
                  <a:pt x="8080" y="8269"/>
                  <a:pt x="8229" y="8329"/>
                </a:cubicBezTo>
                <a:cubicBezTo>
                  <a:pt x="8361" y="8383"/>
                  <a:pt x="8502" y="8421"/>
                  <a:pt x="8641" y="8458"/>
                </a:cubicBezTo>
                <a:cubicBezTo>
                  <a:pt x="8967" y="8546"/>
                  <a:pt x="9228" y="8759"/>
                  <a:pt x="9524" y="8907"/>
                </a:cubicBezTo>
                <a:cubicBezTo>
                  <a:pt x="9647" y="8968"/>
                  <a:pt x="9778" y="9014"/>
                  <a:pt x="9909" y="9067"/>
                </a:cubicBezTo>
                <a:cubicBezTo>
                  <a:pt x="9907" y="9071"/>
                  <a:pt x="9909" y="9083"/>
                  <a:pt x="9905" y="9086"/>
                </a:cubicBezTo>
                <a:cubicBezTo>
                  <a:pt x="9638" y="9222"/>
                  <a:pt x="9377" y="9374"/>
                  <a:pt x="9102" y="9489"/>
                </a:cubicBezTo>
                <a:cubicBezTo>
                  <a:pt x="8685" y="9666"/>
                  <a:pt x="8243" y="9735"/>
                  <a:pt x="7794" y="9774"/>
                </a:cubicBezTo>
                <a:cubicBezTo>
                  <a:pt x="7749" y="9777"/>
                  <a:pt x="7703" y="9793"/>
                  <a:pt x="7661" y="9811"/>
                </a:cubicBezTo>
                <a:cubicBezTo>
                  <a:pt x="7467" y="9889"/>
                  <a:pt x="7461" y="9906"/>
                  <a:pt x="7554" y="10090"/>
                </a:cubicBezTo>
                <a:cubicBezTo>
                  <a:pt x="7559" y="10099"/>
                  <a:pt x="7559" y="10111"/>
                  <a:pt x="7565" y="10142"/>
                </a:cubicBezTo>
                <a:cubicBezTo>
                  <a:pt x="7443" y="10167"/>
                  <a:pt x="7323" y="10192"/>
                  <a:pt x="7203" y="10216"/>
                </a:cubicBezTo>
                <a:cubicBezTo>
                  <a:pt x="7142" y="10228"/>
                  <a:pt x="7080" y="10237"/>
                  <a:pt x="7020" y="10252"/>
                </a:cubicBezTo>
                <a:cubicBezTo>
                  <a:pt x="6927" y="10275"/>
                  <a:pt x="6858" y="10319"/>
                  <a:pt x="6902" y="10439"/>
                </a:cubicBezTo>
                <a:cubicBezTo>
                  <a:pt x="6752" y="10485"/>
                  <a:pt x="6602" y="10517"/>
                  <a:pt x="6464" y="10574"/>
                </a:cubicBezTo>
                <a:cubicBezTo>
                  <a:pt x="6318" y="10636"/>
                  <a:pt x="6180" y="10719"/>
                  <a:pt x="6043" y="10801"/>
                </a:cubicBezTo>
                <a:cubicBezTo>
                  <a:pt x="5960" y="10851"/>
                  <a:pt x="5954" y="10919"/>
                  <a:pt x="6035" y="10989"/>
                </a:cubicBezTo>
                <a:cubicBezTo>
                  <a:pt x="6149" y="11087"/>
                  <a:pt x="6261" y="11190"/>
                  <a:pt x="6392" y="11305"/>
                </a:cubicBezTo>
                <a:cubicBezTo>
                  <a:pt x="6265" y="11386"/>
                  <a:pt x="6148" y="11442"/>
                  <a:pt x="6016" y="11447"/>
                </a:cubicBezTo>
                <a:cubicBezTo>
                  <a:pt x="5981" y="11448"/>
                  <a:pt x="5947" y="11449"/>
                  <a:pt x="5913" y="11449"/>
                </a:cubicBezTo>
                <a:cubicBezTo>
                  <a:pt x="5795" y="11449"/>
                  <a:pt x="5678" y="11442"/>
                  <a:pt x="5560" y="11441"/>
                </a:cubicBezTo>
                <a:cubicBezTo>
                  <a:pt x="5526" y="11441"/>
                  <a:pt x="5490" y="11441"/>
                  <a:pt x="5455" y="11444"/>
                </a:cubicBezTo>
                <a:cubicBezTo>
                  <a:pt x="5307" y="11461"/>
                  <a:pt x="5279" y="11506"/>
                  <a:pt x="5326" y="11641"/>
                </a:cubicBezTo>
                <a:cubicBezTo>
                  <a:pt x="5330" y="11652"/>
                  <a:pt x="5325" y="11664"/>
                  <a:pt x="5323" y="11683"/>
                </a:cubicBezTo>
                <a:cubicBezTo>
                  <a:pt x="5218" y="11685"/>
                  <a:pt x="5112" y="11683"/>
                  <a:pt x="5009" y="11694"/>
                </a:cubicBezTo>
                <a:cubicBezTo>
                  <a:pt x="4728" y="11727"/>
                  <a:pt x="4472" y="11822"/>
                  <a:pt x="4268" y="12029"/>
                </a:cubicBezTo>
                <a:cubicBezTo>
                  <a:pt x="4194" y="12107"/>
                  <a:pt x="4176" y="12174"/>
                  <a:pt x="4262" y="12257"/>
                </a:cubicBezTo>
                <a:cubicBezTo>
                  <a:pt x="4320" y="12313"/>
                  <a:pt x="4365" y="12383"/>
                  <a:pt x="4427" y="12457"/>
                </a:cubicBezTo>
                <a:cubicBezTo>
                  <a:pt x="4345" y="12481"/>
                  <a:pt x="4274" y="12497"/>
                  <a:pt x="4206" y="12522"/>
                </a:cubicBezTo>
                <a:cubicBezTo>
                  <a:pt x="4021" y="12590"/>
                  <a:pt x="3829" y="12650"/>
                  <a:pt x="3653" y="12737"/>
                </a:cubicBezTo>
                <a:cubicBezTo>
                  <a:pt x="3411" y="12857"/>
                  <a:pt x="3411" y="12898"/>
                  <a:pt x="3605" y="13092"/>
                </a:cubicBezTo>
                <a:cubicBezTo>
                  <a:pt x="3545" y="13124"/>
                  <a:pt x="3487" y="13154"/>
                  <a:pt x="3430" y="13185"/>
                </a:cubicBezTo>
                <a:cubicBezTo>
                  <a:pt x="3352" y="13226"/>
                  <a:pt x="3269" y="13263"/>
                  <a:pt x="3195" y="13311"/>
                </a:cubicBezTo>
                <a:cubicBezTo>
                  <a:pt x="3108" y="13370"/>
                  <a:pt x="3041" y="13442"/>
                  <a:pt x="3126" y="13551"/>
                </a:cubicBezTo>
                <a:cubicBezTo>
                  <a:pt x="3054" y="13623"/>
                  <a:pt x="2980" y="13686"/>
                  <a:pt x="2919" y="13761"/>
                </a:cubicBezTo>
                <a:cubicBezTo>
                  <a:pt x="2835" y="13861"/>
                  <a:pt x="2849" y="13907"/>
                  <a:pt x="2964" y="13967"/>
                </a:cubicBezTo>
                <a:cubicBezTo>
                  <a:pt x="3109" y="14042"/>
                  <a:pt x="3253" y="14119"/>
                  <a:pt x="3396" y="14198"/>
                </a:cubicBezTo>
                <a:cubicBezTo>
                  <a:pt x="3413" y="14206"/>
                  <a:pt x="3435" y="14229"/>
                  <a:pt x="3438" y="14247"/>
                </a:cubicBezTo>
                <a:cubicBezTo>
                  <a:pt x="3476" y="14522"/>
                  <a:pt x="3681" y="14697"/>
                  <a:pt x="3839" y="14896"/>
                </a:cubicBezTo>
                <a:cubicBezTo>
                  <a:pt x="3927" y="15007"/>
                  <a:pt x="4046" y="15093"/>
                  <a:pt x="4138" y="15177"/>
                </a:cubicBezTo>
                <a:cubicBezTo>
                  <a:pt x="3917" y="15358"/>
                  <a:pt x="3694" y="15538"/>
                  <a:pt x="3475" y="15723"/>
                </a:cubicBezTo>
                <a:cubicBezTo>
                  <a:pt x="3415" y="15774"/>
                  <a:pt x="3371" y="15848"/>
                  <a:pt x="3309" y="15896"/>
                </a:cubicBezTo>
                <a:cubicBezTo>
                  <a:pt x="3216" y="15965"/>
                  <a:pt x="3106" y="16014"/>
                  <a:pt x="3016" y="16086"/>
                </a:cubicBezTo>
                <a:cubicBezTo>
                  <a:pt x="2904" y="16175"/>
                  <a:pt x="2792" y="16268"/>
                  <a:pt x="2703" y="16377"/>
                </a:cubicBezTo>
                <a:cubicBezTo>
                  <a:pt x="2610" y="16490"/>
                  <a:pt x="2633" y="16551"/>
                  <a:pt x="2755" y="16634"/>
                </a:cubicBezTo>
                <a:cubicBezTo>
                  <a:pt x="2802" y="16665"/>
                  <a:pt x="2849" y="16700"/>
                  <a:pt x="2902" y="16740"/>
                </a:cubicBezTo>
                <a:cubicBezTo>
                  <a:pt x="2779" y="16868"/>
                  <a:pt x="2662" y="16984"/>
                  <a:pt x="2549" y="17107"/>
                </a:cubicBezTo>
                <a:cubicBezTo>
                  <a:pt x="2373" y="17298"/>
                  <a:pt x="2198" y="17493"/>
                  <a:pt x="2023" y="17686"/>
                </a:cubicBezTo>
                <a:cubicBezTo>
                  <a:pt x="1940" y="17779"/>
                  <a:pt x="1946" y="17800"/>
                  <a:pt x="2091" y="17941"/>
                </a:cubicBezTo>
                <a:cubicBezTo>
                  <a:pt x="2043" y="18026"/>
                  <a:pt x="1983" y="18108"/>
                  <a:pt x="1943" y="18198"/>
                </a:cubicBezTo>
                <a:cubicBezTo>
                  <a:pt x="1889" y="18325"/>
                  <a:pt x="1837" y="18455"/>
                  <a:pt x="1799" y="18587"/>
                </a:cubicBezTo>
                <a:cubicBezTo>
                  <a:pt x="1767" y="18701"/>
                  <a:pt x="1828" y="18759"/>
                  <a:pt x="1937" y="18805"/>
                </a:cubicBezTo>
                <a:cubicBezTo>
                  <a:pt x="2096" y="18871"/>
                  <a:pt x="2247" y="18964"/>
                  <a:pt x="2398" y="19050"/>
                </a:cubicBezTo>
                <a:cubicBezTo>
                  <a:pt x="2471" y="19093"/>
                  <a:pt x="2455" y="19135"/>
                  <a:pt x="2399" y="19197"/>
                </a:cubicBezTo>
                <a:cubicBezTo>
                  <a:pt x="2228" y="19389"/>
                  <a:pt x="2069" y="19591"/>
                  <a:pt x="1906" y="19790"/>
                </a:cubicBezTo>
                <a:cubicBezTo>
                  <a:pt x="1830" y="19884"/>
                  <a:pt x="1760" y="19982"/>
                  <a:pt x="1688" y="20079"/>
                </a:cubicBezTo>
                <a:cubicBezTo>
                  <a:pt x="1640" y="20143"/>
                  <a:pt x="1603" y="20204"/>
                  <a:pt x="1700" y="20265"/>
                </a:cubicBezTo>
                <a:cubicBezTo>
                  <a:pt x="1719" y="20276"/>
                  <a:pt x="1720" y="20348"/>
                  <a:pt x="1703" y="20379"/>
                </a:cubicBezTo>
                <a:cubicBezTo>
                  <a:pt x="1635" y="20506"/>
                  <a:pt x="1544" y="20622"/>
                  <a:pt x="1485" y="20752"/>
                </a:cubicBezTo>
                <a:cubicBezTo>
                  <a:pt x="1432" y="20872"/>
                  <a:pt x="1402" y="21004"/>
                  <a:pt x="1376" y="21133"/>
                </a:cubicBezTo>
                <a:cubicBezTo>
                  <a:pt x="1357" y="21229"/>
                  <a:pt x="1390" y="21310"/>
                  <a:pt x="1508" y="21325"/>
                </a:cubicBezTo>
                <a:cubicBezTo>
                  <a:pt x="1534" y="21329"/>
                  <a:pt x="1556" y="21345"/>
                  <a:pt x="1591" y="21359"/>
                </a:cubicBezTo>
                <a:cubicBezTo>
                  <a:pt x="1523" y="21475"/>
                  <a:pt x="1462" y="21587"/>
                  <a:pt x="1395" y="21695"/>
                </a:cubicBezTo>
                <a:cubicBezTo>
                  <a:pt x="1195" y="22016"/>
                  <a:pt x="986" y="22333"/>
                  <a:pt x="798" y="22659"/>
                </a:cubicBezTo>
                <a:cubicBezTo>
                  <a:pt x="592" y="23014"/>
                  <a:pt x="350" y="23346"/>
                  <a:pt x="131" y="23693"/>
                </a:cubicBezTo>
                <a:cubicBezTo>
                  <a:pt x="79" y="23778"/>
                  <a:pt x="43" y="23875"/>
                  <a:pt x="16" y="23971"/>
                </a:cubicBezTo>
                <a:cubicBezTo>
                  <a:pt x="0" y="24028"/>
                  <a:pt x="21" y="24067"/>
                  <a:pt x="67" y="24067"/>
                </a:cubicBezTo>
                <a:cubicBezTo>
                  <a:pt x="81" y="24067"/>
                  <a:pt x="97" y="24064"/>
                  <a:pt x="115" y="24056"/>
                </a:cubicBezTo>
                <a:cubicBezTo>
                  <a:pt x="235" y="24005"/>
                  <a:pt x="354" y="23948"/>
                  <a:pt x="470" y="23887"/>
                </a:cubicBezTo>
                <a:cubicBezTo>
                  <a:pt x="696" y="23768"/>
                  <a:pt x="917" y="23636"/>
                  <a:pt x="1149" y="23525"/>
                </a:cubicBezTo>
                <a:cubicBezTo>
                  <a:pt x="1372" y="23417"/>
                  <a:pt x="1606" y="23325"/>
                  <a:pt x="1834" y="23230"/>
                </a:cubicBezTo>
                <a:cubicBezTo>
                  <a:pt x="1947" y="23183"/>
                  <a:pt x="2064" y="23142"/>
                  <a:pt x="2179" y="23099"/>
                </a:cubicBezTo>
                <a:cubicBezTo>
                  <a:pt x="2225" y="23233"/>
                  <a:pt x="2245" y="23277"/>
                  <a:pt x="2319" y="23277"/>
                </a:cubicBezTo>
                <a:cubicBezTo>
                  <a:pt x="2346" y="23277"/>
                  <a:pt x="2378" y="23271"/>
                  <a:pt x="2422" y="23263"/>
                </a:cubicBezTo>
                <a:cubicBezTo>
                  <a:pt x="2545" y="23238"/>
                  <a:pt x="2669" y="23192"/>
                  <a:pt x="2785" y="23140"/>
                </a:cubicBezTo>
                <a:cubicBezTo>
                  <a:pt x="3168" y="22967"/>
                  <a:pt x="3550" y="22789"/>
                  <a:pt x="3932" y="22615"/>
                </a:cubicBezTo>
                <a:cubicBezTo>
                  <a:pt x="3941" y="22609"/>
                  <a:pt x="3954" y="22610"/>
                  <a:pt x="3967" y="22607"/>
                </a:cubicBezTo>
                <a:cubicBezTo>
                  <a:pt x="3982" y="22741"/>
                  <a:pt x="3995" y="22873"/>
                  <a:pt x="4011" y="23003"/>
                </a:cubicBezTo>
                <a:cubicBezTo>
                  <a:pt x="4024" y="23104"/>
                  <a:pt x="4092" y="23156"/>
                  <a:pt x="4208" y="23156"/>
                </a:cubicBezTo>
                <a:cubicBezTo>
                  <a:pt x="4210" y="23156"/>
                  <a:pt x="4211" y="23156"/>
                  <a:pt x="4212" y="23156"/>
                </a:cubicBezTo>
                <a:cubicBezTo>
                  <a:pt x="4377" y="23153"/>
                  <a:pt x="4512" y="23079"/>
                  <a:pt x="4638" y="22982"/>
                </a:cubicBezTo>
                <a:cubicBezTo>
                  <a:pt x="4678" y="22951"/>
                  <a:pt x="4716" y="22919"/>
                  <a:pt x="4764" y="22882"/>
                </a:cubicBezTo>
                <a:cubicBezTo>
                  <a:pt x="4801" y="22962"/>
                  <a:pt x="4850" y="22992"/>
                  <a:pt x="4906" y="22992"/>
                </a:cubicBezTo>
                <a:cubicBezTo>
                  <a:pt x="4939" y="22992"/>
                  <a:pt x="4974" y="22981"/>
                  <a:pt x="5011" y="22964"/>
                </a:cubicBezTo>
                <a:cubicBezTo>
                  <a:pt x="5241" y="22856"/>
                  <a:pt x="5471" y="22744"/>
                  <a:pt x="5701" y="22635"/>
                </a:cubicBezTo>
                <a:cubicBezTo>
                  <a:pt x="5722" y="22689"/>
                  <a:pt x="5755" y="22746"/>
                  <a:pt x="5771" y="22810"/>
                </a:cubicBezTo>
                <a:cubicBezTo>
                  <a:pt x="5789" y="22882"/>
                  <a:pt x="5828" y="22919"/>
                  <a:pt x="5880" y="22919"/>
                </a:cubicBezTo>
                <a:cubicBezTo>
                  <a:pt x="5912" y="22919"/>
                  <a:pt x="5949" y="22905"/>
                  <a:pt x="5989" y="22878"/>
                </a:cubicBezTo>
                <a:cubicBezTo>
                  <a:pt x="6133" y="22780"/>
                  <a:pt x="6270" y="22671"/>
                  <a:pt x="6403" y="22559"/>
                </a:cubicBezTo>
                <a:cubicBezTo>
                  <a:pt x="6684" y="22326"/>
                  <a:pt x="6961" y="22088"/>
                  <a:pt x="7239" y="21851"/>
                </a:cubicBezTo>
                <a:cubicBezTo>
                  <a:pt x="7280" y="21817"/>
                  <a:pt x="7321" y="21781"/>
                  <a:pt x="7364" y="21742"/>
                </a:cubicBezTo>
                <a:cubicBezTo>
                  <a:pt x="7434" y="21954"/>
                  <a:pt x="7506" y="22164"/>
                  <a:pt x="7571" y="22376"/>
                </a:cubicBezTo>
                <a:cubicBezTo>
                  <a:pt x="7590" y="22436"/>
                  <a:pt x="7618" y="22466"/>
                  <a:pt x="7668" y="22466"/>
                </a:cubicBezTo>
                <a:cubicBezTo>
                  <a:pt x="7680" y="22466"/>
                  <a:pt x="7694" y="22464"/>
                  <a:pt x="7709" y="22460"/>
                </a:cubicBezTo>
                <a:cubicBezTo>
                  <a:pt x="7935" y="22405"/>
                  <a:pt x="8130" y="22298"/>
                  <a:pt x="8265" y="22102"/>
                </a:cubicBezTo>
                <a:cubicBezTo>
                  <a:pt x="8318" y="22146"/>
                  <a:pt x="8357" y="22168"/>
                  <a:pt x="8393" y="22168"/>
                </a:cubicBezTo>
                <a:cubicBezTo>
                  <a:pt x="8436" y="22168"/>
                  <a:pt x="8473" y="22136"/>
                  <a:pt x="8521" y="22070"/>
                </a:cubicBezTo>
                <a:cubicBezTo>
                  <a:pt x="8635" y="21915"/>
                  <a:pt x="8752" y="21758"/>
                  <a:pt x="8862" y="21609"/>
                </a:cubicBezTo>
                <a:cubicBezTo>
                  <a:pt x="8888" y="21616"/>
                  <a:pt x="8898" y="21616"/>
                  <a:pt x="8903" y="21620"/>
                </a:cubicBezTo>
                <a:cubicBezTo>
                  <a:pt x="8971" y="21696"/>
                  <a:pt x="9011" y="21735"/>
                  <a:pt x="9048" y="21735"/>
                </a:cubicBezTo>
                <a:cubicBezTo>
                  <a:pt x="9088" y="21735"/>
                  <a:pt x="9125" y="21693"/>
                  <a:pt x="9191" y="21608"/>
                </a:cubicBezTo>
                <a:cubicBezTo>
                  <a:pt x="9359" y="21390"/>
                  <a:pt x="9533" y="21175"/>
                  <a:pt x="9695" y="20953"/>
                </a:cubicBezTo>
                <a:cubicBezTo>
                  <a:pt x="9761" y="20863"/>
                  <a:pt x="9801" y="20758"/>
                  <a:pt x="9857" y="20649"/>
                </a:cubicBezTo>
                <a:cubicBezTo>
                  <a:pt x="9904" y="20730"/>
                  <a:pt x="9943" y="20799"/>
                  <a:pt x="9982" y="20867"/>
                </a:cubicBezTo>
                <a:cubicBezTo>
                  <a:pt x="10016" y="20928"/>
                  <a:pt x="10051" y="20961"/>
                  <a:pt x="10089" y="20961"/>
                </a:cubicBezTo>
                <a:cubicBezTo>
                  <a:pt x="10119" y="20961"/>
                  <a:pt x="10152" y="20940"/>
                  <a:pt x="10189" y="20897"/>
                </a:cubicBezTo>
                <a:cubicBezTo>
                  <a:pt x="10321" y="20744"/>
                  <a:pt x="10445" y="20585"/>
                  <a:pt x="10559" y="20419"/>
                </a:cubicBezTo>
                <a:cubicBezTo>
                  <a:pt x="10675" y="20253"/>
                  <a:pt x="10811" y="20115"/>
                  <a:pt x="10977" y="19996"/>
                </a:cubicBezTo>
                <a:cubicBezTo>
                  <a:pt x="11110" y="19901"/>
                  <a:pt x="11226" y="19781"/>
                  <a:pt x="11331" y="19656"/>
                </a:cubicBezTo>
                <a:cubicBezTo>
                  <a:pt x="11411" y="19562"/>
                  <a:pt x="11453" y="19437"/>
                  <a:pt x="11529" y="19341"/>
                </a:cubicBezTo>
                <a:cubicBezTo>
                  <a:pt x="11612" y="19237"/>
                  <a:pt x="11722" y="19155"/>
                  <a:pt x="11804" y="19053"/>
                </a:cubicBezTo>
                <a:cubicBezTo>
                  <a:pt x="11905" y="18929"/>
                  <a:pt x="11979" y="18784"/>
                  <a:pt x="12081" y="18664"/>
                </a:cubicBezTo>
                <a:cubicBezTo>
                  <a:pt x="12250" y="18464"/>
                  <a:pt x="12432" y="18278"/>
                  <a:pt x="12606" y="18083"/>
                </a:cubicBezTo>
                <a:cubicBezTo>
                  <a:pt x="12741" y="17930"/>
                  <a:pt x="12873" y="17774"/>
                  <a:pt x="13007" y="17617"/>
                </a:cubicBezTo>
                <a:cubicBezTo>
                  <a:pt x="13017" y="17622"/>
                  <a:pt x="13028" y="17626"/>
                  <a:pt x="13040" y="17632"/>
                </a:cubicBezTo>
                <a:cubicBezTo>
                  <a:pt x="12986" y="17823"/>
                  <a:pt x="12947" y="18018"/>
                  <a:pt x="12875" y="18203"/>
                </a:cubicBezTo>
                <a:cubicBezTo>
                  <a:pt x="12776" y="18458"/>
                  <a:pt x="12658" y="18705"/>
                  <a:pt x="12539" y="18950"/>
                </a:cubicBezTo>
                <a:cubicBezTo>
                  <a:pt x="12421" y="19190"/>
                  <a:pt x="12301" y="19431"/>
                  <a:pt x="12168" y="19664"/>
                </a:cubicBezTo>
                <a:cubicBezTo>
                  <a:pt x="12016" y="19931"/>
                  <a:pt x="11851" y="20193"/>
                  <a:pt x="11692" y="20456"/>
                </a:cubicBezTo>
                <a:cubicBezTo>
                  <a:pt x="11682" y="20472"/>
                  <a:pt x="11675" y="20491"/>
                  <a:pt x="11668" y="20508"/>
                </a:cubicBezTo>
                <a:cubicBezTo>
                  <a:pt x="11613" y="20642"/>
                  <a:pt x="11628" y="20675"/>
                  <a:pt x="11773" y="20722"/>
                </a:cubicBezTo>
                <a:cubicBezTo>
                  <a:pt x="11784" y="20903"/>
                  <a:pt x="11650" y="21026"/>
                  <a:pt x="11581" y="21174"/>
                </a:cubicBezTo>
                <a:cubicBezTo>
                  <a:pt x="11552" y="21234"/>
                  <a:pt x="11509" y="21285"/>
                  <a:pt x="11474" y="21342"/>
                </a:cubicBezTo>
                <a:cubicBezTo>
                  <a:pt x="11418" y="21433"/>
                  <a:pt x="11401" y="21526"/>
                  <a:pt x="11390" y="21637"/>
                </a:cubicBezTo>
                <a:cubicBezTo>
                  <a:pt x="11375" y="21810"/>
                  <a:pt x="11308" y="21982"/>
                  <a:pt x="11246" y="22148"/>
                </a:cubicBezTo>
                <a:cubicBezTo>
                  <a:pt x="11207" y="22252"/>
                  <a:pt x="11128" y="22343"/>
                  <a:pt x="11089" y="22447"/>
                </a:cubicBezTo>
                <a:cubicBezTo>
                  <a:pt x="11046" y="22564"/>
                  <a:pt x="11079" y="22599"/>
                  <a:pt x="11203" y="22611"/>
                </a:cubicBezTo>
                <a:cubicBezTo>
                  <a:pt x="11257" y="22617"/>
                  <a:pt x="11309" y="22628"/>
                  <a:pt x="11382" y="22640"/>
                </a:cubicBezTo>
                <a:cubicBezTo>
                  <a:pt x="11329" y="22745"/>
                  <a:pt x="11289" y="22838"/>
                  <a:pt x="11237" y="22924"/>
                </a:cubicBezTo>
                <a:cubicBezTo>
                  <a:pt x="11129" y="23105"/>
                  <a:pt x="11018" y="23284"/>
                  <a:pt x="10903" y="23460"/>
                </a:cubicBezTo>
                <a:cubicBezTo>
                  <a:pt x="10841" y="23556"/>
                  <a:pt x="10764" y="23639"/>
                  <a:pt x="10699" y="23732"/>
                </a:cubicBezTo>
                <a:cubicBezTo>
                  <a:pt x="10650" y="23805"/>
                  <a:pt x="10590" y="23883"/>
                  <a:pt x="10704" y="23962"/>
                </a:cubicBezTo>
                <a:cubicBezTo>
                  <a:pt x="10722" y="23974"/>
                  <a:pt x="10712" y="24040"/>
                  <a:pt x="10699" y="24076"/>
                </a:cubicBezTo>
                <a:cubicBezTo>
                  <a:pt x="10626" y="24289"/>
                  <a:pt x="10547" y="24499"/>
                  <a:pt x="10471" y="24713"/>
                </a:cubicBezTo>
                <a:cubicBezTo>
                  <a:pt x="10456" y="24753"/>
                  <a:pt x="10446" y="24797"/>
                  <a:pt x="10447" y="24839"/>
                </a:cubicBezTo>
                <a:cubicBezTo>
                  <a:pt x="10450" y="24984"/>
                  <a:pt x="10492" y="25126"/>
                  <a:pt x="10668" y="25126"/>
                </a:cubicBezTo>
                <a:cubicBezTo>
                  <a:pt x="10688" y="25126"/>
                  <a:pt x="10711" y="25124"/>
                  <a:pt x="10735" y="25120"/>
                </a:cubicBezTo>
                <a:cubicBezTo>
                  <a:pt x="10765" y="25115"/>
                  <a:pt x="10796" y="25116"/>
                  <a:pt x="10835" y="25113"/>
                </a:cubicBezTo>
                <a:lnTo>
                  <a:pt x="10835" y="25113"/>
                </a:lnTo>
                <a:cubicBezTo>
                  <a:pt x="10830" y="25161"/>
                  <a:pt x="10822" y="25203"/>
                  <a:pt x="10820" y="25244"/>
                </a:cubicBezTo>
                <a:cubicBezTo>
                  <a:pt x="10811" y="25400"/>
                  <a:pt x="10778" y="25548"/>
                  <a:pt x="10805" y="25714"/>
                </a:cubicBezTo>
                <a:cubicBezTo>
                  <a:pt x="10832" y="25877"/>
                  <a:pt x="10755" y="26057"/>
                  <a:pt x="10722" y="26229"/>
                </a:cubicBezTo>
                <a:cubicBezTo>
                  <a:pt x="10713" y="26268"/>
                  <a:pt x="10698" y="26304"/>
                  <a:pt x="10692" y="26342"/>
                </a:cubicBezTo>
                <a:cubicBezTo>
                  <a:pt x="10671" y="26466"/>
                  <a:pt x="10691" y="26493"/>
                  <a:pt x="10822" y="26516"/>
                </a:cubicBezTo>
                <a:cubicBezTo>
                  <a:pt x="10799" y="26666"/>
                  <a:pt x="10774" y="26818"/>
                  <a:pt x="10748" y="26969"/>
                </a:cubicBezTo>
                <a:cubicBezTo>
                  <a:pt x="10728" y="27095"/>
                  <a:pt x="10686" y="27222"/>
                  <a:pt x="10688" y="27348"/>
                </a:cubicBezTo>
                <a:cubicBezTo>
                  <a:pt x="10691" y="27484"/>
                  <a:pt x="10717" y="27548"/>
                  <a:pt x="10792" y="27548"/>
                </a:cubicBezTo>
                <a:cubicBezTo>
                  <a:pt x="10823" y="27548"/>
                  <a:pt x="10863" y="27536"/>
                  <a:pt x="10913" y="27514"/>
                </a:cubicBezTo>
                <a:cubicBezTo>
                  <a:pt x="11100" y="27431"/>
                  <a:pt x="11288" y="27342"/>
                  <a:pt x="11475" y="27256"/>
                </a:cubicBezTo>
                <a:cubicBezTo>
                  <a:pt x="11527" y="27231"/>
                  <a:pt x="11579" y="27206"/>
                  <a:pt x="11632" y="27183"/>
                </a:cubicBezTo>
                <a:cubicBezTo>
                  <a:pt x="11686" y="27296"/>
                  <a:pt x="11716" y="27346"/>
                  <a:pt x="11770" y="27346"/>
                </a:cubicBezTo>
                <a:cubicBezTo>
                  <a:pt x="11808" y="27346"/>
                  <a:pt x="11857" y="27322"/>
                  <a:pt x="11933" y="27278"/>
                </a:cubicBezTo>
                <a:cubicBezTo>
                  <a:pt x="12159" y="27149"/>
                  <a:pt x="12381" y="27013"/>
                  <a:pt x="12607" y="26880"/>
                </a:cubicBezTo>
                <a:cubicBezTo>
                  <a:pt x="12632" y="26865"/>
                  <a:pt x="12659" y="26851"/>
                  <a:pt x="12690" y="26836"/>
                </a:cubicBezTo>
                <a:lnTo>
                  <a:pt x="12690" y="26836"/>
                </a:lnTo>
                <a:cubicBezTo>
                  <a:pt x="12661" y="27155"/>
                  <a:pt x="12635" y="27466"/>
                  <a:pt x="12599" y="27774"/>
                </a:cubicBezTo>
                <a:cubicBezTo>
                  <a:pt x="12582" y="27911"/>
                  <a:pt x="12553" y="28049"/>
                  <a:pt x="12518" y="28184"/>
                </a:cubicBezTo>
                <a:cubicBezTo>
                  <a:pt x="12477" y="28347"/>
                  <a:pt x="12422" y="28506"/>
                  <a:pt x="12378" y="28667"/>
                </a:cubicBezTo>
                <a:cubicBezTo>
                  <a:pt x="12365" y="28716"/>
                  <a:pt x="12363" y="28768"/>
                  <a:pt x="12361" y="28819"/>
                </a:cubicBezTo>
                <a:cubicBezTo>
                  <a:pt x="12359" y="28909"/>
                  <a:pt x="12385" y="28972"/>
                  <a:pt x="12478" y="28972"/>
                </a:cubicBezTo>
                <a:cubicBezTo>
                  <a:pt x="12488" y="28972"/>
                  <a:pt x="12498" y="28971"/>
                  <a:pt x="12510" y="28970"/>
                </a:cubicBezTo>
                <a:cubicBezTo>
                  <a:pt x="12516" y="28969"/>
                  <a:pt x="12522" y="28969"/>
                  <a:pt x="12528" y="28969"/>
                </a:cubicBezTo>
                <a:cubicBezTo>
                  <a:pt x="12557" y="28969"/>
                  <a:pt x="12587" y="28977"/>
                  <a:pt x="12625" y="28981"/>
                </a:cubicBezTo>
                <a:cubicBezTo>
                  <a:pt x="12623" y="29030"/>
                  <a:pt x="12626" y="29071"/>
                  <a:pt x="12621" y="29112"/>
                </a:cubicBezTo>
                <a:cubicBezTo>
                  <a:pt x="12589" y="29398"/>
                  <a:pt x="12554" y="29685"/>
                  <a:pt x="12520" y="29972"/>
                </a:cubicBezTo>
                <a:cubicBezTo>
                  <a:pt x="12515" y="30012"/>
                  <a:pt x="12510" y="30050"/>
                  <a:pt x="12509" y="30089"/>
                </a:cubicBezTo>
                <a:cubicBezTo>
                  <a:pt x="12505" y="30251"/>
                  <a:pt x="12522" y="30270"/>
                  <a:pt x="12683" y="30296"/>
                </a:cubicBezTo>
                <a:cubicBezTo>
                  <a:pt x="12700" y="30507"/>
                  <a:pt x="12714" y="30720"/>
                  <a:pt x="12740" y="30931"/>
                </a:cubicBezTo>
                <a:cubicBezTo>
                  <a:pt x="12752" y="31031"/>
                  <a:pt x="12785" y="31129"/>
                  <a:pt x="12817" y="31223"/>
                </a:cubicBezTo>
                <a:cubicBezTo>
                  <a:pt x="12842" y="31292"/>
                  <a:pt x="12885" y="31322"/>
                  <a:pt x="12941" y="31322"/>
                </a:cubicBezTo>
                <a:cubicBezTo>
                  <a:pt x="12967" y="31322"/>
                  <a:pt x="12995" y="31316"/>
                  <a:pt x="13026" y="31303"/>
                </a:cubicBezTo>
                <a:cubicBezTo>
                  <a:pt x="13395" y="31156"/>
                  <a:pt x="13764" y="31012"/>
                  <a:pt x="14133" y="30867"/>
                </a:cubicBezTo>
                <a:cubicBezTo>
                  <a:pt x="14154" y="30859"/>
                  <a:pt x="14177" y="30854"/>
                  <a:pt x="14194" y="30851"/>
                </a:cubicBezTo>
                <a:cubicBezTo>
                  <a:pt x="14221" y="31126"/>
                  <a:pt x="14244" y="31397"/>
                  <a:pt x="14276" y="31666"/>
                </a:cubicBezTo>
                <a:cubicBezTo>
                  <a:pt x="14280" y="31705"/>
                  <a:pt x="14329" y="31737"/>
                  <a:pt x="14356" y="31773"/>
                </a:cubicBezTo>
                <a:cubicBezTo>
                  <a:pt x="14377" y="31799"/>
                  <a:pt x="14411" y="31825"/>
                  <a:pt x="14416" y="31855"/>
                </a:cubicBezTo>
                <a:cubicBezTo>
                  <a:pt x="14442" y="31993"/>
                  <a:pt x="14459" y="32132"/>
                  <a:pt x="14482" y="32271"/>
                </a:cubicBezTo>
                <a:cubicBezTo>
                  <a:pt x="14494" y="32344"/>
                  <a:pt x="14506" y="32417"/>
                  <a:pt x="14531" y="32487"/>
                </a:cubicBezTo>
                <a:cubicBezTo>
                  <a:pt x="14583" y="32630"/>
                  <a:pt x="14629" y="32682"/>
                  <a:pt x="14745" y="32682"/>
                </a:cubicBezTo>
                <a:cubicBezTo>
                  <a:pt x="14779" y="32682"/>
                  <a:pt x="14819" y="32677"/>
                  <a:pt x="14866" y="32670"/>
                </a:cubicBezTo>
                <a:cubicBezTo>
                  <a:pt x="14871" y="32914"/>
                  <a:pt x="14890" y="33153"/>
                  <a:pt x="14879" y="33392"/>
                </a:cubicBezTo>
                <a:cubicBezTo>
                  <a:pt x="14863" y="33753"/>
                  <a:pt x="14823" y="34113"/>
                  <a:pt x="14799" y="34474"/>
                </a:cubicBezTo>
                <a:cubicBezTo>
                  <a:pt x="14789" y="34630"/>
                  <a:pt x="14791" y="34787"/>
                  <a:pt x="14802" y="34943"/>
                </a:cubicBezTo>
                <a:cubicBezTo>
                  <a:pt x="14807" y="35021"/>
                  <a:pt x="14839" y="35102"/>
                  <a:pt x="14878" y="35172"/>
                </a:cubicBezTo>
                <a:cubicBezTo>
                  <a:pt x="14896" y="35204"/>
                  <a:pt x="14919" y="35219"/>
                  <a:pt x="14942" y="35219"/>
                </a:cubicBezTo>
                <a:cubicBezTo>
                  <a:pt x="14969" y="35219"/>
                  <a:pt x="14995" y="35197"/>
                  <a:pt x="15009" y="35159"/>
                </a:cubicBezTo>
                <a:cubicBezTo>
                  <a:pt x="15064" y="35013"/>
                  <a:pt x="15186" y="34902"/>
                  <a:pt x="15200" y="34733"/>
                </a:cubicBezTo>
                <a:cubicBezTo>
                  <a:pt x="15208" y="34658"/>
                  <a:pt x="15279" y="34588"/>
                  <a:pt x="15319" y="34514"/>
                </a:cubicBezTo>
                <a:cubicBezTo>
                  <a:pt x="15548" y="34085"/>
                  <a:pt x="15770" y="33652"/>
                  <a:pt x="16006" y="33227"/>
                </a:cubicBezTo>
                <a:cubicBezTo>
                  <a:pt x="16073" y="33106"/>
                  <a:pt x="16175" y="33006"/>
                  <a:pt x="16269" y="32884"/>
                </a:cubicBezTo>
                <a:cubicBezTo>
                  <a:pt x="16301" y="32919"/>
                  <a:pt x="16335" y="32950"/>
                  <a:pt x="16361" y="32986"/>
                </a:cubicBezTo>
                <a:cubicBezTo>
                  <a:pt x="16396" y="33036"/>
                  <a:pt x="16435" y="33059"/>
                  <a:pt x="16477" y="33059"/>
                </a:cubicBezTo>
                <a:cubicBezTo>
                  <a:pt x="16510" y="33059"/>
                  <a:pt x="16545" y="33044"/>
                  <a:pt x="16581" y="33018"/>
                </a:cubicBezTo>
                <a:cubicBezTo>
                  <a:pt x="16646" y="32968"/>
                  <a:pt x="16721" y="32924"/>
                  <a:pt x="16763" y="32858"/>
                </a:cubicBezTo>
                <a:cubicBezTo>
                  <a:pt x="16954" y="32570"/>
                  <a:pt x="17153" y="32288"/>
                  <a:pt x="17260" y="31952"/>
                </a:cubicBezTo>
                <a:cubicBezTo>
                  <a:pt x="17303" y="31813"/>
                  <a:pt x="17394" y="31689"/>
                  <a:pt x="17464" y="31557"/>
                </a:cubicBezTo>
                <a:cubicBezTo>
                  <a:pt x="17626" y="31702"/>
                  <a:pt x="17796" y="31849"/>
                  <a:pt x="17962" y="32001"/>
                </a:cubicBezTo>
                <a:cubicBezTo>
                  <a:pt x="17999" y="32035"/>
                  <a:pt x="18032" y="32053"/>
                  <a:pt x="18068" y="32053"/>
                </a:cubicBezTo>
                <a:cubicBezTo>
                  <a:pt x="18098" y="32053"/>
                  <a:pt x="18130" y="32040"/>
                  <a:pt x="18167" y="32013"/>
                </a:cubicBezTo>
                <a:cubicBezTo>
                  <a:pt x="18313" y="31907"/>
                  <a:pt x="18387" y="31757"/>
                  <a:pt x="18450" y="31598"/>
                </a:cubicBezTo>
                <a:cubicBezTo>
                  <a:pt x="18514" y="31433"/>
                  <a:pt x="18578" y="31267"/>
                  <a:pt x="18638" y="31100"/>
                </a:cubicBezTo>
                <a:cubicBezTo>
                  <a:pt x="18663" y="31034"/>
                  <a:pt x="18677" y="30965"/>
                  <a:pt x="18698" y="30888"/>
                </a:cubicBezTo>
                <a:cubicBezTo>
                  <a:pt x="18725" y="30892"/>
                  <a:pt x="18759" y="30895"/>
                  <a:pt x="18791" y="30903"/>
                </a:cubicBezTo>
                <a:cubicBezTo>
                  <a:pt x="18828" y="30911"/>
                  <a:pt x="18858" y="30916"/>
                  <a:pt x="18882" y="30916"/>
                </a:cubicBezTo>
                <a:cubicBezTo>
                  <a:pt x="18950" y="30916"/>
                  <a:pt x="18975" y="30880"/>
                  <a:pt x="19004" y="30782"/>
                </a:cubicBezTo>
                <a:cubicBezTo>
                  <a:pt x="19067" y="30565"/>
                  <a:pt x="19162" y="30365"/>
                  <a:pt x="19304" y="30187"/>
                </a:cubicBezTo>
                <a:cubicBezTo>
                  <a:pt x="19342" y="30137"/>
                  <a:pt x="19342" y="30056"/>
                  <a:pt x="19360" y="29994"/>
                </a:cubicBezTo>
                <a:cubicBezTo>
                  <a:pt x="19442" y="30036"/>
                  <a:pt x="19530" y="30086"/>
                  <a:pt x="19621" y="30131"/>
                </a:cubicBezTo>
                <a:cubicBezTo>
                  <a:pt x="19645" y="30142"/>
                  <a:pt x="19668" y="30147"/>
                  <a:pt x="19691" y="30147"/>
                </a:cubicBezTo>
                <a:cubicBezTo>
                  <a:pt x="19735" y="30147"/>
                  <a:pt x="19775" y="30125"/>
                  <a:pt x="19804" y="30080"/>
                </a:cubicBezTo>
                <a:cubicBezTo>
                  <a:pt x="19849" y="30008"/>
                  <a:pt x="19891" y="29932"/>
                  <a:pt x="19922" y="29854"/>
                </a:cubicBezTo>
                <a:cubicBezTo>
                  <a:pt x="19990" y="29680"/>
                  <a:pt x="20052" y="29504"/>
                  <a:pt x="20116" y="29329"/>
                </a:cubicBezTo>
                <a:cubicBezTo>
                  <a:pt x="20119" y="29318"/>
                  <a:pt x="20128" y="29307"/>
                  <a:pt x="20128" y="29295"/>
                </a:cubicBezTo>
                <a:cubicBezTo>
                  <a:pt x="20131" y="29169"/>
                  <a:pt x="20143" y="29053"/>
                  <a:pt x="20265" y="28968"/>
                </a:cubicBezTo>
                <a:cubicBezTo>
                  <a:pt x="20303" y="28940"/>
                  <a:pt x="20287" y="28836"/>
                  <a:pt x="20296" y="28768"/>
                </a:cubicBezTo>
                <a:cubicBezTo>
                  <a:pt x="20308" y="28686"/>
                  <a:pt x="20319" y="28603"/>
                  <a:pt x="20333" y="28502"/>
                </a:cubicBezTo>
                <a:cubicBezTo>
                  <a:pt x="20544" y="28680"/>
                  <a:pt x="20732" y="28842"/>
                  <a:pt x="20929" y="28995"/>
                </a:cubicBezTo>
                <a:cubicBezTo>
                  <a:pt x="20937" y="29001"/>
                  <a:pt x="20947" y="29003"/>
                  <a:pt x="20960" y="29003"/>
                </a:cubicBezTo>
                <a:cubicBezTo>
                  <a:pt x="20993" y="29003"/>
                  <a:pt x="21037" y="28987"/>
                  <a:pt x="21070" y="28984"/>
                </a:cubicBezTo>
                <a:cubicBezTo>
                  <a:pt x="21302" y="29104"/>
                  <a:pt x="21538" y="29226"/>
                  <a:pt x="21779" y="29344"/>
                </a:cubicBezTo>
                <a:cubicBezTo>
                  <a:pt x="21786" y="29347"/>
                  <a:pt x="21794" y="29349"/>
                  <a:pt x="21803" y="29349"/>
                </a:cubicBezTo>
                <a:cubicBezTo>
                  <a:pt x="21827" y="29349"/>
                  <a:pt x="21857" y="29339"/>
                  <a:pt x="21876" y="29326"/>
                </a:cubicBezTo>
                <a:cubicBezTo>
                  <a:pt x="21981" y="29253"/>
                  <a:pt x="22051" y="29158"/>
                  <a:pt x="22075" y="29024"/>
                </a:cubicBezTo>
                <a:cubicBezTo>
                  <a:pt x="22099" y="28893"/>
                  <a:pt x="22149" y="28768"/>
                  <a:pt x="22185" y="28640"/>
                </a:cubicBezTo>
                <a:cubicBezTo>
                  <a:pt x="22204" y="28574"/>
                  <a:pt x="22217" y="28506"/>
                  <a:pt x="22233" y="28439"/>
                </a:cubicBezTo>
                <a:cubicBezTo>
                  <a:pt x="22263" y="28448"/>
                  <a:pt x="22289" y="28453"/>
                  <a:pt x="22311" y="28453"/>
                </a:cubicBezTo>
                <a:cubicBezTo>
                  <a:pt x="22376" y="28453"/>
                  <a:pt x="22410" y="28411"/>
                  <a:pt x="22422" y="28307"/>
                </a:cubicBezTo>
                <a:cubicBezTo>
                  <a:pt x="22454" y="28037"/>
                  <a:pt x="22474" y="27764"/>
                  <a:pt x="22498" y="27500"/>
                </a:cubicBezTo>
                <a:cubicBezTo>
                  <a:pt x="22572" y="27534"/>
                  <a:pt x="22670" y="27576"/>
                  <a:pt x="22768" y="27618"/>
                </a:cubicBezTo>
                <a:cubicBezTo>
                  <a:pt x="22801" y="27632"/>
                  <a:pt x="22831" y="27640"/>
                  <a:pt x="22858" y="27640"/>
                </a:cubicBezTo>
                <a:cubicBezTo>
                  <a:pt x="22916" y="27640"/>
                  <a:pt x="22958" y="27606"/>
                  <a:pt x="22980" y="27534"/>
                </a:cubicBezTo>
                <a:cubicBezTo>
                  <a:pt x="23027" y="27379"/>
                  <a:pt x="23073" y="27220"/>
                  <a:pt x="23085" y="27060"/>
                </a:cubicBezTo>
                <a:cubicBezTo>
                  <a:pt x="23101" y="26829"/>
                  <a:pt x="23091" y="26594"/>
                  <a:pt x="23087" y="26362"/>
                </a:cubicBezTo>
                <a:cubicBezTo>
                  <a:pt x="23086" y="26286"/>
                  <a:pt x="23066" y="26211"/>
                  <a:pt x="23054" y="26130"/>
                </a:cubicBezTo>
                <a:cubicBezTo>
                  <a:pt x="23177" y="26066"/>
                  <a:pt x="23188" y="26033"/>
                  <a:pt x="23120" y="25814"/>
                </a:cubicBezTo>
                <a:cubicBezTo>
                  <a:pt x="23070" y="25656"/>
                  <a:pt x="23005" y="25502"/>
                  <a:pt x="22962" y="25342"/>
                </a:cubicBezTo>
                <a:cubicBezTo>
                  <a:pt x="22922" y="25200"/>
                  <a:pt x="22902" y="25055"/>
                  <a:pt x="22873" y="24909"/>
                </a:cubicBezTo>
                <a:lnTo>
                  <a:pt x="22873" y="24909"/>
                </a:lnTo>
                <a:cubicBezTo>
                  <a:pt x="22986" y="24938"/>
                  <a:pt x="23096" y="24967"/>
                  <a:pt x="23207" y="24998"/>
                </a:cubicBezTo>
                <a:cubicBezTo>
                  <a:pt x="23227" y="25004"/>
                  <a:pt x="23245" y="25007"/>
                  <a:pt x="23261" y="25007"/>
                </a:cubicBezTo>
                <a:cubicBezTo>
                  <a:pt x="23324" y="25007"/>
                  <a:pt x="23364" y="24967"/>
                  <a:pt x="23368" y="24896"/>
                </a:cubicBezTo>
                <a:cubicBezTo>
                  <a:pt x="23377" y="24722"/>
                  <a:pt x="23373" y="24549"/>
                  <a:pt x="23369" y="24375"/>
                </a:cubicBezTo>
                <a:cubicBezTo>
                  <a:pt x="23366" y="24272"/>
                  <a:pt x="23368" y="24166"/>
                  <a:pt x="23348" y="24066"/>
                </a:cubicBezTo>
                <a:cubicBezTo>
                  <a:pt x="23300" y="23804"/>
                  <a:pt x="23241" y="23543"/>
                  <a:pt x="23186" y="23278"/>
                </a:cubicBezTo>
                <a:lnTo>
                  <a:pt x="23186" y="23278"/>
                </a:lnTo>
                <a:cubicBezTo>
                  <a:pt x="23196" y="23280"/>
                  <a:pt x="23214" y="23290"/>
                  <a:pt x="23231" y="23290"/>
                </a:cubicBezTo>
                <a:cubicBezTo>
                  <a:pt x="23234" y="23290"/>
                  <a:pt x="23236" y="23290"/>
                  <a:pt x="23239" y="23289"/>
                </a:cubicBezTo>
                <a:cubicBezTo>
                  <a:pt x="23275" y="23283"/>
                  <a:pt x="23322" y="23278"/>
                  <a:pt x="23340" y="23253"/>
                </a:cubicBezTo>
                <a:cubicBezTo>
                  <a:pt x="23366" y="23219"/>
                  <a:pt x="23380" y="23168"/>
                  <a:pt x="23375" y="23127"/>
                </a:cubicBezTo>
                <a:cubicBezTo>
                  <a:pt x="23369" y="23083"/>
                  <a:pt x="23337" y="23041"/>
                  <a:pt x="23314" y="22998"/>
                </a:cubicBezTo>
                <a:cubicBezTo>
                  <a:pt x="23208" y="22797"/>
                  <a:pt x="23182" y="22579"/>
                  <a:pt x="23167" y="22352"/>
                </a:cubicBezTo>
                <a:cubicBezTo>
                  <a:pt x="23149" y="22088"/>
                  <a:pt x="23098" y="21825"/>
                  <a:pt x="23075" y="21562"/>
                </a:cubicBezTo>
                <a:cubicBezTo>
                  <a:pt x="23070" y="21493"/>
                  <a:pt x="23095" y="21425"/>
                  <a:pt x="23001" y="21425"/>
                </a:cubicBezTo>
                <a:cubicBezTo>
                  <a:pt x="22996" y="21425"/>
                  <a:pt x="22990" y="21426"/>
                  <a:pt x="22984" y="21426"/>
                </a:cubicBezTo>
                <a:cubicBezTo>
                  <a:pt x="23056" y="21321"/>
                  <a:pt x="23046" y="21197"/>
                  <a:pt x="22966" y="21102"/>
                </a:cubicBezTo>
                <a:cubicBezTo>
                  <a:pt x="22946" y="21077"/>
                  <a:pt x="22942" y="21036"/>
                  <a:pt x="22936" y="21002"/>
                </a:cubicBezTo>
                <a:cubicBezTo>
                  <a:pt x="22914" y="20897"/>
                  <a:pt x="22898" y="20791"/>
                  <a:pt x="22873" y="20687"/>
                </a:cubicBezTo>
                <a:cubicBezTo>
                  <a:pt x="22850" y="20599"/>
                  <a:pt x="22818" y="20514"/>
                  <a:pt x="22786" y="20434"/>
                </a:cubicBezTo>
                <a:cubicBezTo>
                  <a:pt x="22775" y="20375"/>
                  <a:pt x="22778" y="20307"/>
                  <a:pt x="22747" y="20260"/>
                </a:cubicBezTo>
                <a:cubicBezTo>
                  <a:pt x="22714" y="20209"/>
                  <a:pt x="22859" y="20120"/>
                  <a:pt x="22744" y="20117"/>
                </a:cubicBezTo>
                <a:cubicBezTo>
                  <a:pt x="22729" y="20055"/>
                  <a:pt x="22695" y="19996"/>
                  <a:pt x="22711" y="19970"/>
                </a:cubicBezTo>
                <a:cubicBezTo>
                  <a:pt x="22771" y="19881"/>
                  <a:pt x="22708" y="19803"/>
                  <a:pt x="22711" y="19721"/>
                </a:cubicBezTo>
                <a:cubicBezTo>
                  <a:pt x="22720" y="19500"/>
                  <a:pt x="22744" y="19281"/>
                  <a:pt x="22762" y="19060"/>
                </a:cubicBezTo>
                <a:cubicBezTo>
                  <a:pt x="22766" y="19019"/>
                  <a:pt x="22774" y="18977"/>
                  <a:pt x="22807" y="18932"/>
                </a:cubicBezTo>
                <a:cubicBezTo>
                  <a:pt x="22875" y="19073"/>
                  <a:pt x="22944" y="19215"/>
                  <a:pt x="23011" y="19356"/>
                </a:cubicBezTo>
                <a:cubicBezTo>
                  <a:pt x="23108" y="19565"/>
                  <a:pt x="23206" y="19772"/>
                  <a:pt x="23304" y="19981"/>
                </a:cubicBezTo>
                <a:cubicBezTo>
                  <a:pt x="23374" y="20128"/>
                  <a:pt x="23432" y="20282"/>
                  <a:pt x="23514" y="20424"/>
                </a:cubicBezTo>
                <a:cubicBezTo>
                  <a:pt x="23674" y="20704"/>
                  <a:pt x="23856" y="20973"/>
                  <a:pt x="24011" y="21257"/>
                </a:cubicBezTo>
                <a:cubicBezTo>
                  <a:pt x="24131" y="21479"/>
                  <a:pt x="24226" y="21715"/>
                  <a:pt x="24332" y="21946"/>
                </a:cubicBezTo>
                <a:cubicBezTo>
                  <a:pt x="24362" y="22010"/>
                  <a:pt x="24388" y="22075"/>
                  <a:pt x="24427" y="22133"/>
                </a:cubicBezTo>
                <a:cubicBezTo>
                  <a:pt x="24446" y="22162"/>
                  <a:pt x="24491" y="22172"/>
                  <a:pt x="24535" y="22178"/>
                </a:cubicBezTo>
                <a:cubicBezTo>
                  <a:pt x="24641" y="22416"/>
                  <a:pt x="24810" y="22620"/>
                  <a:pt x="24990" y="22815"/>
                </a:cubicBezTo>
                <a:cubicBezTo>
                  <a:pt x="25058" y="22888"/>
                  <a:pt x="25106" y="22981"/>
                  <a:pt x="25161" y="23065"/>
                </a:cubicBezTo>
                <a:cubicBezTo>
                  <a:pt x="25175" y="23089"/>
                  <a:pt x="25185" y="23116"/>
                  <a:pt x="25199" y="23139"/>
                </a:cubicBezTo>
                <a:cubicBezTo>
                  <a:pt x="25255" y="23233"/>
                  <a:pt x="25303" y="23280"/>
                  <a:pt x="25354" y="23280"/>
                </a:cubicBezTo>
                <a:cubicBezTo>
                  <a:pt x="25401" y="23280"/>
                  <a:pt x="25449" y="23241"/>
                  <a:pt x="25506" y="23165"/>
                </a:cubicBezTo>
                <a:cubicBezTo>
                  <a:pt x="25520" y="23146"/>
                  <a:pt x="25533" y="23127"/>
                  <a:pt x="25539" y="23120"/>
                </a:cubicBezTo>
                <a:cubicBezTo>
                  <a:pt x="25710" y="23346"/>
                  <a:pt x="25896" y="23562"/>
                  <a:pt x="26051" y="23798"/>
                </a:cubicBezTo>
                <a:cubicBezTo>
                  <a:pt x="26164" y="23969"/>
                  <a:pt x="26240" y="24164"/>
                  <a:pt x="26333" y="24349"/>
                </a:cubicBezTo>
                <a:cubicBezTo>
                  <a:pt x="26352" y="24387"/>
                  <a:pt x="26365" y="24428"/>
                  <a:pt x="26387" y="24467"/>
                </a:cubicBezTo>
                <a:cubicBezTo>
                  <a:pt x="26445" y="24566"/>
                  <a:pt x="26484" y="24611"/>
                  <a:pt x="26537" y="24611"/>
                </a:cubicBezTo>
                <a:cubicBezTo>
                  <a:pt x="26576" y="24611"/>
                  <a:pt x="26623" y="24586"/>
                  <a:pt x="26691" y="24540"/>
                </a:cubicBezTo>
                <a:cubicBezTo>
                  <a:pt x="26823" y="24797"/>
                  <a:pt x="27052" y="24958"/>
                  <a:pt x="27279" y="25118"/>
                </a:cubicBezTo>
                <a:cubicBezTo>
                  <a:pt x="27345" y="25164"/>
                  <a:pt x="27402" y="25186"/>
                  <a:pt x="27455" y="25186"/>
                </a:cubicBezTo>
                <a:cubicBezTo>
                  <a:pt x="27531" y="25186"/>
                  <a:pt x="27597" y="25138"/>
                  <a:pt x="27664" y="25043"/>
                </a:cubicBezTo>
                <a:cubicBezTo>
                  <a:pt x="27727" y="24953"/>
                  <a:pt x="27794" y="24867"/>
                  <a:pt x="27851" y="24774"/>
                </a:cubicBezTo>
                <a:cubicBezTo>
                  <a:pt x="27896" y="24700"/>
                  <a:pt x="27927" y="24617"/>
                  <a:pt x="27963" y="24537"/>
                </a:cubicBezTo>
                <a:cubicBezTo>
                  <a:pt x="28126" y="24817"/>
                  <a:pt x="28412" y="24982"/>
                  <a:pt x="28647" y="25201"/>
                </a:cubicBezTo>
                <a:cubicBezTo>
                  <a:pt x="28817" y="25363"/>
                  <a:pt x="28972" y="25538"/>
                  <a:pt x="29132" y="25707"/>
                </a:cubicBezTo>
                <a:cubicBezTo>
                  <a:pt x="29235" y="25815"/>
                  <a:pt x="29296" y="25871"/>
                  <a:pt x="29353" y="25871"/>
                </a:cubicBezTo>
                <a:cubicBezTo>
                  <a:pt x="29413" y="25871"/>
                  <a:pt x="29468" y="25809"/>
                  <a:pt x="29562" y="25683"/>
                </a:cubicBezTo>
                <a:cubicBezTo>
                  <a:pt x="29723" y="25832"/>
                  <a:pt x="29888" y="25977"/>
                  <a:pt x="30046" y="26129"/>
                </a:cubicBezTo>
                <a:cubicBezTo>
                  <a:pt x="30115" y="26195"/>
                  <a:pt x="30152" y="26227"/>
                  <a:pt x="30186" y="26227"/>
                </a:cubicBezTo>
                <a:cubicBezTo>
                  <a:pt x="30216" y="26227"/>
                  <a:pt x="30245" y="26203"/>
                  <a:pt x="30290" y="26158"/>
                </a:cubicBezTo>
                <a:cubicBezTo>
                  <a:pt x="30503" y="26309"/>
                  <a:pt x="30706" y="26466"/>
                  <a:pt x="30922" y="26600"/>
                </a:cubicBezTo>
                <a:cubicBezTo>
                  <a:pt x="30963" y="26626"/>
                  <a:pt x="30996" y="26638"/>
                  <a:pt x="31024" y="26638"/>
                </a:cubicBezTo>
                <a:cubicBezTo>
                  <a:pt x="31080" y="26638"/>
                  <a:pt x="31118" y="26590"/>
                  <a:pt x="31164" y="26496"/>
                </a:cubicBezTo>
                <a:cubicBezTo>
                  <a:pt x="31223" y="26376"/>
                  <a:pt x="31291" y="26260"/>
                  <a:pt x="31358" y="26136"/>
                </a:cubicBezTo>
                <a:cubicBezTo>
                  <a:pt x="31594" y="26334"/>
                  <a:pt x="31837" y="26538"/>
                  <a:pt x="32088" y="26748"/>
                </a:cubicBezTo>
                <a:cubicBezTo>
                  <a:pt x="32108" y="26719"/>
                  <a:pt x="32127" y="26692"/>
                  <a:pt x="32137" y="26680"/>
                </a:cubicBezTo>
                <a:cubicBezTo>
                  <a:pt x="32413" y="26804"/>
                  <a:pt x="32608" y="27068"/>
                  <a:pt x="32931" y="27104"/>
                </a:cubicBezTo>
                <a:cubicBezTo>
                  <a:pt x="32958" y="27106"/>
                  <a:pt x="32979" y="27109"/>
                  <a:pt x="32994" y="27109"/>
                </a:cubicBezTo>
                <a:cubicBezTo>
                  <a:pt x="33038" y="27109"/>
                  <a:pt x="33044" y="27091"/>
                  <a:pt x="33063" y="27022"/>
                </a:cubicBezTo>
                <a:cubicBezTo>
                  <a:pt x="33344" y="27213"/>
                  <a:pt x="33627" y="27402"/>
                  <a:pt x="33907" y="27596"/>
                </a:cubicBezTo>
                <a:cubicBezTo>
                  <a:pt x="34066" y="27709"/>
                  <a:pt x="34218" y="27833"/>
                  <a:pt x="34380" y="27940"/>
                </a:cubicBezTo>
                <a:cubicBezTo>
                  <a:pt x="34442" y="27981"/>
                  <a:pt x="34526" y="27989"/>
                  <a:pt x="34600" y="28013"/>
                </a:cubicBezTo>
                <a:cubicBezTo>
                  <a:pt x="34604" y="27945"/>
                  <a:pt x="34631" y="27866"/>
                  <a:pt x="34608" y="27807"/>
                </a:cubicBezTo>
                <a:cubicBezTo>
                  <a:pt x="34527" y="27597"/>
                  <a:pt x="34435" y="27392"/>
                  <a:pt x="34338" y="27190"/>
                </a:cubicBezTo>
                <a:cubicBezTo>
                  <a:pt x="34239" y="26984"/>
                  <a:pt x="34126" y="26785"/>
                  <a:pt x="34018" y="26583"/>
                </a:cubicBezTo>
                <a:lnTo>
                  <a:pt x="34053" y="26583"/>
                </a:lnTo>
                <a:cubicBezTo>
                  <a:pt x="34063" y="26543"/>
                  <a:pt x="34092" y="26495"/>
                  <a:pt x="34079" y="26465"/>
                </a:cubicBezTo>
                <a:cubicBezTo>
                  <a:pt x="33997" y="26265"/>
                  <a:pt x="33900" y="26073"/>
                  <a:pt x="33817" y="25873"/>
                </a:cubicBezTo>
                <a:cubicBezTo>
                  <a:pt x="33791" y="25811"/>
                  <a:pt x="33806" y="25731"/>
                  <a:pt x="33780" y="25668"/>
                </a:cubicBezTo>
                <a:cubicBezTo>
                  <a:pt x="33730" y="25544"/>
                  <a:pt x="33664" y="25424"/>
                  <a:pt x="33602" y="25294"/>
                </a:cubicBezTo>
                <a:cubicBezTo>
                  <a:pt x="33629" y="25293"/>
                  <a:pt x="33653" y="25292"/>
                  <a:pt x="33679" y="25292"/>
                </a:cubicBezTo>
                <a:cubicBezTo>
                  <a:pt x="33851" y="25291"/>
                  <a:pt x="33917" y="25217"/>
                  <a:pt x="33882" y="25047"/>
                </a:cubicBezTo>
                <a:cubicBezTo>
                  <a:pt x="33826" y="24782"/>
                  <a:pt x="33764" y="24519"/>
                  <a:pt x="33698" y="24257"/>
                </a:cubicBezTo>
                <a:cubicBezTo>
                  <a:pt x="33678" y="24176"/>
                  <a:pt x="33637" y="24103"/>
                  <a:pt x="33602" y="24020"/>
                </a:cubicBezTo>
                <a:lnTo>
                  <a:pt x="33602" y="24020"/>
                </a:lnTo>
                <a:cubicBezTo>
                  <a:pt x="33635" y="24021"/>
                  <a:pt x="33674" y="24023"/>
                  <a:pt x="33714" y="24023"/>
                </a:cubicBezTo>
                <a:cubicBezTo>
                  <a:pt x="33716" y="24023"/>
                  <a:pt x="33718" y="24023"/>
                  <a:pt x="33719" y="24023"/>
                </a:cubicBezTo>
                <a:cubicBezTo>
                  <a:pt x="33804" y="24023"/>
                  <a:pt x="33840" y="23975"/>
                  <a:pt x="33802" y="23899"/>
                </a:cubicBezTo>
                <a:cubicBezTo>
                  <a:pt x="33753" y="23802"/>
                  <a:pt x="33688" y="23713"/>
                  <a:pt x="33640" y="23617"/>
                </a:cubicBezTo>
                <a:cubicBezTo>
                  <a:pt x="33586" y="23511"/>
                  <a:pt x="33534" y="23403"/>
                  <a:pt x="33496" y="23289"/>
                </a:cubicBezTo>
                <a:cubicBezTo>
                  <a:pt x="33426" y="23085"/>
                  <a:pt x="33367" y="22875"/>
                  <a:pt x="33311" y="22689"/>
                </a:cubicBezTo>
                <a:cubicBezTo>
                  <a:pt x="33538" y="22599"/>
                  <a:pt x="33774" y="22508"/>
                  <a:pt x="34005" y="22408"/>
                </a:cubicBezTo>
                <a:cubicBezTo>
                  <a:pt x="34039" y="22394"/>
                  <a:pt x="34082" y="22331"/>
                  <a:pt x="34075" y="22299"/>
                </a:cubicBezTo>
                <a:cubicBezTo>
                  <a:pt x="34046" y="22143"/>
                  <a:pt x="34002" y="21992"/>
                  <a:pt x="33961" y="21827"/>
                </a:cubicBezTo>
                <a:cubicBezTo>
                  <a:pt x="34037" y="21782"/>
                  <a:pt x="34037" y="21757"/>
                  <a:pt x="33960" y="21653"/>
                </a:cubicBezTo>
                <a:cubicBezTo>
                  <a:pt x="33869" y="21529"/>
                  <a:pt x="33786" y="21398"/>
                  <a:pt x="33687" y="21253"/>
                </a:cubicBezTo>
                <a:cubicBezTo>
                  <a:pt x="33842" y="21201"/>
                  <a:pt x="33855" y="21162"/>
                  <a:pt x="33750" y="21043"/>
                </a:cubicBezTo>
                <a:cubicBezTo>
                  <a:pt x="33588" y="20861"/>
                  <a:pt x="33418" y="20687"/>
                  <a:pt x="33256" y="20505"/>
                </a:cubicBezTo>
                <a:cubicBezTo>
                  <a:pt x="33207" y="20450"/>
                  <a:pt x="33176" y="20379"/>
                  <a:pt x="33139" y="20317"/>
                </a:cubicBezTo>
                <a:cubicBezTo>
                  <a:pt x="33256" y="20294"/>
                  <a:pt x="33360" y="20274"/>
                  <a:pt x="33464" y="20251"/>
                </a:cubicBezTo>
                <a:cubicBezTo>
                  <a:pt x="33559" y="20233"/>
                  <a:pt x="33582" y="20169"/>
                  <a:pt x="33546" y="20091"/>
                </a:cubicBezTo>
                <a:cubicBezTo>
                  <a:pt x="33515" y="20022"/>
                  <a:pt x="33479" y="19947"/>
                  <a:pt x="33423" y="19896"/>
                </a:cubicBezTo>
                <a:cubicBezTo>
                  <a:pt x="33204" y="19698"/>
                  <a:pt x="33067" y="19438"/>
                  <a:pt x="32901" y="19200"/>
                </a:cubicBezTo>
                <a:cubicBezTo>
                  <a:pt x="32772" y="19013"/>
                  <a:pt x="32607" y="18850"/>
                  <a:pt x="32453" y="18681"/>
                </a:cubicBezTo>
                <a:cubicBezTo>
                  <a:pt x="32388" y="18610"/>
                  <a:pt x="32312" y="18550"/>
                  <a:pt x="32257" y="18500"/>
                </a:cubicBezTo>
                <a:cubicBezTo>
                  <a:pt x="32415" y="18464"/>
                  <a:pt x="32584" y="18429"/>
                  <a:pt x="32752" y="18386"/>
                </a:cubicBezTo>
                <a:cubicBezTo>
                  <a:pt x="32872" y="18353"/>
                  <a:pt x="32990" y="18310"/>
                  <a:pt x="33108" y="18270"/>
                </a:cubicBezTo>
                <a:cubicBezTo>
                  <a:pt x="33241" y="18224"/>
                  <a:pt x="33248" y="18206"/>
                  <a:pt x="33199" y="18078"/>
                </a:cubicBezTo>
                <a:cubicBezTo>
                  <a:pt x="33189" y="18058"/>
                  <a:pt x="33181" y="18037"/>
                  <a:pt x="33169" y="18002"/>
                </a:cubicBezTo>
                <a:lnTo>
                  <a:pt x="33169" y="18002"/>
                </a:lnTo>
                <a:cubicBezTo>
                  <a:pt x="33188" y="18004"/>
                  <a:pt x="33208" y="18006"/>
                  <a:pt x="33226" y="18006"/>
                </a:cubicBezTo>
                <a:cubicBezTo>
                  <a:pt x="33443" y="18006"/>
                  <a:pt x="33593" y="17850"/>
                  <a:pt x="33776" y="17777"/>
                </a:cubicBezTo>
                <a:cubicBezTo>
                  <a:pt x="33798" y="17769"/>
                  <a:pt x="33821" y="17707"/>
                  <a:pt x="33812" y="17681"/>
                </a:cubicBezTo>
                <a:cubicBezTo>
                  <a:pt x="33749" y="17507"/>
                  <a:pt x="33685" y="17332"/>
                  <a:pt x="33603" y="17168"/>
                </a:cubicBezTo>
                <a:cubicBezTo>
                  <a:pt x="33560" y="17082"/>
                  <a:pt x="33477" y="17018"/>
                  <a:pt x="33392" y="16922"/>
                </a:cubicBezTo>
                <a:lnTo>
                  <a:pt x="33392" y="16922"/>
                </a:lnTo>
                <a:cubicBezTo>
                  <a:pt x="33394" y="16922"/>
                  <a:pt x="33398" y="16923"/>
                  <a:pt x="33403" y="16923"/>
                </a:cubicBezTo>
                <a:cubicBezTo>
                  <a:pt x="33410" y="16923"/>
                  <a:pt x="33419" y="16922"/>
                  <a:pt x="33426" y="16918"/>
                </a:cubicBezTo>
                <a:cubicBezTo>
                  <a:pt x="33559" y="16842"/>
                  <a:pt x="33560" y="16772"/>
                  <a:pt x="33442" y="16676"/>
                </a:cubicBezTo>
                <a:cubicBezTo>
                  <a:pt x="33278" y="16541"/>
                  <a:pt x="33119" y="16398"/>
                  <a:pt x="32957" y="16261"/>
                </a:cubicBezTo>
                <a:cubicBezTo>
                  <a:pt x="32916" y="16226"/>
                  <a:pt x="32866" y="16201"/>
                  <a:pt x="32826" y="16175"/>
                </a:cubicBezTo>
                <a:cubicBezTo>
                  <a:pt x="32885" y="16124"/>
                  <a:pt x="32947" y="16073"/>
                  <a:pt x="33006" y="16019"/>
                </a:cubicBezTo>
                <a:cubicBezTo>
                  <a:pt x="33070" y="15964"/>
                  <a:pt x="33065" y="15914"/>
                  <a:pt x="33006" y="15852"/>
                </a:cubicBezTo>
                <a:cubicBezTo>
                  <a:pt x="32800" y="15626"/>
                  <a:pt x="32556" y="15479"/>
                  <a:pt x="32250" y="15433"/>
                </a:cubicBezTo>
                <a:cubicBezTo>
                  <a:pt x="32233" y="15430"/>
                  <a:pt x="32214" y="15421"/>
                  <a:pt x="32192" y="15413"/>
                </a:cubicBezTo>
                <a:cubicBezTo>
                  <a:pt x="32198" y="15399"/>
                  <a:pt x="32199" y="15389"/>
                  <a:pt x="32204" y="15379"/>
                </a:cubicBezTo>
                <a:cubicBezTo>
                  <a:pt x="32228" y="15342"/>
                  <a:pt x="32252" y="15306"/>
                  <a:pt x="32276" y="15270"/>
                </a:cubicBezTo>
                <a:cubicBezTo>
                  <a:pt x="32239" y="15248"/>
                  <a:pt x="32203" y="15210"/>
                  <a:pt x="32162" y="15203"/>
                </a:cubicBezTo>
                <a:cubicBezTo>
                  <a:pt x="31956" y="15173"/>
                  <a:pt x="31801" y="15057"/>
                  <a:pt x="31661" y="14915"/>
                </a:cubicBezTo>
                <a:cubicBezTo>
                  <a:pt x="31619" y="14872"/>
                  <a:pt x="31571" y="14832"/>
                  <a:pt x="31533" y="14796"/>
                </a:cubicBezTo>
                <a:cubicBezTo>
                  <a:pt x="31624" y="14716"/>
                  <a:pt x="31710" y="14636"/>
                  <a:pt x="31805" y="14561"/>
                </a:cubicBezTo>
                <a:cubicBezTo>
                  <a:pt x="31877" y="14505"/>
                  <a:pt x="31858" y="14443"/>
                  <a:pt x="31813" y="14396"/>
                </a:cubicBezTo>
                <a:cubicBezTo>
                  <a:pt x="31610" y="14181"/>
                  <a:pt x="31391" y="13989"/>
                  <a:pt x="31096" y="13905"/>
                </a:cubicBezTo>
                <a:cubicBezTo>
                  <a:pt x="30984" y="13872"/>
                  <a:pt x="30884" y="13813"/>
                  <a:pt x="30731" y="13747"/>
                </a:cubicBezTo>
                <a:cubicBezTo>
                  <a:pt x="30777" y="13736"/>
                  <a:pt x="30817" y="13727"/>
                  <a:pt x="30854" y="13720"/>
                </a:cubicBezTo>
                <a:cubicBezTo>
                  <a:pt x="30798" y="13465"/>
                  <a:pt x="30562" y="13475"/>
                  <a:pt x="30405" y="13383"/>
                </a:cubicBezTo>
                <a:cubicBezTo>
                  <a:pt x="30208" y="13270"/>
                  <a:pt x="29995" y="13188"/>
                  <a:pt x="29793" y="13085"/>
                </a:cubicBezTo>
                <a:cubicBezTo>
                  <a:pt x="29580" y="12977"/>
                  <a:pt x="29367" y="12871"/>
                  <a:pt x="29164" y="12748"/>
                </a:cubicBezTo>
                <a:cubicBezTo>
                  <a:pt x="29028" y="12663"/>
                  <a:pt x="28909" y="12550"/>
                  <a:pt x="28782" y="12451"/>
                </a:cubicBezTo>
                <a:cubicBezTo>
                  <a:pt x="28735" y="12415"/>
                  <a:pt x="28689" y="12380"/>
                  <a:pt x="28626" y="12333"/>
                </a:cubicBezTo>
                <a:cubicBezTo>
                  <a:pt x="28671" y="12329"/>
                  <a:pt x="28693" y="12328"/>
                  <a:pt x="28718" y="12324"/>
                </a:cubicBezTo>
                <a:cubicBezTo>
                  <a:pt x="28882" y="12300"/>
                  <a:pt x="29049" y="12280"/>
                  <a:pt x="29213" y="12248"/>
                </a:cubicBezTo>
                <a:cubicBezTo>
                  <a:pt x="29352" y="12220"/>
                  <a:pt x="29485" y="12171"/>
                  <a:pt x="29624" y="12141"/>
                </a:cubicBezTo>
                <a:cubicBezTo>
                  <a:pt x="29829" y="12097"/>
                  <a:pt x="30036" y="12066"/>
                  <a:pt x="30241" y="12024"/>
                </a:cubicBezTo>
                <a:cubicBezTo>
                  <a:pt x="30280" y="12015"/>
                  <a:pt x="30316" y="11982"/>
                  <a:pt x="30354" y="11958"/>
                </a:cubicBezTo>
                <a:cubicBezTo>
                  <a:pt x="30332" y="11921"/>
                  <a:pt x="30309" y="11884"/>
                  <a:pt x="30285" y="11847"/>
                </a:cubicBezTo>
                <a:cubicBezTo>
                  <a:pt x="30435" y="11830"/>
                  <a:pt x="30589" y="11801"/>
                  <a:pt x="30658" y="11675"/>
                </a:cubicBezTo>
                <a:cubicBezTo>
                  <a:pt x="30770" y="11648"/>
                  <a:pt x="30860" y="11634"/>
                  <a:pt x="30941" y="11600"/>
                </a:cubicBezTo>
                <a:cubicBezTo>
                  <a:pt x="31095" y="11534"/>
                  <a:pt x="31246" y="11462"/>
                  <a:pt x="31391" y="11380"/>
                </a:cubicBezTo>
                <a:cubicBezTo>
                  <a:pt x="31515" y="11310"/>
                  <a:pt x="31516" y="11264"/>
                  <a:pt x="31442" y="11146"/>
                </a:cubicBezTo>
                <a:cubicBezTo>
                  <a:pt x="31383" y="11048"/>
                  <a:pt x="31328" y="10945"/>
                  <a:pt x="31269" y="10841"/>
                </a:cubicBezTo>
                <a:cubicBezTo>
                  <a:pt x="31624" y="10760"/>
                  <a:pt x="31950" y="10594"/>
                  <a:pt x="32258" y="10392"/>
                </a:cubicBezTo>
                <a:cubicBezTo>
                  <a:pt x="32334" y="10342"/>
                  <a:pt x="32434" y="10327"/>
                  <a:pt x="32510" y="10276"/>
                </a:cubicBezTo>
                <a:cubicBezTo>
                  <a:pt x="32655" y="10181"/>
                  <a:pt x="32654" y="10156"/>
                  <a:pt x="32546" y="10019"/>
                </a:cubicBezTo>
                <a:cubicBezTo>
                  <a:pt x="32738" y="9965"/>
                  <a:pt x="32926" y="9911"/>
                  <a:pt x="33113" y="9858"/>
                </a:cubicBezTo>
                <a:cubicBezTo>
                  <a:pt x="33159" y="9847"/>
                  <a:pt x="33205" y="9839"/>
                  <a:pt x="33251" y="9829"/>
                </a:cubicBezTo>
                <a:cubicBezTo>
                  <a:pt x="33324" y="9813"/>
                  <a:pt x="33381" y="9786"/>
                  <a:pt x="33334" y="9708"/>
                </a:cubicBezTo>
                <a:cubicBezTo>
                  <a:pt x="33435" y="9679"/>
                  <a:pt x="33535" y="9663"/>
                  <a:pt x="33626" y="9625"/>
                </a:cubicBezTo>
                <a:cubicBezTo>
                  <a:pt x="33894" y="9510"/>
                  <a:pt x="34161" y="9393"/>
                  <a:pt x="34423" y="9265"/>
                </a:cubicBezTo>
                <a:cubicBezTo>
                  <a:pt x="34490" y="9232"/>
                  <a:pt x="34536" y="9155"/>
                  <a:pt x="34592" y="9098"/>
                </a:cubicBezTo>
                <a:cubicBezTo>
                  <a:pt x="34521" y="9055"/>
                  <a:pt x="34453" y="8982"/>
                  <a:pt x="34379" y="8975"/>
                </a:cubicBezTo>
                <a:cubicBezTo>
                  <a:pt x="34109" y="8951"/>
                  <a:pt x="33838" y="8947"/>
                  <a:pt x="33566" y="8938"/>
                </a:cubicBezTo>
                <a:cubicBezTo>
                  <a:pt x="33565" y="8937"/>
                  <a:pt x="33563" y="8937"/>
                  <a:pt x="33562" y="8937"/>
                </a:cubicBezTo>
                <a:cubicBezTo>
                  <a:pt x="33532" y="8937"/>
                  <a:pt x="33502" y="8948"/>
                  <a:pt x="33457" y="8956"/>
                </a:cubicBezTo>
                <a:cubicBezTo>
                  <a:pt x="33515" y="8838"/>
                  <a:pt x="33435" y="8835"/>
                  <a:pt x="33363" y="8823"/>
                </a:cubicBezTo>
                <a:cubicBezTo>
                  <a:pt x="33049" y="8772"/>
                  <a:pt x="32736" y="8719"/>
                  <a:pt x="32412" y="8666"/>
                </a:cubicBezTo>
                <a:cubicBezTo>
                  <a:pt x="32493" y="8557"/>
                  <a:pt x="32436" y="8491"/>
                  <a:pt x="32344" y="8457"/>
                </a:cubicBezTo>
                <a:cubicBezTo>
                  <a:pt x="32202" y="8404"/>
                  <a:pt x="32057" y="8359"/>
                  <a:pt x="31908" y="8324"/>
                </a:cubicBezTo>
                <a:cubicBezTo>
                  <a:pt x="31750" y="8287"/>
                  <a:pt x="31589" y="8260"/>
                  <a:pt x="31428" y="8238"/>
                </a:cubicBezTo>
                <a:cubicBezTo>
                  <a:pt x="31294" y="8220"/>
                  <a:pt x="31158" y="8216"/>
                  <a:pt x="31016" y="8206"/>
                </a:cubicBezTo>
                <a:cubicBezTo>
                  <a:pt x="31064" y="8145"/>
                  <a:pt x="31110" y="8066"/>
                  <a:pt x="31176" y="8006"/>
                </a:cubicBezTo>
                <a:cubicBezTo>
                  <a:pt x="31253" y="7935"/>
                  <a:pt x="31215" y="7884"/>
                  <a:pt x="31160" y="7846"/>
                </a:cubicBezTo>
                <a:cubicBezTo>
                  <a:pt x="31081" y="7790"/>
                  <a:pt x="30997" y="7735"/>
                  <a:pt x="30906" y="7708"/>
                </a:cubicBezTo>
                <a:cubicBezTo>
                  <a:pt x="30645" y="7630"/>
                  <a:pt x="30382" y="7564"/>
                  <a:pt x="30117" y="7500"/>
                </a:cubicBezTo>
                <a:cubicBezTo>
                  <a:pt x="30094" y="7495"/>
                  <a:pt x="30071" y="7493"/>
                  <a:pt x="30047" y="7493"/>
                </a:cubicBezTo>
                <a:cubicBezTo>
                  <a:pt x="30006" y="7493"/>
                  <a:pt x="29964" y="7498"/>
                  <a:pt x="29922" y="7498"/>
                </a:cubicBezTo>
                <a:cubicBezTo>
                  <a:pt x="29953" y="7442"/>
                  <a:pt x="29988" y="7375"/>
                  <a:pt x="30020" y="7310"/>
                </a:cubicBezTo>
                <a:cubicBezTo>
                  <a:pt x="30069" y="7213"/>
                  <a:pt x="30047" y="7147"/>
                  <a:pt x="29942" y="7131"/>
                </a:cubicBezTo>
                <a:cubicBezTo>
                  <a:pt x="29793" y="7107"/>
                  <a:pt x="29640" y="7106"/>
                  <a:pt x="29490" y="7090"/>
                </a:cubicBezTo>
                <a:cubicBezTo>
                  <a:pt x="29367" y="7076"/>
                  <a:pt x="29247" y="7044"/>
                  <a:pt x="29124" y="7037"/>
                </a:cubicBezTo>
                <a:cubicBezTo>
                  <a:pt x="28965" y="7028"/>
                  <a:pt x="28819" y="6965"/>
                  <a:pt x="28666" y="6934"/>
                </a:cubicBezTo>
                <a:cubicBezTo>
                  <a:pt x="28657" y="6932"/>
                  <a:pt x="28647" y="6932"/>
                  <a:pt x="28637" y="6932"/>
                </a:cubicBezTo>
                <a:cubicBezTo>
                  <a:pt x="28618" y="6932"/>
                  <a:pt x="28598" y="6934"/>
                  <a:pt x="28579" y="6934"/>
                </a:cubicBezTo>
                <a:cubicBezTo>
                  <a:pt x="28566" y="6934"/>
                  <a:pt x="28554" y="6933"/>
                  <a:pt x="28542" y="6929"/>
                </a:cubicBezTo>
                <a:cubicBezTo>
                  <a:pt x="28516" y="6919"/>
                  <a:pt x="28499" y="6879"/>
                  <a:pt x="28478" y="6852"/>
                </a:cubicBezTo>
                <a:cubicBezTo>
                  <a:pt x="28554" y="6802"/>
                  <a:pt x="28562" y="6732"/>
                  <a:pt x="28538" y="6651"/>
                </a:cubicBezTo>
                <a:cubicBezTo>
                  <a:pt x="28535" y="6644"/>
                  <a:pt x="28550" y="6633"/>
                  <a:pt x="28555" y="6623"/>
                </a:cubicBezTo>
                <a:cubicBezTo>
                  <a:pt x="28573" y="6588"/>
                  <a:pt x="28589" y="6554"/>
                  <a:pt x="28588" y="6509"/>
                </a:cubicBezTo>
                <a:cubicBezTo>
                  <a:pt x="28611" y="6477"/>
                  <a:pt x="28643" y="6448"/>
                  <a:pt x="28656" y="6412"/>
                </a:cubicBezTo>
                <a:cubicBezTo>
                  <a:pt x="28709" y="6272"/>
                  <a:pt x="28763" y="6130"/>
                  <a:pt x="28800" y="5986"/>
                </a:cubicBezTo>
                <a:cubicBezTo>
                  <a:pt x="28847" y="5808"/>
                  <a:pt x="28842" y="5797"/>
                  <a:pt x="28655" y="5758"/>
                </a:cubicBezTo>
                <a:cubicBezTo>
                  <a:pt x="28451" y="5717"/>
                  <a:pt x="28245" y="5696"/>
                  <a:pt x="28033" y="5665"/>
                </a:cubicBezTo>
                <a:cubicBezTo>
                  <a:pt x="28021" y="5568"/>
                  <a:pt x="28015" y="5535"/>
                  <a:pt x="27958" y="5535"/>
                </a:cubicBezTo>
                <a:cubicBezTo>
                  <a:pt x="27931" y="5535"/>
                  <a:pt x="27894" y="5542"/>
                  <a:pt x="27839" y="5554"/>
                </a:cubicBezTo>
                <a:cubicBezTo>
                  <a:pt x="27745" y="5574"/>
                  <a:pt x="27650" y="5599"/>
                  <a:pt x="27557" y="5630"/>
                </a:cubicBezTo>
                <a:cubicBezTo>
                  <a:pt x="27472" y="5660"/>
                  <a:pt x="27390" y="5701"/>
                  <a:pt x="27304" y="5737"/>
                </a:cubicBezTo>
                <a:cubicBezTo>
                  <a:pt x="27344" y="5623"/>
                  <a:pt x="27384" y="5511"/>
                  <a:pt x="27428" y="5389"/>
                </a:cubicBezTo>
                <a:cubicBezTo>
                  <a:pt x="27398" y="5382"/>
                  <a:pt x="27374" y="5373"/>
                  <a:pt x="27345" y="5366"/>
                </a:cubicBezTo>
                <a:cubicBezTo>
                  <a:pt x="27360" y="5351"/>
                  <a:pt x="27370" y="5336"/>
                  <a:pt x="27407" y="5290"/>
                </a:cubicBezTo>
                <a:cubicBezTo>
                  <a:pt x="27322" y="5289"/>
                  <a:pt x="27245" y="5279"/>
                  <a:pt x="27175" y="5279"/>
                </a:cubicBezTo>
                <a:cubicBezTo>
                  <a:pt x="27141" y="5279"/>
                  <a:pt x="27108" y="5281"/>
                  <a:pt x="27077" y="5289"/>
                </a:cubicBezTo>
                <a:cubicBezTo>
                  <a:pt x="26664" y="5389"/>
                  <a:pt x="26250" y="5489"/>
                  <a:pt x="25844" y="5615"/>
                </a:cubicBezTo>
                <a:cubicBezTo>
                  <a:pt x="25549" y="5710"/>
                  <a:pt x="25267" y="5847"/>
                  <a:pt x="24979" y="5964"/>
                </a:cubicBezTo>
                <a:cubicBezTo>
                  <a:pt x="24932" y="5984"/>
                  <a:pt x="24884" y="6001"/>
                  <a:pt x="24818" y="6027"/>
                </a:cubicBezTo>
                <a:cubicBezTo>
                  <a:pt x="24925" y="5864"/>
                  <a:pt x="25016" y="5722"/>
                  <a:pt x="25113" y="5573"/>
                </a:cubicBezTo>
                <a:cubicBezTo>
                  <a:pt x="25095" y="5560"/>
                  <a:pt x="25077" y="5548"/>
                  <a:pt x="25077" y="5548"/>
                </a:cubicBezTo>
                <a:lnTo>
                  <a:pt x="25077" y="5548"/>
                </a:lnTo>
                <a:cubicBezTo>
                  <a:pt x="25077" y="5548"/>
                  <a:pt x="25077" y="5548"/>
                  <a:pt x="25078" y="5548"/>
                </a:cubicBezTo>
                <a:cubicBezTo>
                  <a:pt x="25101" y="5455"/>
                  <a:pt x="25122" y="5372"/>
                  <a:pt x="25144" y="5283"/>
                </a:cubicBezTo>
                <a:cubicBezTo>
                  <a:pt x="25111" y="5283"/>
                  <a:pt x="25078" y="5284"/>
                  <a:pt x="25071" y="5284"/>
                </a:cubicBezTo>
                <a:cubicBezTo>
                  <a:pt x="25129" y="5073"/>
                  <a:pt x="25186" y="4861"/>
                  <a:pt x="25246" y="4651"/>
                </a:cubicBezTo>
                <a:cubicBezTo>
                  <a:pt x="25273" y="4560"/>
                  <a:pt x="25235" y="4528"/>
                  <a:pt x="25152" y="4504"/>
                </a:cubicBezTo>
                <a:cubicBezTo>
                  <a:pt x="25090" y="4487"/>
                  <a:pt x="25029" y="4480"/>
                  <a:pt x="24968" y="4480"/>
                </a:cubicBezTo>
                <a:cubicBezTo>
                  <a:pt x="24847" y="4480"/>
                  <a:pt x="24727" y="4506"/>
                  <a:pt x="24607" y="4525"/>
                </a:cubicBezTo>
                <a:cubicBezTo>
                  <a:pt x="24565" y="4531"/>
                  <a:pt x="24523" y="4545"/>
                  <a:pt x="24481" y="4545"/>
                </a:cubicBezTo>
                <a:cubicBezTo>
                  <a:pt x="24446" y="4545"/>
                  <a:pt x="24411" y="4535"/>
                  <a:pt x="24378" y="4501"/>
                </a:cubicBezTo>
                <a:cubicBezTo>
                  <a:pt x="24370" y="4491"/>
                  <a:pt x="24351" y="4489"/>
                  <a:pt x="24332" y="4489"/>
                </a:cubicBezTo>
                <a:cubicBezTo>
                  <a:pt x="24321" y="4489"/>
                  <a:pt x="24309" y="4490"/>
                  <a:pt x="24300" y="4491"/>
                </a:cubicBezTo>
                <a:cubicBezTo>
                  <a:pt x="24085" y="4514"/>
                  <a:pt x="23886" y="4586"/>
                  <a:pt x="23696" y="4710"/>
                </a:cubicBezTo>
                <a:cubicBezTo>
                  <a:pt x="23720" y="4728"/>
                  <a:pt x="23735" y="4740"/>
                  <a:pt x="23764" y="4761"/>
                </a:cubicBezTo>
                <a:cubicBezTo>
                  <a:pt x="23712" y="4764"/>
                  <a:pt x="23672" y="4766"/>
                  <a:pt x="23625" y="4770"/>
                </a:cubicBezTo>
                <a:cubicBezTo>
                  <a:pt x="23615" y="4699"/>
                  <a:pt x="23605" y="4627"/>
                  <a:pt x="23593" y="4554"/>
                </a:cubicBezTo>
                <a:cubicBezTo>
                  <a:pt x="23580" y="4477"/>
                  <a:pt x="23563" y="4440"/>
                  <a:pt x="23525" y="4440"/>
                </a:cubicBezTo>
                <a:cubicBezTo>
                  <a:pt x="23503" y="4440"/>
                  <a:pt x="23474" y="4452"/>
                  <a:pt x="23434" y="4476"/>
                </a:cubicBezTo>
                <a:cubicBezTo>
                  <a:pt x="23333" y="4535"/>
                  <a:pt x="23240" y="4609"/>
                  <a:pt x="23149" y="4681"/>
                </a:cubicBezTo>
                <a:cubicBezTo>
                  <a:pt x="22875" y="4898"/>
                  <a:pt x="22603" y="5118"/>
                  <a:pt x="22317" y="5350"/>
                </a:cubicBezTo>
                <a:cubicBezTo>
                  <a:pt x="22279" y="5248"/>
                  <a:pt x="22242" y="5168"/>
                  <a:pt x="22219" y="5083"/>
                </a:cubicBezTo>
                <a:cubicBezTo>
                  <a:pt x="22203" y="5026"/>
                  <a:pt x="22177" y="5000"/>
                  <a:pt x="22143" y="5000"/>
                </a:cubicBezTo>
                <a:cubicBezTo>
                  <a:pt x="22122" y="5000"/>
                  <a:pt x="22099" y="5010"/>
                  <a:pt x="22072" y="5027"/>
                </a:cubicBezTo>
                <a:cubicBezTo>
                  <a:pt x="21991" y="5079"/>
                  <a:pt x="21903" y="5129"/>
                  <a:pt x="21836" y="5197"/>
                </a:cubicBezTo>
                <a:cubicBezTo>
                  <a:pt x="21618" y="5422"/>
                  <a:pt x="21427" y="5669"/>
                  <a:pt x="21259" y="5938"/>
                </a:cubicBezTo>
                <a:cubicBezTo>
                  <a:pt x="21088" y="6215"/>
                  <a:pt x="20885" y="6473"/>
                  <a:pt x="20693" y="6737"/>
                </a:cubicBezTo>
                <a:cubicBezTo>
                  <a:pt x="20508" y="6989"/>
                  <a:pt x="20318" y="7236"/>
                  <a:pt x="20131" y="7486"/>
                </a:cubicBezTo>
                <a:cubicBezTo>
                  <a:pt x="20112" y="7510"/>
                  <a:pt x="20092" y="7533"/>
                  <a:pt x="20051" y="7550"/>
                </a:cubicBezTo>
                <a:cubicBezTo>
                  <a:pt x="20239" y="6720"/>
                  <a:pt x="20439" y="5893"/>
                  <a:pt x="20610" y="5060"/>
                </a:cubicBezTo>
                <a:cubicBezTo>
                  <a:pt x="20781" y="4231"/>
                  <a:pt x="20930" y="3400"/>
                  <a:pt x="21072" y="2567"/>
                </a:cubicBezTo>
                <a:cubicBezTo>
                  <a:pt x="21214" y="1726"/>
                  <a:pt x="21299" y="877"/>
                  <a:pt x="21402" y="42"/>
                </a:cubicBezTo>
                <a:cubicBezTo>
                  <a:pt x="21224" y="26"/>
                  <a:pt x="21074" y="11"/>
                  <a:pt x="20925" y="1"/>
                </a:cubicBezTo>
                <a:cubicBezTo>
                  <a:pt x="20924" y="1"/>
                  <a:pt x="20922" y="1"/>
                  <a:pt x="20921" y="1"/>
                </a:cubicBezTo>
                <a:close/>
              </a:path>
            </a:pathLst>
          </a:custGeom>
          <a:solidFill>
            <a:srgbClr val="FCFFD6">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42"/>
          <p:cNvSpPr/>
          <p:nvPr/>
        </p:nvSpPr>
        <p:spPr>
          <a:xfrm rot="7445734" flipH="1">
            <a:off x="7817031" y="3634948"/>
            <a:ext cx="2854280" cy="2576574"/>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p42"/>
          <p:cNvSpPr/>
          <p:nvPr/>
        </p:nvSpPr>
        <p:spPr>
          <a:xfrm rot="-7540938" flipH="1">
            <a:off x="6987509" y="-237702"/>
            <a:ext cx="4922083" cy="2499611"/>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003100">
              <a:alpha val="5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42"/>
          <p:cNvSpPr/>
          <p:nvPr/>
        </p:nvSpPr>
        <p:spPr>
          <a:xfrm rot="-10539163" flipH="1">
            <a:off x="5433727" y="4660773"/>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42"/>
          <p:cNvSpPr/>
          <p:nvPr/>
        </p:nvSpPr>
        <p:spPr>
          <a:xfrm>
            <a:off x="8684487" y="1662232"/>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42"/>
          <p:cNvSpPr/>
          <p:nvPr/>
        </p:nvSpPr>
        <p:spPr>
          <a:xfrm rot="4225933">
            <a:off x="-2684144" y="4339485"/>
            <a:ext cx="4922068" cy="2499603"/>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42"/>
          <p:cNvSpPr/>
          <p:nvPr/>
        </p:nvSpPr>
        <p:spPr>
          <a:xfrm rot="2700000">
            <a:off x="2721000" y="287844"/>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105601">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42"/>
          <p:cNvSpPr/>
          <p:nvPr/>
        </p:nvSpPr>
        <p:spPr>
          <a:xfrm rot="7802917">
            <a:off x="3357565" y="-265294"/>
            <a:ext cx="806911" cy="705782"/>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42"/>
          <p:cNvSpPr/>
          <p:nvPr/>
        </p:nvSpPr>
        <p:spPr>
          <a:xfrm rot="10800000">
            <a:off x="6518956" y="242378"/>
            <a:ext cx="580544" cy="507823"/>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16"/>
        <p:cNvGrpSpPr/>
        <p:nvPr/>
      </p:nvGrpSpPr>
      <p:grpSpPr>
        <a:xfrm>
          <a:off x="0" y="0"/>
          <a:ext cx="0" cy="0"/>
          <a:chOff x="0" y="0"/>
          <a:chExt cx="0" cy="0"/>
        </a:xfrm>
      </p:grpSpPr>
      <p:sp>
        <p:nvSpPr>
          <p:cNvPr id="217" name="Google Shape;217;p43"/>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18" name="Google Shape;218;p43"/>
          <p:cNvSpPr/>
          <p:nvPr/>
        </p:nvSpPr>
        <p:spPr>
          <a:xfrm rot="-6390818">
            <a:off x="-117665" y="1240551"/>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43"/>
          <p:cNvSpPr/>
          <p:nvPr/>
        </p:nvSpPr>
        <p:spPr>
          <a:xfrm>
            <a:off x="4835712" y="4603495"/>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43"/>
          <p:cNvSpPr/>
          <p:nvPr/>
        </p:nvSpPr>
        <p:spPr>
          <a:xfrm rot="-8100000">
            <a:off x="8515912" y="652169"/>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43"/>
          <p:cNvSpPr/>
          <p:nvPr/>
        </p:nvSpPr>
        <p:spPr>
          <a:xfrm rot="-9647156">
            <a:off x="212140" y="300176"/>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43"/>
          <p:cNvSpPr/>
          <p:nvPr/>
        </p:nvSpPr>
        <p:spPr>
          <a:xfrm rot="1269657">
            <a:off x="-1564223" y="4058953"/>
            <a:ext cx="4922594" cy="2499870"/>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43"/>
          <p:cNvSpPr/>
          <p:nvPr/>
        </p:nvSpPr>
        <p:spPr>
          <a:xfrm rot="-9647156">
            <a:off x="3236903" y="477750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43"/>
          <p:cNvSpPr/>
          <p:nvPr/>
        </p:nvSpPr>
        <p:spPr>
          <a:xfrm rot="-4190590">
            <a:off x="1204635" y="4292727"/>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43"/>
          <p:cNvSpPr/>
          <p:nvPr/>
        </p:nvSpPr>
        <p:spPr>
          <a:xfrm rot="10800000">
            <a:off x="7083588" y="-195350"/>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43"/>
          <p:cNvSpPr/>
          <p:nvPr/>
        </p:nvSpPr>
        <p:spPr>
          <a:xfrm rot="-10539163" flipH="1">
            <a:off x="5973202" y="20498"/>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27"/>
        <p:cNvGrpSpPr/>
        <p:nvPr/>
      </p:nvGrpSpPr>
      <p:grpSpPr>
        <a:xfrm>
          <a:off x="0" y="0"/>
          <a:ext cx="0" cy="0"/>
          <a:chOff x="0" y="0"/>
          <a:chExt cx="0" cy="0"/>
        </a:xfrm>
      </p:grpSpPr>
      <p:sp>
        <p:nvSpPr>
          <p:cNvPr id="228" name="Google Shape;228;p44"/>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29" name="Google Shape;229;p44"/>
          <p:cNvSpPr/>
          <p:nvPr/>
        </p:nvSpPr>
        <p:spPr>
          <a:xfrm rot="-10539163" flipH="1">
            <a:off x="2608840" y="-55702"/>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44"/>
          <p:cNvSpPr/>
          <p:nvPr/>
        </p:nvSpPr>
        <p:spPr>
          <a:xfrm rot="-6390818">
            <a:off x="153023" y="3669613"/>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44"/>
          <p:cNvSpPr/>
          <p:nvPr/>
        </p:nvSpPr>
        <p:spPr>
          <a:xfrm>
            <a:off x="8430787" y="621932"/>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44"/>
          <p:cNvSpPr/>
          <p:nvPr/>
        </p:nvSpPr>
        <p:spPr>
          <a:xfrm rot="10800000">
            <a:off x="2121338" y="4303975"/>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44"/>
          <p:cNvSpPr/>
          <p:nvPr/>
        </p:nvSpPr>
        <p:spPr>
          <a:xfrm rot="-8100000">
            <a:off x="6423062" y="4400119"/>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44"/>
          <p:cNvSpPr/>
          <p:nvPr/>
        </p:nvSpPr>
        <p:spPr>
          <a:xfrm rot="-9647156">
            <a:off x="7675065" y="78226"/>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44"/>
          <p:cNvSpPr/>
          <p:nvPr/>
        </p:nvSpPr>
        <p:spPr>
          <a:xfrm rot="1269657">
            <a:off x="7425714" y="4112503"/>
            <a:ext cx="4922594" cy="2499870"/>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44"/>
          <p:cNvSpPr/>
          <p:nvPr/>
        </p:nvSpPr>
        <p:spPr>
          <a:xfrm rot="-9647156">
            <a:off x="937903" y="452165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44"/>
          <p:cNvSpPr/>
          <p:nvPr/>
        </p:nvSpPr>
        <p:spPr>
          <a:xfrm rot="-4190590">
            <a:off x="605735" y="-423486"/>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27"/>
          <p:cNvSpPr txBox="1">
            <a:spLocks noGrp="1"/>
          </p:cNvSpPr>
          <p:nvPr>
            <p:ph type="ctrTitle"/>
          </p:nvPr>
        </p:nvSpPr>
        <p:spPr>
          <a:xfrm>
            <a:off x="720875" y="1703575"/>
            <a:ext cx="4512900" cy="12762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8500"/>
              <a:buNone/>
              <a:defRPr sz="7200"/>
            </a:lvl1pPr>
            <a:lvl2pPr lvl="1" algn="ctr">
              <a:lnSpc>
                <a:spcPct val="100000"/>
              </a:lnSpc>
              <a:spcBef>
                <a:spcPts val="0"/>
              </a:spcBef>
              <a:spcAft>
                <a:spcPts val="0"/>
              </a:spcAft>
              <a:buSzPts val="8500"/>
              <a:buNone/>
              <a:defRPr sz="8500"/>
            </a:lvl2pPr>
            <a:lvl3pPr lvl="2" algn="ctr">
              <a:lnSpc>
                <a:spcPct val="100000"/>
              </a:lnSpc>
              <a:spcBef>
                <a:spcPts val="0"/>
              </a:spcBef>
              <a:spcAft>
                <a:spcPts val="0"/>
              </a:spcAft>
              <a:buSzPts val="8500"/>
              <a:buNone/>
              <a:defRPr sz="8500"/>
            </a:lvl3pPr>
            <a:lvl4pPr lvl="3" algn="ctr">
              <a:lnSpc>
                <a:spcPct val="100000"/>
              </a:lnSpc>
              <a:spcBef>
                <a:spcPts val="0"/>
              </a:spcBef>
              <a:spcAft>
                <a:spcPts val="0"/>
              </a:spcAft>
              <a:buSzPts val="8500"/>
              <a:buNone/>
              <a:defRPr sz="8500"/>
            </a:lvl4pPr>
            <a:lvl5pPr lvl="4" algn="ctr">
              <a:lnSpc>
                <a:spcPct val="100000"/>
              </a:lnSpc>
              <a:spcBef>
                <a:spcPts val="0"/>
              </a:spcBef>
              <a:spcAft>
                <a:spcPts val="0"/>
              </a:spcAft>
              <a:buSzPts val="8500"/>
              <a:buNone/>
              <a:defRPr sz="8500"/>
            </a:lvl5pPr>
            <a:lvl6pPr lvl="5" algn="ctr">
              <a:lnSpc>
                <a:spcPct val="100000"/>
              </a:lnSpc>
              <a:spcBef>
                <a:spcPts val="0"/>
              </a:spcBef>
              <a:spcAft>
                <a:spcPts val="0"/>
              </a:spcAft>
              <a:buSzPts val="8500"/>
              <a:buNone/>
              <a:defRPr sz="8500"/>
            </a:lvl6pPr>
            <a:lvl7pPr lvl="6" algn="ctr">
              <a:lnSpc>
                <a:spcPct val="100000"/>
              </a:lnSpc>
              <a:spcBef>
                <a:spcPts val="0"/>
              </a:spcBef>
              <a:spcAft>
                <a:spcPts val="0"/>
              </a:spcAft>
              <a:buSzPts val="8500"/>
              <a:buNone/>
              <a:defRPr sz="8500"/>
            </a:lvl7pPr>
            <a:lvl8pPr lvl="7" algn="ctr">
              <a:lnSpc>
                <a:spcPct val="100000"/>
              </a:lnSpc>
              <a:spcBef>
                <a:spcPts val="0"/>
              </a:spcBef>
              <a:spcAft>
                <a:spcPts val="0"/>
              </a:spcAft>
              <a:buSzPts val="8500"/>
              <a:buNone/>
              <a:defRPr sz="8500"/>
            </a:lvl8pPr>
            <a:lvl9pPr lvl="8" algn="ctr">
              <a:lnSpc>
                <a:spcPct val="100000"/>
              </a:lnSpc>
              <a:spcBef>
                <a:spcPts val="0"/>
              </a:spcBef>
              <a:spcAft>
                <a:spcPts val="0"/>
              </a:spcAft>
              <a:buSzPts val="8500"/>
              <a:buNone/>
              <a:defRPr sz="8500"/>
            </a:lvl9pPr>
          </a:lstStyle>
          <a:p>
            <a:endParaRPr/>
          </a:p>
        </p:txBody>
      </p:sp>
      <p:sp>
        <p:nvSpPr>
          <p:cNvPr id="19" name="Google Shape;19;p27"/>
          <p:cNvSpPr txBox="1">
            <a:spLocks noGrp="1"/>
          </p:cNvSpPr>
          <p:nvPr>
            <p:ph type="subTitle" idx="1"/>
          </p:nvPr>
        </p:nvSpPr>
        <p:spPr>
          <a:xfrm>
            <a:off x="720850" y="2979750"/>
            <a:ext cx="4512900" cy="460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800"/>
              <a:buNone/>
              <a:defRPr sz="14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20" name="Google Shape;20;p27"/>
          <p:cNvSpPr>
            <a:spLocks noGrp="1"/>
          </p:cNvSpPr>
          <p:nvPr>
            <p:ph type="pic" idx="2"/>
          </p:nvPr>
        </p:nvSpPr>
        <p:spPr>
          <a:xfrm>
            <a:off x="5399738" y="1054800"/>
            <a:ext cx="3033900" cy="3033900"/>
          </a:xfrm>
          <a:prstGeom prst="ellipse">
            <a:avLst/>
          </a:prstGeom>
          <a:noFill/>
          <a:ln>
            <a:noFill/>
          </a:ln>
        </p:spPr>
      </p:sp>
      <p:sp>
        <p:nvSpPr>
          <p:cNvPr id="21" name="Google Shape;21;p27"/>
          <p:cNvSpPr/>
          <p:nvPr/>
        </p:nvSpPr>
        <p:spPr>
          <a:xfrm rot="7657319">
            <a:off x="6170349" y="4464883"/>
            <a:ext cx="1048113" cy="916728"/>
          </a:xfrm>
          <a:custGeom>
            <a:avLst/>
            <a:gdLst/>
            <a:ahLst/>
            <a:cxnLst/>
            <a:rect l="l" t="t" r="r" b="b"/>
            <a:pathLst>
              <a:path w="30370" h="26563" extrusionOk="0">
                <a:moveTo>
                  <a:pt x="9559" y="2"/>
                </a:moveTo>
                <a:lnTo>
                  <a:pt x="9559" y="2"/>
                </a:lnTo>
                <a:cubicBezTo>
                  <a:pt x="9564" y="65"/>
                  <a:pt x="9553" y="134"/>
                  <a:pt x="9578" y="189"/>
                </a:cubicBezTo>
                <a:cubicBezTo>
                  <a:pt x="9673" y="399"/>
                  <a:pt x="9778" y="605"/>
                  <a:pt x="9883" y="811"/>
                </a:cubicBezTo>
                <a:cubicBezTo>
                  <a:pt x="9919" y="880"/>
                  <a:pt x="9970" y="941"/>
                  <a:pt x="10017" y="1009"/>
                </a:cubicBezTo>
                <a:cubicBezTo>
                  <a:pt x="9950" y="1032"/>
                  <a:pt x="9970" y="1077"/>
                  <a:pt x="10007" y="1125"/>
                </a:cubicBezTo>
                <a:cubicBezTo>
                  <a:pt x="10031" y="1155"/>
                  <a:pt x="10055" y="1181"/>
                  <a:pt x="10076" y="1212"/>
                </a:cubicBezTo>
                <a:cubicBezTo>
                  <a:pt x="10164" y="1340"/>
                  <a:pt x="10251" y="1466"/>
                  <a:pt x="10339" y="1597"/>
                </a:cubicBezTo>
                <a:cubicBezTo>
                  <a:pt x="10205" y="1624"/>
                  <a:pt x="10191" y="1640"/>
                  <a:pt x="10231" y="1772"/>
                </a:cubicBezTo>
                <a:cubicBezTo>
                  <a:pt x="10252" y="1841"/>
                  <a:pt x="10304" y="1901"/>
                  <a:pt x="10326" y="1970"/>
                </a:cubicBezTo>
                <a:cubicBezTo>
                  <a:pt x="10413" y="2248"/>
                  <a:pt x="10527" y="2514"/>
                  <a:pt x="10704" y="2742"/>
                </a:cubicBezTo>
                <a:cubicBezTo>
                  <a:pt x="10614" y="2776"/>
                  <a:pt x="10530" y="2811"/>
                  <a:pt x="10443" y="2840"/>
                </a:cubicBezTo>
                <a:cubicBezTo>
                  <a:pt x="10338" y="2875"/>
                  <a:pt x="10316" y="2904"/>
                  <a:pt x="10356" y="3009"/>
                </a:cubicBezTo>
                <a:cubicBezTo>
                  <a:pt x="10403" y="3132"/>
                  <a:pt x="10459" y="3254"/>
                  <a:pt x="10520" y="3370"/>
                </a:cubicBezTo>
                <a:cubicBezTo>
                  <a:pt x="10551" y="3432"/>
                  <a:pt x="10601" y="3485"/>
                  <a:pt x="10654" y="3559"/>
                </a:cubicBezTo>
                <a:cubicBezTo>
                  <a:pt x="10633" y="3670"/>
                  <a:pt x="10712" y="3765"/>
                  <a:pt x="10794" y="3851"/>
                </a:cubicBezTo>
                <a:cubicBezTo>
                  <a:pt x="10762" y="3863"/>
                  <a:pt x="10730" y="3873"/>
                  <a:pt x="10696" y="3884"/>
                </a:cubicBezTo>
                <a:cubicBezTo>
                  <a:pt x="10709" y="3918"/>
                  <a:pt x="10712" y="3956"/>
                  <a:pt x="10732" y="3982"/>
                </a:cubicBezTo>
                <a:cubicBezTo>
                  <a:pt x="10835" y="4111"/>
                  <a:pt x="10947" y="4234"/>
                  <a:pt x="11049" y="4365"/>
                </a:cubicBezTo>
                <a:cubicBezTo>
                  <a:pt x="11118" y="4452"/>
                  <a:pt x="11175" y="4551"/>
                  <a:pt x="11246" y="4637"/>
                </a:cubicBezTo>
                <a:cubicBezTo>
                  <a:pt x="11329" y="4740"/>
                  <a:pt x="11421" y="4835"/>
                  <a:pt x="11509" y="4934"/>
                </a:cubicBezTo>
                <a:cubicBezTo>
                  <a:pt x="11523" y="4948"/>
                  <a:pt x="11537" y="4962"/>
                  <a:pt x="11561" y="4985"/>
                </a:cubicBezTo>
                <a:cubicBezTo>
                  <a:pt x="11498" y="4983"/>
                  <a:pt x="11453" y="4980"/>
                  <a:pt x="11406" y="4979"/>
                </a:cubicBezTo>
                <a:cubicBezTo>
                  <a:pt x="11376" y="4978"/>
                  <a:pt x="11345" y="4978"/>
                  <a:pt x="11314" y="4978"/>
                </a:cubicBezTo>
                <a:cubicBezTo>
                  <a:pt x="11291" y="4978"/>
                  <a:pt x="11267" y="4978"/>
                  <a:pt x="11243" y="4978"/>
                </a:cubicBezTo>
                <a:cubicBezTo>
                  <a:pt x="11170" y="4978"/>
                  <a:pt x="11096" y="4977"/>
                  <a:pt x="11025" y="4967"/>
                </a:cubicBezTo>
                <a:cubicBezTo>
                  <a:pt x="10838" y="4939"/>
                  <a:pt x="10654" y="4896"/>
                  <a:pt x="10470" y="4855"/>
                </a:cubicBezTo>
                <a:cubicBezTo>
                  <a:pt x="10295" y="4814"/>
                  <a:pt x="10123" y="4757"/>
                  <a:pt x="9947" y="4727"/>
                </a:cubicBezTo>
                <a:cubicBezTo>
                  <a:pt x="9852" y="4712"/>
                  <a:pt x="9757" y="4649"/>
                  <a:pt x="9656" y="4649"/>
                </a:cubicBezTo>
                <a:cubicBezTo>
                  <a:pt x="9607" y="4649"/>
                  <a:pt x="9557" y="4664"/>
                  <a:pt x="9505" y="4705"/>
                </a:cubicBezTo>
                <a:cubicBezTo>
                  <a:pt x="9524" y="4728"/>
                  <a:pt x="9543" y="4754"/>
                  <a:pt x="9567" y="4783"/>
                </a:cubicBezTo>
                <a:cubicBezTo>
                  <a:pt x="9440" y="4746"/>
                  <a:pt x="9348" y="4731"/>
                  <a:pt x="9264" y="4695"/>
                </a:cubicBezTo>
                <a:cubicBezTo>
                  <a:pt x="9126" y="4634"/>
                  <a:pt x="8985" y="4614"/>
                  <a:pt x="8842" y="4614"/>
                </a:cubicBezTo>
                <a:cubicBezTo>
                  <a:pt x="8755" y="4614"/>
                  <a:pt x="8667" y="4621"/>
                  <a:pt x="8579" y="4632"/>
                </a:cubicBezTo>
                <a:cubicBezTo>
                  <a:pt x="8528" y="4638"/>
                  <a:pt x="8484" y="4666"/>
                  <a:pt x="8500" y="4737"/>
                </a:cubicBezTo>
                <a:cubicBezTo>
                  <a:pt x="8520" y="4830"/>
                  <a:pt x="8533" y="4923"/>
                  <a:pt x="8548" y="5018"/>
                </a:cubicBezTo>
                <a:cubicBezTo>
                  <a:pt x="8507" y="5020"/>
                  <a:pt x="8458" y="5020"/>
                  <a:pt x="8409" y="5025"/>
                </a:cubicBezTo>
                <a:cubicBezTo>
                  <a:pt x="8367" y="5030"/>
                  <a:pt x="8326" y="5032"/>
                  <a:pt x="8285" y="5032"/>
                </a:cubicBezTo>
                <a:cubicBezTo>
                  <a:pt x="8172" y="5032"/>
                  <a:pt x="8063" y="5012"/>
                  <a:pt x="7959" y="4949"/>
                </a:cubicBezTo>
                <a:cubicBezTo>
                  <a:pt x="7931" y="4933"/>
                  <a:pt x="7890" y="4938"/>
                  <a:pt x="7855" y="4933"/>
                </a:cubicBezTo>
                <a:cubicBezTo>
                  <a:pt x="7851" y="4968"/>
                  <a:pt x="7846" y="5001"/>
                  <a:pt x="7843" y="5036"/>
                </a:cubicBezTo>
                <a:cubicBezTo>
                  <a:pt x="7841" y="5043"/>
                  <a:pt x="7836" y="5050"/>
                  <a:pt x="7833" y="5061"/>
                </a:cubicBezTo>
                <a:cubicBezTo>
                  <a:pt x="7816" y="5055"/>
                  <a:pt x="7800" y="5051"/>
                  <a:pt x="7788" y="5043"/>
                </a:cubicBezTo>
                <a:cubicBezTo>
                  <a:pt x="7629" y="4947"/>
                  <a:pt x="7461" y="4905"/>
                  <a:pt x="7285" y="4905"/>
                </a:cubicBezTo>
                <a:cubicBezTo>
                  <a:pt x="7229" y="4905"/>
                  <a:pt x="7172" y="4909"/>
                  <a:pt x="7115" y="4917"/>
                </a:cubicBezTo>
                <a:cubicBezTo>
                  <a:pt x="7047" y="4927"/>
                  <a:pt x="7020" y="4953"/>
                  <a:pt x="7031" y="5019"/>
                </a:cubicBezTo>
                <a:cubicBezTo>
                  <a:pt x="7041" y="5082"/>
                  <a:pt x="7051" y="5146"/>
                  <a:pt x="7061" y="5205"/>
                </a:cubicBezTo>
                <a:cubicBezTo>
                  <a:pt x="7023" y="5201"/>
                  <a:pt x="6981" y="5192"/>
                  <a:pt x="6939" y="5192"/>
                </a:cubicBezTo>
                <a:cubicBezTo>
                  <a:pt x="6770" y="5194"/>
                  <a:pt x="6602" y="5200"/>
                  <a:pt x="6434" y="5200"/>
                </a:cubicBezTo>
                <a:cubicBezTo>
                  <a:pt x="6312" y="5200"/>
                  <a:pt x="6279" y="5242"/>
                  <a:pt x="6322" y="5356"/>
                </a:cubicBezTo>
                <a:cubicBezTo>
                  <a:pt x="6326" y="5366"/>
                  <a:pt x="6336" y="5374"/>
                  <a:pt x="6339" y="5375"/>
                </a:cubicBezTo>
                <a:lnTo>
                  <a:pt x="6339" y="5375"/>
                </a:lnTo>
                <a:cubicBezTo>
                  <a:pt x="6240" y="5391"/>
                  <a:pt x="6155" y="5388"/>
                  <a:pt x="6086" y="5418"/>
                </a:cubicBezTo>
                <a:cubicBezTo>
                  <a:pt x="5952" y="5478"/>
                  <a:pt x="5825" y="5554"/>
                  <a:pt x="5699" y="5627"/>
                </a:cubicBezTo>
                <a:cubicBezTo>
                  <a:pt x="5681" y="5639"/>
                  <a:pt x="5663" y="5688"/>
                  <a:pt x="5671" y="5704"/>
                </a:cubicBezTo>
                <a:cubicBezTo>
                  <a:pt x="5753" y="5853"/>
                  <a:pt x="5761" y="6041"/>
                  <a:pt x="5928" y="6148"/>
                </a:cubicBezTo>
                <a:cubicBezTo>
                  <a:pt x="5901" y="6163"/>
                  <a:pt x="5886" y="6173"/>
                  <a:pt x="5871" y="6180"/>
                </a:cubicBezTo>
                <a:cubicBezTo>
                  <a:pt x="5777" y="6231"/>
                  <a:pt x="5772" y="6249"/>
                  <a:pt x="5830" y="6342"/>
                </a:cubicBezTo>
                <a:cubicBezTo>
                  <a:pt x="5881" y="6426"/>
                  <a:pt x="5931" y="6512"/>
                  <a:pt x="5988" y="6591"/>
                </a:cubicBezTo>
                <a:cubicBezTo>
                  <a:pt x="6068" y="6703"/>
                  <a:pt x="6154" y="6810"/>
                  <a:pt x="6232" y="6912"/>
                </a:cubicBezTo>
                <a:cubicBezTo>
                  <a:pt x="6174" y="6914"/>
                  <a:pt x="6096" y="6913"/>
                  <a:pt x="6022" y="6924"/>
                </a:cubicBezTo>
                <a:cubicBezTo>
                  <a:pt x="5843" y="6948"/>
                  <a:pt x="5660" y="6964"/>
                  <a:pt x="5486" y="7012"/>
                </a:cubicBezTo>
                <a:cubicBezTo>
                  <a:pt x="5265" y="7074"/>
                  <a:pt x="5052" y="7162"/>
                  <a:pt x="4816" y="7173"/>
                </a:cubicBezTo>
                <a:cubicBezTo>
                  <a:pt x="4758" y="7176"/>
                  <a:pt x="4697" y="7202"/>
                  <a:pt x="4643" y="7229"/>
                </a:cubicBezTo>
                <a:cubicBezTo>
                  <a:pt x="4582" y="7259"/>
                  <a:pt x="4564" y="7309"/>
                  <a:pt x="4612" y="7369"/>
                </a:cubicBezTo>
                <a:cubicBezTo>
                  <a:pt x="4665" y="7434"/>
                  <a:pt x="4718" y="7500"/>
                  <a:pt x="4777" y="7573"/>
                </a:cubicBezTo>
                <a:cubicBezTo>
                  <a:pt x="4724" y="7591"/>
                  <a:pt x="4669" y="7619"/>
                  <a:pt x="4611" y="7628"/>
                </a:cubicBezTo>
                <a:cubicBezTo>
                  <a:pt x="4420" y="7658"/>
                  <a:pt x="4229" y="7678"/>
                  <a:pt x="4039" y="7707"/>
                </a:cubicBezTo>
                <a:cubicBezTo>
                  <a:pt x="3914" y="7726"/>
                  <a:pt x="3904" y="7756"/>
                  <a:pt x="3972" y="7866"/>
                </a:cubicBezTo>
                <a:cubicBezTo>
                  <a:pt x="3848" y="7902"/>
                  <a:pt x="3733" y="7940"/>
                  <a:pt x="3602" y="7966"/>
                </a:cubicBezTo>
                <a:cubicBezTo>
                  <a:pt x="3503" y="7992"/>
                  <a:pt x="3490" y="8007"/>
                  <a:pt x="3514" y="8072"/>
                </a:cubicBezTo>
                <a:cubicBezTo>
                  <a:pt x="3406" y="8152"/>
                  <a:pt x="3303" y="8223"/>
                  <a:pt x="3206" y="8302"/>
                </a:cubicBezTo>
                <a:cubicBezTo>
                  <a:pt x="3186" y="8318"/>
                  <a:pt x="3180" y="8378"/>
                  <a:pt x="3194" y="8404"/>
                </a:cubicBezTo>
                <a:cubicBezTo>
                  <a:pt x="3284" y="8581"/>
                  <a:pt x="3382" y="8755"/>
                  <a:pt x="3475" y="8925"/>
                </a:cubicBezTo>
                <a:cubicBezTo>
                  <a:pt x="3345" y="9010"/>
                  <a:pt x="3205" y="9108"/>
                  <a:pt x="3058" y="9197"/>
                </a:cubicBezTo>
                <a:cubicBezTo>
                  <a:pt x="2978" y="9247"/>
                  <a:pt x="2891" y="9288"/>
                  <a:pt x="2805" y="9325"/>
                </a:cubicBezTo>
                <a:cubicBezTo>
                  <a:pt x="2727" y="9360"/>
                  <a:pt x="2641" y="9381"/>
                  <a:pt x="2563" y="9415"/>
                </a:cubicBezTo>
                <a:cubicBezTo>
                  <a:pt x="2499" y="9443"/>
                  <a:pt x="2499" y="9491"/>
                  <a:pt x="2553" y="9536"/>
                </a:cubicBezTo>
                <a:cubicBezTo>
                  <a:pt x="2578" y="9557"/>
                  <a:pt x="2603" y="9574"/>
                  <a:pt x="2624" y="9589"/>
                </a:cubicBezTo>
                <a:cubicBezTo>
                  <a:pt x="2561" y="9623"/>
                  <a:pt x="2497" y="9648"/>
                  <a:pt x="2446" y="9686"/>
                </a:cubicBezTo>
                <a:cubicBezTo>
                  <a:pt x="2274" y="9814"/>
                  <a:pt x="2101" y="9942"/>
                  <a:pt x="1935" y="10076"/>
                </a:cubicBezTo>
                <a:cubicBezTo>
                  <a:pt x="1828" y="10160"/>
                  <a:pt x="1832" y="10240"/>
                  <a:pt x="1935" y="10327"/>
                </a:cubicBezTo>
                <a:cubicBezTo>
                  <a:pt x="1950" y="10340"/>
                  <a:pt x="1965" y="10353"/>
                  <a:pt x="1981" y="10366"/>
                </a:cubicBezTo>
                <a:cubicBezTo>
                  <a:pt x="1878" y="10415"/>
                  <a:pt x="1777" y="10454"/>
                  <a:pt x="1683" y="10505"/>
                </a:cubicBezTo>
                <a:cubicBezTo>
                  <a:pt x="1636" y="10531"/>
                  <a:pt x="1605" y="10586"/>
                  <a:pt x="1558" y="10611"/>
                </a:cubicBezTo>
                <a:cubicBezTo>
                  <a:pt x="1406" y="10689"/>
                  <a:pt x="1250" y="10759"/>
                  <a:pt x="1098" y="10839"/>
                </a:cubicBezTo>
                <a:cubicBezTo>
                  <a:pt x="1076" y="10852"/>
                  <a:pt x="1070" y="10895"/>
                  <a:pt x="1056" y="10925"/>
                </a:cubicBezTo>
                <a:cubicBezTo>
                  <a:pt x="1062" y="10930"/>
                  <a:pt x="1070" y="10936"/>
                  <a:pt x="1076" y="10941"/>
                </a:cubicBezTo>
                <a:cubicBezTo>
                  <a:pt x="910" y="11011"/>
                  <a:pt x="740" y="11075"/>
                  <a:pt x="575" y="11150"/>
                </a:cubicBezTo>
                <a:cubicBezTo>
                  <a:pt x="413" y="11224"/>
                  <a:pt x="253" y="11303"/>
                  <a:pt x="99" y="11390"/>
                </a:cubicBezTo>
                <a:cubicBezTo>
                  <a:pt x="57" y="11415"/>
                  <a:pt x="32" y="11476"/>
                  <a:pt x="0" y="11521"/>
                </a:cubicBezTo>
                <a:cubicBezTo>
                  <a:pt x="57" y="11543"/>
                  <a:pt x="112" y="11580"/>
                  <a:pt x="171" y="11588"/>
                </a:cubicBezTo>
                <a:cubicBezTo>
                  <a:pt x="324" y="11604"/>
                  <a:pt x="479" y="11604"/>
                  <a:pt x="633" y="11616"/>
                </a:cubicBezTo>
                <a:cubicBezTo>
                  <a:pt x="902" y="11639"/>
                  <a:pt x="1170" y="11667"/>
                  <a:pt x="1437" y="11692"/>
                </a:cubicBezTo>
                <a:cubicBezTo>
                  <a:pt x="1406" y="11762"/>
                  <a:pt x="1406" y="11762"/>
                  <a:pt x="1477" y="11809"/>
                </a:cubicBezTo>
                <a:cubicBezTo>
                  <a:pt x="1692" y="11950"/>
                  <a:pt x="1944" y="11887"/>
                  <a:pt x="2175" y="11950"/>
                </a:cubicBezTo>
                <a:cubicBezTo>
                  <a:pt x="2173" y="11963"/>
                  <a:pt x="2171" y="11989"/>
                  <a:pt x="2170" y="12016"/>
                </a:cubicBezTo>
                <a:cubicBezTo>
                  <a:pt x="2428" y="12014"/>
                  <a:pt x="2680" y="12012"/>
                  <a:pt x="2923" y="12011"/>
                </a:cubicBezTo>
                <a:lnTo>
                  <a:pt x="2923" y="12011"/>
                </a:lnTo>
                <a:cubicBezTo>
                  <a:pt x="2903" y="12121"/>
                  <a:pt x="2885" y="12226"/>
                  <a:pt x="2861" y="12329"/>
                </a:cubicBezTo>
                <a:cubicBezTo>
                  <a:pt x="2832" y="12449"/>
                  <a:pt x="2845" y="12499"/>
                  <a:pt x="2955" y="12515"/>
                </a:cubicBezTo>
                <a:cubicBezTo>
                  <a:pt x="3155" y="12541"/>
                  <a:pt x="3358" y="12547"/>
                  <a:pt x="3564" y="12563"/>
                </a:cubicBezTo>
                <a:cubicBezTo>
                  <a:pt x="3573" y="12650"/>
                  <a:pt x="3583" y="12672"/>
                  <a:pt x="3660" y="12672"/>
                </a:cubicBezTo>
                <a:cubicBezTo>
                  <a:pt x="3679" y="12672"/>
                  <a:pt x="3701" y="12671"/>
                  <a:pt x="3729" y="12669"/>
                </a:cubicBezTo>
                <a:cubicBezTo>
                  <a:pt x="3902" y="12656"/>
                  <a:pt x="4076" y="12650"/>
                  <a:pt x="4249" y="12642"/>
                </a:cubicBezTo>
                <a:lnTo>
                  <a:pt x="4249" y="12642"/>
                </a:lnTo>
                <a:cubicBezTo>
                  <a:pt x="4238" y="12832"/>
                  <a:pt x="4249" y="12884"/>
                  <a:pt x="4370" y="12884"/>
                </a:cubicBezTo>
                <a:cubicBezTo>
                  <a:pt x="4403" y="12884"/>
                  <a:pt x="4445" y="12880"/>
                  <a:pt x="4497" y="12874"/>
                </a:cubicBezTo>
                <a:cubicBezTo>
                  <a:pt x="4681" y="12850"/>
                  <a:pt x="4864" y="12822"/>
                  <a:pt x="5048" y="12810"/>
                </a:cubicBezTo>
                <a:cubicBezTo>
                  <a:pt x="5096" y="12807"/>
                  <a:pt x="5145" y="12806"/>
                  <a:pt x="5193" y="12806"/>
                </a:cubicBezTo>
                <a:cubicBezTo>
                  <a:pt x="5258" y="12806"/>
                  <a:pt x="5322" y="12807"/>
                  <a:pt x="5387" y="12807"/>
                </a:cubicBezTo>
                <a:cubicBezTo>
                  <a:pt x="5528" y="12807"/>
                  <a:pt x="5667" y="12800"/>
                  <a:pt x="5800" y="12751"/>
                </a:cubicBezTo>
                <a:lnTo>
                  <a:pt x="5800" y="12751"/>
                </a:lnTo>
                <a:cubicBezTo>
                  <a:pt x="5783" y="12816"/>
                  <a:pt x="5759" y="12883"/>
                  <a:pt x="5749" y="12952"/>
                </a:cubicBezTo>
                <a:cubicBezTo>
                  <a:pt x="5736" y="13036"/>
                  <a:pt x="5733" y="13123"/>
                  <a:pt x="5727" y="13209"/>
                </a:cubicBezTo>
                <a:cubicBezTo>
                  <a:pt x="5716" y="13361"/>
                  <a:pt x="5768" y="13436"/>
                  <a:pt x="5923" y="13449"/>
                </a:cubicBezTo>
                <a:cubicBezTo>
                  <a:pt x="6012" y="13456"/>
                  <a:pt x="6101" y="13463"/>
                  <a:pt x="6189" y="13463"/>
                </a:cubicBezTo>
                <a:cubicBezTo>
                  <a:pt x="6320" y="13463"/>
                  <a:pt x="6450" y="13448"/>
                  <a:pt x="6576" y="13394"/>
                </a:cubicBezTo>
                <a:cubicBezTo>
                  <a:pt x="6604" y="13492"/>
                  <a:pt x="6627" y="13532"/>
                  <a:pt x="6683" y="13532"/>
                </a:cubicBezTo>
                <a:cubicBezTo>
                  <a:pt x="6711" y="13532"/>
                  <a:pt x="6748" y="13521"/>
                  <a:pt x="6798" y="13503"/>
                </a:cubicBezTo>
                <a:cubicBezTo>
                  <a:pt x="6829" y="13492"/>
                  <a:pt x="6859" y="13473"/>
                  <a:pt x="6890" y="13459"/>
                </a:cubicBezTo>
                <a:cubicBezTo>
                  <a:pt x="7039" y="13392"/>
                  <a:pt x="7184" y="13312"/>
                  <a:pt x="7340" y="13266"/>
                </a:cubicBezTo>
                <a:cubicBezTo>
                  <a:pt x="7553" y="13201"/>
                  <a:pt x="7774" y="13163"/>
                  <a:pt x="7995" y="13112"/>
                </a:cubicBezTo>
                <a:lnTo>
                  <a:pt x="7995" y="13112"/>
                </a:lnTo>
                <a:cubicBezTo>
                  <a:pt x="7994" y="13120"/>
                  <a:pt x="7992" y="13138"/>
                  <a:pt x="7991" y="13156"/>
                </a:cubicBezTo>
                <a:cubicBezTo>
                  <a:pt x="7985" y="13268"/>
                  <a:pt x="8010" y="13319"/>
                  <a:pt x="8081" y="13319"/>
                </a:cubicBezTo>
                <a:cubicBezTo>
                  <a:pt x="8110" y="13319"/>
                  <a:pt x="8146" y="13311"/>
                  <a:pt x="8191" y="13294"/>
                </a:cubicBezTo>
                <a:cubicBezTo>
                  <a:pt x="8211" y="13287"/>
                  <a:pt x="8230" y="13276"/>
                  <a:pt x="8251" y="13269"/>
                </a:cubicBezTo>
                <a:cubicBezTo>
                  <a:pt x="8326" y="13245"/>
                  <a:pt x="8402" y="13213"/>
                  <a:pt x="8480" y="13202"/>
                </a:cubicBezTo>
                <a:cubicBezTo>
                  <a:pt x="8689" y="13174"/>
                  <a:pt x="8894" y="13135"/>
                  <a:pt x="9080" y="13044"/>
                </a:cubicBezTo>
                <a:cubicBezTo>
                  <a:pt x="9105" y="13059"/>
                  <a:pt x="9132" y="13073"/>
                  <a:pt x="9155" y="13073"/>
                </a:cubicBezTo>
                <a:cubicBezTo>
                  <a:pt x="9160" y="13073"/>
                  <a:pt x="9164" y="13072"/>
                  <a:pt x="9169" y="13071"/>
                </a:cubicBezTo>
                <a:cubicBezTo>
                  <a:pt x="9223" y="13056"/>
                  <a:pt x="9271" y="13029"/>
                  <a:pt x="9322" y="13004"/>
                </a:cubicBezTo>
                <a:cubicBezTo>
                  <a:pt x="9503" y="12918"/>
                  <a:pt x="9679" y="12822"/>
                  <a:pt x="9866" y="12747"/>
                </a:cubicBezTo>
                <a:cubicBezTo>
                  <a:pt x="10104" y="12651"/>
                  <a:pt x="10351" y="12579"/>
                  <a:pt x="10589" y="12490"/>
                </a:cubicBezTo>
                <a:cubicBezTo>
                  <a:pt x="10710" y="12445"/>
                  <a:pt x="10824" y="12381"/>
                  <a:pt x="10941" y="12325"/>
                </a:cubicBezTo>
                <a:lnTo>
                  <a:pt x="11435" y="12094"/>
                </a:lnTo>
                <a:cubicBezTo>
                  <a:pt x="11548" y="12041"/>
                  <a:pt x="11662" y="11990"/>
                  <a:pt x="11775" y="11938"/>
                </a:cubicBezTo>
                <a:lnTo>
                  <a:pt x="11775" y="11938"/>
                </a:lnTo>
                <a:cubicBezTo>
                  <a:pt x="11771" y="11982"/>
                  <a:pt x="11755" y="12011"/>
                  <a:pt x="11737" y="12038"/>
                </a:cubicBezTo>
                <a:cubicBezTo>
                  <a:pt x="11637" y="12182"/>
                  <a:pt x="11540" y="12329"/>
                  <a:pt x="11433" y="12468"/>
                </a:cubicBezTo>
                <a:cubicBezTo>
                  <a:pt x="11395" y="12518"/>
                  <a:pt x="11318" y="12535"/>
                  <a:pt x="11309" y="12618"/>
                </a:cubicBezTo>
                <a:cubicBezTo>
                  <a:pt x="11307" y="12641"/>
                  <a:pt x="11256" y="12661"/>
                  <a:pt x="11215" y="12692"/>
                </a:cubicBezTo>
                <a:cubicBezTo>
                  <a:pt x="11202" y="12681"/>
                  <a:pt x="11193" y="12677"/>
                  <a:pt x="11186" y="12677"/>
                </a:cubicBezTo>
                <a:cubicBezTo>
                  <a:pt x="11156" y="12677"/>
                  <a:pt x="11178" y="12765"/>
                  <a:pt x="11140" y="12777"/>
                </a:cubicBezTo>
                <a:cubicBezTo>
                  <a:pt x="11099" y="12789"/>
                  <a:pt x="11067" y="12834"/>
                  <a:pt x="11030" y="12862"/>
                </a:cubicBezTo>
                <a:cubicBezTo>
                  <a:pt x="10970" y="12895"/>
                  <a:pt x="10907" y="12931"/>
                  <a:pt x="10850" y="12973"/>
                </a:cubicBezTo>
                <a:cubicBezTo>
                  <a:pt x="10782" y="13024"/>
                  <a:pt x="10717" y="13080"/>
                  <a:pt x="10651" y="13133"/>
                </a:cubicBezTo>
                <a:cubicBezTo>
                  <a:pt x="10631" y="13149"/>
                  <a:pt x="10608" y="13173"/>
                  <a:pt x="10583" y="13178"/>
                </a:cubicBezTo>
                <a:cubicBezTo>
                  <a:pt x="10487" y="13196"/>
                  <a:pt x="10418" y="13268"/>
                  <a:pt x="10409" y="13366"/>
                </a:cubicBezTo>
                <a:cubicBezTo>
                  <a:pt x="10389" y="13347"/>
                  <a:pt x="10373" y="13339"/>
                  <a:pt x="10360" y="13339"/>
                </a:cubicBezTo>
                <a:cubicBezTo>
                  <a:pt x="10331" y="13339"/>
                  <a:pt x="10313" y="13375"/>
                  <a:pt x="10285" y="13405"/>
                </a:cubicBezTo>
                <a:cubicBezTo>
                  <a:pt x="10137" y="13555"/>
                  <a:pt x="9974" y="13689"/>
                  <a:pt x="9830" y="13840"/>
                </a:cubicBezTo>
                <a:cubicBezTo>
                  <a:pt x="9707" y="13970"/>
                  <a:pt x="9580" y="14091"/>
                  <a:pt x="9413" y="14161"/>
                </a:cubicBezTo>
                <a:cubicBezTo>
                  <a:pt x="9378" y="14174"/>
                  <a:pt x="9337" y="14183"/>
                  <a:pt x="9312" y="14208"/>
                </a:cubicBezTo>
                <a:cubicBezTo>
                  <a:pt x="9288" y="14230"/>
                  <a:pt x="9270" y="14270"/>
                  <a:pt x="9269" y="14302"/>
                </a:cubicBezTo>
                <a:cubicBezTo>
                  <a:pt x="9267" y="14325"/>
                  <a:pt x="9295" y="14352"/>
                  <a:pt x="9313" y="14374"/>
                </a:cubicBezTo>
                <a:cubicBezTo>
                  <a:pt x="9323" y="14385"/>
                  <a:pt x="9342" y="14389"/>
                  <a:pt x="9350" y="14393"/>
                </a:cubicBezTo>
                <a:cubicBezTo>
                  <a:pt x="9183" y="14527"/>
                  <a:pt x="9015" y="14657"/>
                  <a:pt x="8854" y="14791"/>
                </a:cubicBezTo>
                <a:cubicBezTo>
                  <a:pt x="8791" y="14845"/>
                  <a:pt x="8737" y="14909"/>
                  <a:pt x="8685" y="14971"/>
                </a:cubicBezTo>
                <a:cubicBezTo>
                  <a:pt x="8596" y="15074"/>
                  <a:pt x="8505" y="15177"/>
                  <a:pt x="8423" y="15288"/>
                </a:cubicBezTo>
                <a:cubicBezTo>
                  <a:pt x="8380" y="15346"/>
                  <a:pt x="8398" y="15402"/>
                  <a:pt x="8469" y="15432"/>
                </a:cubicBezTo>
                <a:cubicBezTo>
                  <a:pt x="8552" y="15469"/>
                  <a:pt x="8635" y="15507"/>
                  <a:pt x="8719" y="15546"/>
                </a:cubicBezTo>
                <a:cubicBezTo>
                  <a:pt x="8627" y="15619"/>
                  <a:pt x="8540" y="15697"/>
                  <a:pt x="8444" y="15764"/>
                </a:cubicBezTo>
                <a:cubicBezTo>
                  <a:pt x="8336" y="15839"/>
                  <a:pt x="8220" y="15901"/>
                  <a:pt x="8110" y="15973"/>
                </a:cubicBezTo>
                <a:cubicBezTo>
                  <a:pt x="7959" y="16072"/>
                  <a:pt x="7948" y="16097"/>
                  <a:pt x="7991" y="16199"/>
                </a:cubicBezTo>
                <a:cubicBezTo>
                  <a:pt x="7942" y="16241"/>
                  <a:pt x="7892" y="16277"/>
                  <a:pt x="7853" y="16322"/>
                </a:cubicBezTo>
                <a:cubicBezTo>
                  <a:pt x="7732" y="16462"/>
                  <a:pt x="7609" y="16599"/>
                  <a:pt x="7502" y="16749"/>
                </a:cubicBezTo>
                <a:cubicBezTo>
                  <a:pt x="7429" y="16852"/>
                  <a:pt x="7376" y="16972"/>
                  <a:pt x="7327" y="17090"/>
                </a:cubicBezTo>
                <a:cubicBezTo>
                  <a:pt x="7292" y="17172"/>
                  <a:pt x="7328" y="17224"/>
                  <a:pt x="7413" y="17250"/>
                </a:cubicBezTo>
                <a:cubicBezTo>
                  <a:pt x="7495" y="17274"/>
                  <a:pt x="7575" y="17296"/>
                  <a:pt x="7637" y="17314"/>
                </a:cubicBezTo>
                <a:cubicBezTo>
                  <a:pt x="7518" y="17487"/>
                  <a:pt x="7393" y="17664"/>
                  <a:pt x="7275" y="17845"/>
                </a:cubicBezTo>
                <a:cubicBezTo>
                  <a:pt x="7217" y="17938"/>
                  <a:pt x="7234" y="17983"/>
                  <a:pt x="7325" y="18021"/>
                </a:cubicBezTo>
                <a:cubicBezTo>
                  <a:pt x="7300" y="18071"/>
                  <a:pt x="7274" y="18118"/>
                  <a:pt x="7253" y="18168"/>
                </a:cubicBezTo>
                <a:cubicBezTo>
                  <a:pt x="7210" y="18266"/>
                  <a:pt x="7178" y="18367"/>
                  <a:pt x="7126" y="18458"/>
                </a:cubicBezTo>
                <a:cubicBezTo>
                  <a:pt x="7074" y="18552"/>
                  <a:pt x="7068" y="18647"/>
                  <a:pt x="7095" y="18744"/>
                </a:cubicBezTo>
                <a:cubicBezTo>
                  <a:pt x="7102" y="18767"/>
                  <a:pt x="7124" y="18798"/>
                  <a:pt x="7145" y="18803"/>
                </a:cubicBezTo>
                <a:cubicBezTo>
                  <a:pt x="7351" y="18853"/>
                  <a:pt x="7557" y="18897"/>
                  <a:pt x="7758" y="18942"/>
                </a:cubicBezTo>
                <a:cubicBezTo>
                  <a:pt x="7783" y="18967"/>
                  <a:pt x="7809" y="19018"/>
                  <a:pt x="7839" y="19019"/>
                </a:cubicBezTo>
                <a:cubicBezTo>
                  <a:pt x="7912" y="19021"/>
                  <a:pt x="7984" y="19022"/>
                  <a:pt x="8057" y="19022"/>
                </a:cubicBezTo>
                <a:cubicBezTo>
                  <a:pt x="8184" y="19022"/>
                  <a:pt x="8313" y="19020"/>
                  <a:pt x="8451" y="19019"/>
                </a:cubicBezTo>
                <a:lnTo>
                  <a:pt x="8451" y="19019"/>
                </a:lnTo>
                <a:cubicBezTo>
                  <a:pt x="8408" y="19087"/>
                  <a:pt x="8374" y="19144"/>
                  <a:pt x="8339" y="19200"/>
                </a:cubicBezTo>
                <a:cubicBezTo>
                  <a:pt x="8309" y="19249"/>
                  <a:pt x="8248" y="19303"/>
                  <a:pt x="8258" y="19339"/>
                </a:cubicBezTo>
                <a:cubicBezTo>
                  <a:pt x="8289" y="19454"/>
                  <a:pt x="8238" y="19530"/>
                  <a:pt x="8176" y="19609"/>
                </a:cubicBezTo>
                <a:cubicBezTo>
                  <a:pt x="8170" y="19615"/>
                  <a:pt x="8169" y="19625"/>
                  <a:pt x="8165" y="19634"/>
                </a:cubicBezTo>
                <a:cubicBezTo>
                  <a:pt x="8117" y="19773"/>
                  <a:pt x="8064" y="19912"/>
                  <a:pt x="8019" y="20052"/>
                </a:cubicBezTo>
                <a:cubicBezTo>
                  <a:pt x="7999" y="20115"/>
                  <a:pt x="7985" y="20182"/>
                  <a:pt x="7978" y="20249"/>
                </a:cubicBezTo>
                <a:cubicBezTo>
                  <a:pt x="7970" y="20310"/>
                  <a:pt x="8002" y="20356"/>
                  <a:pt x="8064" y="20371"/>
                </a:cubicBezTo>
                <a:cubicBezTo>
                  <a:pt x="8141" y="20391"/>
                  <a:pt x="8220" y="20404"/>
                  <a:pt x="8292" y="20420"/>
                </a:cubicBezTo>
                <a:cubicBezTo>
                  <a:pt x="8269" y="20468"/>
                  <a:pt x="8230" y="20516"/>
                  <a:pt x="8228" y="20567"/>
                </a:cubicBezTo>
                <a:cubicBezTo>
                  <a:pt x="8225" y="20748"/>
                  <a:pt x="8181" y="20916"/>
                  <a:pt x="8110" y="21081"/>
                </a:cubicBezTo>
                <a:cubicBezTo>
                  <a:pt x="8067" y="21183"/>
                  <a:pt x="8078" y="21210"/>
                  <a:pt x="8180" y="21262"/>
                </a:cubicBezTo>
                <a:cubicBezTo>
                  <a:pt x="8202" y="21273"/>
                  <a:pt x="8225" y="21288"/>
                  <a:pt x="8246" y="21299"/>
                </a:cubicBezTo>
                <a:cubicBezTo>
                  <a:pt x="8220" y="21358"/>
                  <a:pt x="8192" y="21406"/>
                  <a:pt x="8175" y="21458"/>
                </a:cubicBezTo>
                <a:cubicBezTo>
                  <a:pt x="8127" y="21590"/>
                  <a:pt x="8082" y="21723"/>
                  <a:pt x="8038" y="21857"/>
                </a:cubicBezTo>
                <a:cubicBezTo>
                  <a:pt x="7996" y="21985"/>
                  <a:pt x="7965" y="22115"/>
                  <a:pt x="8001" y="22253"/>
                </a:cubicBezTo>
                <a:cubicBezTo>
                  <a:pt x="8019" y="22322"/>
                  <a:pt x="8052" y="22349"/>
                  <a:pt x="8118" y="22349"/>
                </a:cubicBezTo>
                <a:cubicBezTo>
                  <a:pt x="8123" y="22349"/>
                  <a:pt x="8127" y="22349"/>
                  <a:pt x="8133" y="22349"/>
                </a:cubicBezTo>
                <a:cubicBezTo>
                  <a:pt x="8311" y="22340"/>
                  <a:pt x="8488" y="22336"/>
                  <a:pt x="8660" y="22330"/>
                </a:cubicBezTo>
                <a:lnTo>
                  <a:pt x="8660" y="22330"/>
                </a:lnTo>
                <a:cubicBezTo>
                  <a:pt x="8637" y="22445"/>
                  <a:pt x="8628" y="22567"/>
                  <a:pt x="8586" y="22673"/>
                </a:cubicBezTo>
                <a:cubicBezTo>
                  <a:pt x="8480" y="22933"/>
                  <a:pt x="8460" y="23206"/>
                  <a:pt x="8431" y="23477"/>
                </a:cubicBezTo>
                <a:cubicBezTo>
                  <a:pt x="8424" y="23537"/>
                  <a:pt x="8446" y="23604"/>
                  <a:pt x="8462" y="23666"/>
                </a:cubicBezTo>
                <a:cubicBezTo>
                  <a:pt x="8476" y="23729"/>
                  <a:pt x="8509" y="23764"/>
                  <a:pt x="8564" y="23764"/>
                </a:cubicBezTo>
                <a:cubicBezTo>
                  <a:pt x="8579" y="23764"/>
                  <a:pt x="8595" y="23762"/>
                  <a:pt x="8612" y="23757"/>
                </a:cubicBezTo>
                <a:cubicBezTo>
                  <a:pt x="8645" y="23748"/>
                  <a:pt x="8681" y="23747"/>
                  <a:pt x="8719" y="23742"/>
                </a:cubicBezTo>
                <a:lnTo>
                  <a:pt x="8719" y="23742"/>
                </a:lnTo>
                <a:cubicBezTo>
                  <a:pt x="8715" y="23864"/>
                  <a:pt x="8726" y="23977"/>
                  <a:pt x="8706" y="24084"/>
                </a:cubicBezTo>
                <a:cubicBezTo>
                  <a:pt x="8634" y="24462"/>
                  <a:pt x="8551" y="24838"/>
                  <a:pt x="8474" y="25214"/>
                </a:cubicBezTo>
                <a:cubicBezTo>
                  <a:pt x="8460" y="25280"/>
                  <a:pt x="8469" y="25359"/>
                  <a:pt x="8434" y="25409"/>
                </a:cubicBezTo>
                <a:cubicBezTo>
                  <a:pt x="8357" y="25520"/>
                  <a:pt x="8377" y="25649"/>
                  <a:pt x="8336" y="25766"/>
                </a:cubicBezTo>
                <a:cubicBezTo>
                  <a:pt x="8320" y="25811"/>
                  <a:pt x="8338" y="25846"/>
                  <a:pt x="8378" y="25846"/>
                </a:cubicBezTo>
                <a:cubicBezTo>
                  <a:pt x="8387" y="25846"/>
                  <a:pt x="8398" y="25844"/>
                  <a:pt x="8410" y="25840"/>
                </a:cubicBezTo>
                <a:cubicBezTo>
                  <a:pt x="8469" y="25818"/>
                  <a:pt x="8529" y="25784"/>
                  <a:pt x="8572" y="25740"/>
                </a:cubicBezTo>
                <a:cubicBezTo>
                  <a:pt x="8658" y="25650"/>
                  <a:pt x="8737" y="25556"/>
                  <a:pt x="8810" y="25455"/>
                </a:cubicBezTo>
                <a:cubicBezTo>
                  <a:pt x="8978" y="25223"/>
                  <a:pt x="9136" y="24983"/>
                  <a:pt x="9307" y="24754"/>
                </a:cubicBezTo>
                <a:cubicBezTo>
                  <a:pt x="9421" y="24602"/>
                  <a:pt x="9553" y="24466"/>
                  <a:pt x="9679" y="24321"/>
                </a:cubicBezTo>
                <a:cubicBezTo>
                  <a:pt x="9744" y="24394"/>
                  <a:pt x="9789" y="24428"/>
                  <a:pt x="9841" y="24428"/>
                </a:cubicBezTo>
                <a:cubicBezTo>
                  <a:pt x="9878" y="24428"/>
                  <a:pt x="9920" y="24410"/>
                  <a:pt x="9976" y="24378"/>
                </a:cubicBezTo>
                <a:cubicBezTo>
                  <a:pt x="10027" y="24348"/>
                  <a:pt x="10072" y="24309"/>
                  <a:pt x="10115" y="24271"/>
                </a:cubicBezTo>
                <a:cubicBezTo>
                  <a:pt x="10199" y="24199"/>
                  <a:pt x="10280" y="24121"/>
                  <a:pt x="10365" y="24050"/>
                </a:cubicBezTo>
                <a:cubicBezTo>
                  <a:pt x="10384" y="24034"/>
                  <a:pt x="10417" y="24036"/>
                  <a:pt x="10443" y="24030"/>
                </a:cubicBezTo>
                <a:cubicBezTo>
                  <a:pt x="10478" y="24023"/>
                  <a:pt x="10525" y="24026"/>
                  <a:pt x="10546" y="24005"/>
                </a:cubicBezTo>
                <a:cubicBezTo>
                  <a:pt x="10702" y="23858"/>
                  <a:pt x="10852" y="23705"/>
                  <a:pt x="11008" y="23550"/>
                </a:cubicBezTo>
                <a:cubicBezTo>
                  <a:pt x="11015" y="23562"/>
                  <a:pt x="11027" y="23576"/>
                  <a:pt x="11036" y="23592"/>
                </a:cubicBezTo>
                <a:cubicBezTo>
                  <a:pt x="11189" y="23865"/>
                  <a:pt x="11341" y="24141"/>
                  <a:pt x="11492" y="24416"/>
                </a:cubicBezTo>
                <a:cubicBezTo>
                  <a:pt x="11518" y="24465"/>
                  <a:pt x="11552" y="24493"/>
                  <a:pt x="11593" y="24493"/>
                </a:cubicBezTo>
                <a:cubicBezTo>
                  <a:pt x="11613" y="24493"/>
                  <a:pt x="11635" y="24486"/>
                  <a:pt x="11658" y="24472"/>
                </a:cubicBezTo>
                <a:cubicBezTo>
                  <a:pt x="11728" y="24432"/>
                  <a:pt x="11796" y="24388"/>
                  <a:pt x="11854" y="24333"/>
                </a:cubicBezTo>
                <a:cubicBezTo>
                  <a:pt x="11977" y="24218"/>
                  <a:pt x="12094" y="24095"/>
                  <a:pt x="12210" y="23976"/>
                </a:cubicBezTo>
                <a:cubicBezTo>
                  <a:pt x="12259" y="24005"/>
                  <a:pt x="12290" y="24020"/>
                  <a:pt x="12317" y="24020"/>
                </a:cubicBezTo>
                <a:cubicBezTo>
                  <a:pt x="12351" y="24020"/>
                  <a:pt x="12377" y="23994"/>
                  <a:pt x="12421" y="23937"/>
                </a:cubicBezTo>
                <a:cubicBezTo>
                  <a:pt x="12440" y="23913"/>
                  <a:pt x="12456" y="23886"/>
                  <a:pt x="12472" y="23860"/>
                </a:cubicBezTo>
                <a:cubicBezTo>
                  <a:pt x="12598" y="23669"/>
                  <a:pt x="12721" y="23477"/>
                  <a:pt x="12846" y="23285"/>
                </a:cubicBezTo>
                <a:cubicBezTo>
                  <a:pt x="12863" y="23258"/>
                  <a:pt x="12886" y="23234"/>
                  <a:pt x="12909" y="23205"/>
                </a:cubicBezTo>
                <a:cubicBezTo>
                  <a:pt x="12939" y="23223"/>
                  <a:pt x="12966" y="23236"/>
                  <a:pt x="12985" y="23254"/>
                </a:cubicBezTo>
                <a:cubicBezTo>
                  <a:pt x="13013" y="23284"/>
                  <a:pt x="13039" y="23297"/>
                  <a:pt x="13063" y="23297"/>
                </a:cubicBezTo>
                <a:cubicBezTo>
                  <a:pt x="13095" y="23297"/>
                  <a:pt x="13125" y="23274"/>
                  <a:pt x="13153" y="23238"/>
                </a:cubicBezTo>
                <a:cubicBezTo>
                  <a:pt x="13177" y="23207"/>
                  <a:pt x="13202" y="23174"/>
                  <a:pt x="13218" y="23138"/>
                </a:cubicBezTo>
                <a:cubicBezTo>
                  <a:pt x="13273" y="23016"/>
                  <a:pt x="13320" y="22892"/>
                  <a:pt x="13377" y="22773"/>
                </a:cubicBezTo>
                <a:cubicBezTo>
                  <a:pt x="13424" y="22673"/>
                  <a:pt x="13474" y="22574"/>
                  <a:pt x="13535" y="22481"/>
                </a:cubicBezTo>
                <a:cubicBezTo>
                  <a:pt x="13670" y="22275"/>
                  <a:pt x="13810" y="22073"/>
                  <a:pt x="13953" y="21863"/>
                </a:cubicBezTo>
                <a:cubicBezTo>
                  <a:pt x="13963" y="21888"/>
                  <a:pt x="13973" y="21909"/>
                  <a:pt x="13982" y="21931"/>
                </a:cubicBezTo>
                <a:cubicBezTo>
                  <a:pt x="14051" y="22126"/>
                  <a:pt x="14118" y="22322"/>
                  <a:pt x="14191" y="22515"/>
                </a:cubicBezTo>
                <a:cubicBezTo>
                  <a:pt x="14228" y="22612"/>
                  <a:pt x="14250" y="22652"/>
                  <a:pt x="14296" y="22652"/>
                </a:cubicBezTo>
                <a:cubicBezTo>
                  <a:pt x="14325" y="22652"/>
                  <a:pt x="14365" y="22636"/>
                  <a:pt x="14424" y="22608"/>
                </a:cubicBezTo>
                <a:cubicBezTo>
                  <a:pt x="14443" y="22649"/>
                  <a:pt x="14463" y="22690"/>
                  <a:pt x="14483" y="22731"/>
                </a:cubicBezTo>
                <a:cubicBezTo>
                  <a:pt x="14554" y="22878"/>
                  <a:pt x="14622" y="23026"/>
                  <a:pt x="14695" y="23172"/>
                </a:cubicBezTo>
                <a:cubicBezTo>
                  <a:pt x="14728" y="23239"/>
                  <a:pt x="14759" y="23271"/>
                  <a:pt x="14795" y="23271"/>
                </a:cubicBezTo>
                <a:cubicBezTo>
                  <a:pt x="14829" y="23271"/>
                  <a:pt x="14867" y="23241"/>
                  <a:pt x="14916" y="23185"/>
                </a:cubicBezTo>
                <a:cubicBezTo>
                  <a:pt x="14982" y="23109"/>
                  <a:pt x="15019" y="23010"/>
                  <a:pt x="15070" y="22923"/>
                </a:cubicBezTo>
                <a:cubicBezTo>
                  <a:pt x="15132" y="22817"/>
                  <a:pt x="15194" y="22713"/>
                  <a:pt x="15254" y="22609"/>
                </a:cubicBezTo>
                <a:cubicBezTo>
                  <a:pt x="15292" y="22631"/>
                  <a:pt x="15319" y="22642"/>
                  <a:pt x="15341" y="22642"/>
                </a:cubicBezTo>
                <a:cubicBezTo>
                  <a:pt x="15372" y="22642"/>
                  <a:pt x="15393" y="22619"/>
                  <a:pt x="15422" y="22569"/>
                </a:cubicBezTo>
                <a:cubicBezTo>
                  <a:pt x="15438" y="22543"/>
                  <a:pt x="15445" y="22512"/>
                  <a:pt x="15460" y="22486"/>
                </a:cubicBezTo>
                <a:cubicBezTo>
                  <a:pt x="15526" y="22364"/>
                  <a:pt x="15569" y="22215"/>
                  <a:pt x="15669" y="22130"/>
                </a:cubicBezTo>
                <a:cubicBezTo>
                  <a:pt x="15769" y="22042"/>
                  <a:pt x="15823" y="21934"/>
                  <a:pt x="15896" y="21834"/>
                </a:cubicBezTo>
                <a:cubicBezTo>
                  <a:pt x="15917" y="21807"/>
                  <a:pt x="15934" y="21780"/>
                  <a:pt x="15954" y="21747"/>
                </a:cubicBezTo>
                <a:cubicBezTo>
                  <a:pt x="15976" y="21767"/>
                  <a:pt x="15995" y="21783"/>
                  <a:pt x="16011" y="21801"/>
                </a:cubicBezTo>
                <a:cubicBezTo>
                  <a:pt x="16061" y="21859"/>
                  <a:pt x="16109" y="21881"/>
                  <a:pt x="16154" y="21881"/>
                </a:cubicBezTo>
                <a:cubicBezTo>
                  <a:pt x="16220" y="21881"/>
                  <a:pt x="16279" y="21834"/>
                  <a:pt x="16329" y="21776"/>
                </a:cubicBezTo>
                <a:cubicBezTo>
                  <a:pt x="16350" y="21750"/>
                  <a:pt x="16367" y="21718"/>
                  <a:pt x="16379" y="21687"/>
                </a:cubicBezTo>
                <a:cubicBezTo>
                  <a:pt x="16441" y="21519"/>
                  <a:pt x="16498" y="21350"/>
                  <a:pt x="16561" y="21183"/>
                </a:cubicBezTo>
                <a:cubicBezTo>
                  <a:pt x="16572" y="21155"/>
                  <a:pt x="16599" y="21111"/>
                  <a:pt x="16616" y="21111"/>
                </a:cubicBezTo>
                <a:cubicBezTo>
                  <a:pt x="16616" y="21111"/>
                  <a:pt x="16616" y="21111"/>
                  <a:pt x="16617" y="21111"/>
                </a:cubicBezTo>
                <a:cubicBezTo>
                  <a:pt x="16623" y="21112"/>
                  <a:pt x="16630" y="21112"/>
                  <a:pt x="16635" y="21112"/>
                </a:cubicBezTo>
                <a:cubicBezTo>
                  <a:pt x="16726" y="21112"/>
                  <a:pt x="16730" y="21040"/>
                  <a:pt x="16736" y="20973"/>
                </a:cubicBezTo>
                <a:cubicBezTo>
                  <a:pt x="16744" y="20885"/>
                  <a:pt x="16739" y="20794"/>
                  <a:pt x="16749" y="20706"/>
                </a:cubicBezTo>
                <a:cubicBezTo>
                  <a:pt x="16767" y="20541"/>
                  <a:pt x="16791" y="20375"/>
                  <a:pt x="16816" y="20211"/>
                </a:cubicBezTo>
                <a:cubicBezTo>
                  <a:pt x="16828" y="20131"/>
                  <a:pt x="16850" y="20056"/>
                  <a:pt x="16871" y="19964"/>
                </a:cubicBezTo>
                <a:cubicBezTo>
                  <a:pt x="16921" y="19995"/>
                  <a:pt x="16960" y="20013"/>
                  <a:pt x="16994" y="20037"/>
                </a:cubicBezTo>
                <a:cubicBezTo>
                  <a:pt x="17030" y="20060"/>
                  <a:pt x="17057" y="20073"/>
                  <a:pt x="17079" y="20073"/>
                </a:cubicBezTo>
                <a:cubicBezTo>
                  <a:pt x="17109" y="20073"/>
                  <a:pt x="17129" y="20049"/>
                  <a:pt x="17148" y="19995"/>
                </a:cubicBezTo>
                <a:cubicBezTo>
                  <a:pt x="17177" y="19910"/>
                  <a:pt x="17173" y="19817"/>
                  <a:pt x="17203" y="19733"/>
                </a:cubicBezTo>
                <a:cubicBezTo>
                  <a:pt x="17250" y="19601"/>
                  <a:pt x="17296" y="19463"/>
                  <a:pt x="17374" y="19348"/>
                </a:cubicBezTo>
                <a:cubicBezTo>
                  <a:pt x="17424" y="19276"/>
                  <a:pt x="17460" y="19211"/>
                  <a:pt x="17472" y="19127"/>
                </a:cubicBezTo>
                <a:cubicBezTo>
                  <a:pt x="17478" y="19076"/>
                  <a:pt x="17478" y="19022"/>
                  <a:pt x="17491" y="18972"/>
                </a:cubicBezTo>
                <a:cubicBezTo>
                  <a:pt x="17523" y="18845"/>
                  <a:pt x="17503" y="18704"/>
                  <a:pt x="17600" y="18598"/>
                </a:cubicBezTo>
                <a:cubicBezTo>
                  <a:pt x="17640" y="18614"/>
                  <a:pt x="17668" y="18623"/>
                  <a:pt x="17690" y="18623"/>
                </a:cubicBezTo>
                <a:cubicBezTo>
                  <a:pt x="17731" y="18623"/>
                  <a:pt x="17750" y="18593"/>
                  <a:pt x="17771" y="18521"/>
                </a:cubicBezTo>
                <a:cubicBezTo>
                  <a:pt x="17775" y="18506"/>
                  <a:pt x="17780" y="18492"/>
                  <a:pt x="17783" y="18477"/>
                </a:cubicBezTo>
                <a:cubicBezTo>
                  <a:pt x="17820" y="18236"/>
                  <a:pt x="17851" y="17994"/>
                  <a:pt x="17894" y="17754"/>
                </a:cubicBezTo>
                <a:cubicBezTo>
                  <a:pt x="17931" y="17546"/>
                  <a:pt x="17979" y="17337"/>
                  <a:pt x="18028" y="17131"/>
                </a:cubicBezTo>
                <a:cubicBezTo>
                  <a:pt x="18080" y="16921"/>
                  <a:pt x="18131" y="16710"/>
                  <a:pt x="18200" y="16507"/>
                </a:cubicBezTo>
                <a:cubicBezTo>
                  <a:pt x="18248" y="16358"/>
                  <a:pt x="18325" y="16219"/>
                  <a:pt x="18387" y="16076"/>
                </a:cubicBezTo>
                <a:cubicBezTo>
                  <a:pt x="18398" y="16078"/>
                  <a:pt x="18407" y="16081"/>
                  <a:pt x="18416" y="16083"/>
                </a:cubicBezTo>
                <a:cubicBezTo>
                  <a:pt x="18418" y="16245"/>
                  <a:pt x="18418" y="16407"/>
                  <a:pt x="18424" y="16569"/>
                </a:cubicBezTo>
                <a:cubicBezTo>
                  <a:pt x="18433" y="16775"/>
                  <a:pt x="18450" y="16982"/>
                  <a:pt x="18452" y="17188"/>
                </a:cubicBezTo>
                <a:cubicBezTo>
                  <a:pt x="18453" y="17312"/>
                  <a:pt x="18424" y="17439"/>
                  <a:pt x="18423" y="17564"/>
                </a:cubicBezTo>
                <a:cubicBezTo>
                  <a:pt x="18422" y="17669"/>
                  <a:pt x="18448" y="17774"/>
                  <a:pt x="18445" y="17878"/>
                </a:cubicBezTo>
                <a:cubicBezTo>
                  <a:pt x="18443" y="17976"/>
                  <a:pt x="18406" y="18074"/>
                  <a:pt x="18407" y="18170"/>
                </a:cubicBezTo>
                <a:cubicBezTo>
                  <a:pt x="18408" y="18300"/>
                  <a:pt x="18418" y="18433"/>
                  <a:pt x="18450" y="18556"/>
                </a:cubicBezTo>
                <a:cubicBezTo>
                  <a:pt x="18491" y="18712"/>
                  <a:pt x="18506" y="18866"/>
                  <a:pt x="18491" y="19025"/>
                </a:cubicBezTo>
                <a:cubicBezTo>
                  <a:pt x="18479" y="19185"/>
                  <a:pt x="18473" y="19344"/>
                  <a:pt x="18476" y="19504"/>
                </a:cubicBezTo>
                <a:cubicBezTo>
                  <a:pt x="18478" y="19575"/>
                  <a:pt x="18502" y="19606"/>
                  <a:pt x="18548" y="19606"/>
                </a:cubicBezTo>
                <a:cubicBezTo>
                  <a:pt x="18567" y="19606"/>
                  <a:pt x="18590" y="19601"/>
                  <a:pt x="18618" y="19590"/>
                </a:cubicBezTo>
                <a:cubicBezTo>
                  <a:pt x="18677" y="19568"/>
                  <a:pt x="18736" y="19545"/>
                  <a:pt x="18804" y="19519"/>
                </a:cubicBezTo>
                <a:lnTo>
                  <a:pt x="18804" y="19519"/>
                </a:lnTo>
                <a:cubicBezTo>
                  <a:pt x="18784" y="19615"/>
                  <a:pt x="18754" y="19701"/>
                  <a:pt x="18749" y="19787"/>
                </a:cubicBezTo>
                <a:cubicBezTo>
                  <a:pt x="18736" y="20005"/>
                  <a:pt x="18732" y="20223"/>
                  <a:pt x="18726" y="20442"/>
                </a:cubicBezTo>
                <a:cubicBezTo>
                  <a:pt x="18722" y="20567"/>
                  <a:pt x="18727" y="20603"/>
                  <a:pt x="18800" y="20603"/>
                </a:cubicBezTo>
                <a:cubicBezTo>
                  <a:pt x="18824" y="20603"/>
                  <a:pt x="18855" y="20599"/>
                  <a:pt x="18896" y="20593"/>
                </a:cubicBezTo>
                <a:cubicBezTo>
                  <a:pt x="18896" y="20593"/>
                  <a:pt x="18896" y="20593"/>
                  <a:pt x="18897" y="20593"/>
                </a:cubicBezTo>
                <a:cubicBezTo>
                  <a:pt x="18902" y="20593"/>
                  <a:pt x="18907" y="20599"/>
                  <a:pt x="18926" y="20608"/>
                </a:cubicBezTo>
                <a:cubicBezTo>
                  <a:pt x="18918" y="20754"/>
                  <a:pt x="18911" y="20908"/>
                  <a:pt x="18902" y="21062"/>
                </a:cubicBezTo>
                <a:cubicBezTo>
                  <a:pt x="18896" y="21180"/>
                  <a:pt x="18921" y="21211"/>
                  <a:pt x="19042" y="21211"/>
                </a:cubicBezTo>
                <a:cubicBezTo>
                  <a:pt x="19025" y="21399"/>
                  <a:pt x="19090" y="21562"/>
                  <a:pt x="19200" y="21710"/>
                </a:cubicBezTo>
                <a:cubicBezTo>
                  <a:pt x="19221" y="21738"/>
                  <a:pt x="19242" y="21750"/>
                  <a:pt x="19266" y="21750"/>
                </a:cubicBezTo>
                <a:cubicBezTo>
                  <a:pt x="19284" y="21750"/>
                  <a:pt x="19304" y="21743"/>
                  <a:pt x="19327" y="21728"/>
                </a:cubicBezTo>
                <a:cubicBezTo>
                  <a:pt x="19474" y="21633"/>
                  <a:pt x="19623" y="21540"/>
                  <a:pt x="19772" y="21446"/>
                </a:cubicBezTo>
                <a:cubicBezTo>
                  <a:pt x="19781" y="21492"/>
                  <a:pt x="19787" y="21534"/>
                  <a:pt x="19795" y="21576"/>
                </a:cubicBezTo>
                <a:cubicBezTo>
                  <a:pt x="19844" y="21861"/>
                  <a:pt x="19894" y="22145"/>
                  <a:pt x="19946" y="22429"/>
                </a:cubicBezTo>
                <a:cubicBezTo>
                  <a:pt x="19971" y="22566"/>
                  <a:pt x="20001" y="22702"/>
                  <a:pt x="20038" y="22834"/>
                </a:cubicBezTo>
                <a:cubicBezTo>
                  <a:pt x="20056" y="22898"/>
                  <a:pt x="20089" y="22931"/>
                  <a:pt x="20131" y="22931"/>
                </a:cubicBezTo>
                <a:cubicBezTo>
                  <a:pt x="20154" y="22931"/>
                  <a:pt x="20178" y="22922"/>
                  <a:pt x="20204" y="22902"/>
                </a:cubicBezTo>
                <a:cubicBezTo>
                  <a:pt x="20245" y="22871"/>
                  <a:pt x="20295" y="22854"/>
                  <a:pt x="20336" y="22831"/>
                </a:cubicBezTo>
                <a:cubicBezTo>
                  <a:pt x="20419" y="23015"/>
                  <a:pt x="20503" y="23199"/>
                  <a:pt x="20589" y="23381"/>
                </a:cubicBezTo>
                <a:cubicBezTo>
                  <a:pt x="20616" y="23437"/>
                  <a:pt x="20652" y="23476"/>
                  <a:pt x="20706" y="23476"/>
                </a:cubicBezTo>
                <a:cubicBezTo>
                  <a:pt x="20728" y="23476"/>
                  <a:pt x="20752" y="23470"/>
                  <a:pt x="20781" y="23456"/>
                </a:cubicBezTo>
                <a:cubicBezTo>
                  <a:pt x="20791" y="23502"/>
                  <a:pt x="20799" y="23541"/>
                  <a:pt x="20808" y="23580"/>
                </a:cubicBezTo>
                <a:cubicBezTo>
                  <a:pt x="20837" y="23703"/>
                  <a:pt x="20881" y="23815"/>
                  <a:pt x="20980" y="23900"/>
                </a:cubicBezTo>
                <a:cubicBezTo>
                  <a:pt x="21018" y="23932"/>
                  <a:pt x="21055" y="23949"/>
                  <a:pt x="21090" y="23949"/>
                </a:cubicBezTo>
                <a:cubicBezTo>
                  <a:pt x="21121" y="23949"/>
                  <a:pt x="21152" y="23936"/>
                  <a:pt x="21180" y="23909"/>
                </a:cubicBezTo>
                <a:cubicBezTo>
                  <a:pt x="21256" y="23837"/>
                  <a:pt x="21330" y="23765"/>
                  <a:pt x="21407" y="23690"/>
                </a:cubicBezTo>
                <a:cubicBezTo>
                  <a:pt x="21413" y="23700"/>
                  <a:pt x="21422" y="23705"/>
                  <a:pt x="21426" y="23712"/>
                </a:cubicBezTo>
                <a:cubicBezTo>
                  <a:pt x="21571" y="24013"/>
                  <a:pt x="21712" y="24314"/>
                  <a:pt x="21860" y="24612"/>
                </a:cubicBezTo>
                <a:cubicBezTo>
                  <a:pt x="21905" y="24704"/>
                  <a:pt x="21957" y="24792"/>
                  <a:pt x="22019" y="24871"/>
                </a:cubicBezTo>
                <a:cubicBezTo>
                  <a:pt x="22063" y="24926"/>
                  <a:pt x="22089" y="24952"/>
                  <a:pt x="22123" y="24952"/>
                </a:cubicBezTo>
                <a:cubicBezTo>
                  <a:pt x="22152" y="24952"/>
                  <a:pt x="22189" y="24932"/>
                  <a:pt x="22250" y="24894"/>
                </a:cubicBezTo>
                <a:cubicBezTo>
                  <a:pt x="22298" y="24980"/>
                  <a:pt x="22349" y="25062"/>
                  <a:pt x="22394" y="25148"/>
                </a:cubicBezTo>
                <a:cubicBezTo>
                  <a:pt x="22485" y="25322"/>
                  <a:pt x="22580" y="25495"/>
                  <a:pt x="22662" y="25674"/>
                </a:cubicBezTo>
                <a:cubicBezTo>
                  <a:pt x="22748" y="25859"/>
                  <a:pt x="22816" y="26051"/>
                  <a:pt x="22894" y="26238"/>
                </a:cubicBezTo>
                <a:cubicBezTo>
                  <a:pt x="22934" y="26334"/>
                  <a:pt x="22977" y="26427"/>
                  <a:pt x="23026" y="26520"/>
                </a:cubicBezTo>
                <a:cubicBezTo>
                  <a:pt x="23041" y="26549"/>
                  <a:pt x="23059" y="26563"/>
                  <a:pt x="23078" y="26563"/>
                </a:cubicBezTo>
                <a:cubicBezTo>
                  <a:pt x="23097" y="26563"/>
                  <a:pt x="23116" y="26547"/>
                  <a:pt x="23128" y="26519"/>
                </a:cubicBezTo>
                <a:cubicBezTo>
                  <a:pt x="23159" y="26447"/>
                  <a:pt x="23187" y="26369"/>
                  <a:pt x="23197" y="26291"/>
                </a:cubicBezTo>
                <a:cubicBezTo>
                  <a:pt x="23240" y="25969"/>
                  <a:pt x="23259" y="25645"/>
                  <a:pt x="23314" y="25324"/>
                </a:cubicBezTo>
                <a:cubicBezTo>
                  <a:pt x="23362" y="25029"/>
                  <a:pt x="23396" y="24731"/>
                  <a:pt x="23437" y="24435"/>
                </a:cubicBezTo>
                <a:cubicBezTo>
                  <a:pt x="23451" y="24334"/>
                  <a:pt x="23469" y="24236"/>
                  <a:pt x="23487" y="24131"/>
                </a:cubicBezTo>
                <a:cubicBezTo>
                  <a:pt x="23514" y="24139"/>
                  <a:pt x="23537" y="24142"/>
                  <a:pt x="23553" y="24152"/>
                </a:cubicBezTo>
                <a:cubicBezTo>
                  <a:pt x="23580" y="24169"/>
                  <a:pt x="23605" y="24176"/>
                  <a:pt x="23627" y="24176"/>
                </a:cubicBezTo>
                <a:cubicBezTo>
                  <a:pt x="23671" y="24176"/>
                  <a:pt x="23707" y="24146"/>
                  <a:pt x="23731" y="24101"/>
                </a:cubicBezTo>
                <a:cubicBezTo>
                  <a:pt x="23782" y="24009"/>
                  <a:pt x="23829" y="23915"/>
                  <a:pt x="23857" y="23814"/>
                </a:cubicBezTo>
                <a:cubicBezTo>
                  <a:pt x="23887" y="23705"/>
                  <a:pt x="23891" y="23588"/>
                  <a:pt x="23913" y="23477"/>
                </a:cubicBezTo>
                <a:cubicBezTo>
                  <a:pt x="23919" y="23450"/>
                  <a:pt x="23955" y="23408"/>
                  <a:pt x="23972" y="23408"/>
                </a:cubicBezTo>
                <a:cubicBezTo>
                  <a:pt x="23972" y="23408"/>
                  <a:pt x="23973" y="23408"/>
                  <a:pt x="23973" y="23408"/>
                </a:cubicBezTo>
                <a:cubicBezTo>
                  <a:pt x="23982" y="23410"/>
                  <a:pt x="23989" y="23410"/>
                  <a:pt x="23997" y="23410"/>
                </a:cubicBezTo>
                <a:cubicBezTo>
                  <a:pt x="24064" y="23410"/>
                  <a:pt x="24071" y="23359"/>
                  <a:pt x="24075" y="23302"/>
                </a:cubicBezTo>
                <a:cubicBezTo>
                  <a:pt x="24080" y="23207"/>
                  <a:pt x="24086" y="23110"/>
                  <a:pt x="24087" y="23015"/>
                </a:cubicBezTo>
                <a:cubicBezTo>
                  <a:pt x="24091" y="22812"/>
                  <a:pt x="24094" y="22609"/>
                  <a:pt x="24087" y="22405"/>
                </a:cubicBezTo>
                <a:cubicBezTo>
                  <a:pt x="24086" y="22349"/>
                  <a:pt x="24094" y="22315"/>
                  <a:pt x="24140" y="22315"/>
                </a:cubicBezTo>
                <a:cubicBezTo>
                  <a:pt x="24147" y="22315"/>
                  <a:pt x="24154" y="22315"/>
                  <a:pt x="24163" y="22317"/>
                </a:cubicBezTo>
                <a:cubicBezTo>
                  <a:pt x="24298" y="22340"/>
                  <a:pt x="24436" y="22361"/>
                  <a:pt x="24567" y="22400"/>
                </a:cubicBezTo>
                <a:cubicBezTo>
                  <a:pt x="24597" y="22410"/>
                  <a:pt x="24625" y="22415"/>
                  <a:pt x="24650" y="22415"/>
                </a:cubicBezTo>
                <a:cubicBezTo>
                  <a:pt x="24698" y="22415"/>
                  <a:pt x="24736" y="22394"/>
                  <a:pt x="24760" y="22337"/>
                </a:cubicBezTo>
                <a:cubicBezTo>
                  <a:pt x="24804" y="22238"/>
                  <a:pt x="24839" y="22133"/>
                  <a:pt x="24868" y="22028"/>
                </a:cubicBezTo>
                <a:cubicBezTo>
                  <a:pt x="24889" y="21953"/>
                  <a:pt x="24895" y="21873"/>
                  <a:pt x="24906" y="21797"/>
                </a:cubicBezTo>
                <a:cubicBezTo>
                  <a:pt x="25068" y="21785"/>
                  <a:pt x="25081" y="21775"/>
                  <a:pt x="25078" y="21675"/>
                </a:cubicBezTo>
                <a:cubicBezTo>
                  <a:pt x="25070" y="21468"/>
                  <a:pt x="25061" y="21262"/>
                  <a:pt x="25049" y="21056"/>
                </a:cubicBezTo>
                <a:cubicBezTo>
                  <a:pt x="25042" y="20926"/>
                  <a:pt x="25030" y="20794"/>
                  <a:pt x="25020" y="20654"/>
                </a:cubicBezTo>
                <a:lnTo>
                  <a:pt x="25020" y="20654"/>
                </a:lnTo>
                <a:cubicBezTo>
                  <a:pt x="25071" y="20658"/>
                  <a:pt x="25117" y="20659"/>
                  <a:pt x="25163" y="20664"/>
                </a:cubicBezTo>
                <a:cubicBezTo>
                  <a:pt x="25180" y="20666"/>
                  <a:pt x="25196" y="20667"/>
                  <a:pt x="25210" y="20667"/>
                </a:cubicBezTo>
                <a:cubicBezTo>
                  <a:pt x="25292" y="20667"/>
                  <a:pt x="25325" y="20634"/>
                  <a:pt x="25325" y="20536"/>
                </a:cubicBezTo>
                <a:cubicBezTo>
                  <a:pt x="25326" y="20424"/>
                  <a:pt x="25305" y="20310"/>
                  <a:pt x="25281" y="20200"/>
                </a:cubicBezTo>
                <a:cubicBezTo>
                  <a:pt x="25263" y="20110"/>
                  <a:pt x="25220" y="20025"/>
                  <a:pt x="25200" y="19936"/>
                </a:cubicBezTo>
                <a:cubicBezTo>
                  <a:pt x="25186" y="19876"/>
                  <a:pt x="25198" y="19809"/>
                  <a:pt x="25186" y="19748"/>
                </a:cubicBezTo>
                <a:cubicBezTo>
                  <a:pt x="25146" y="19524"/>
                  <a:pt x="25101" y="19301"/>
                  <a:pt x="25059" y="19080"/>
                </a:cubicBezTo>
                <a:cubicBezTo>
                  <a:pt x="25157" y="19075"/>
                  <a:pt x="25274" y="19082"/>
                  <a:pt x="25383" y="19059"/>
                </a:cubicBezTo>
                <a:cubicBezTo>
                  <a:pt x="25579" y="19018"/>
                  <a:pt x="25793" y="19015"/>
                  <a:pt x="25955" y="18866"/>
                </a:cubicBezTo>
                <a:cubicBezTo>
                  <a:pt x="25963" y="18859"/>
                  <a:pt x="25976" y="18856"/>
                  <a:pt x="25989" y="18856"/>
                </a:cubicBezTo>
                <a:cubicBezTo>
                  <a:pt x="25995" y="18856"/>
                  <a:pt x="26001" y="18857"/>
                  <a:pt x="26006" y="18858"/>
                </a:cubicBezTo>
                <a:cubicBezTo>
                  <a:pt x="26133" y="18881"/>
                  <a:pt x="26259" y="18907"/>
                  <a:pt x="26386" y="18935"/>
                </a:cubicBezTo>
                <a:cubicBezTo>
                  <a:pt x="26409" y="18940"/>
                  <a:pt x="26428" y="18943"/>
                  <a:pt x="26444" y="18943"/>
                </a:cubicBezTo>
                <a:cubicBezTo>
                  <a:pt x="26498" y="18943"/>
                  <a:pt x="26517" y="18912"/>
                  <a:pt x="26517" y="18832"/>
                </a:cubicBezTo>
                <a:cubicBezTo>
                  <a:pt x="26516" y="18756"/>
                  <a:pt x="26503" y="18680"/>
                  <a:pt x="26495" y="18598"/>
                </a:cubicBezTo>
                <a:cubicBezTo>
                  <a:pt x="26603" y="18576"/>
                  <a:pt x="26599" y="18498"/>
                  <a:pt x="26575" y="18418"/>
                </a:cubicBezTo>
                <a:cubicBezTo>
                  <a:pt x="26555" y="18351"/>
                  <a:pt x="26522" y="18288"/>
                  <a:pt x="26495" y="18222"/>
                </a:cubicBezTo>
                <a:cubicBezTo>
                  <a:pt x="26474" y="18174"/>
                  <a:pt x="26455" y="18127"/>
                  <a:pt x="26434" y="18077"/>
                </a:cubicBezTo>
                <a:cubicBezTo>
                  <a:pt x="26650" y="18056"/>
                  <a:pt x="26673" y="18030"/>
                  <a:pt x="26586" y="17836"/>
                </a:cubicBezTo>
                <a:cubicBezTo>
                  <a:pt x="26521" y="17693"/>
                  <a:pt x="26434" y="17561"/>
                  <a:pt x="26356" y="17425"/>
                </a:cubicBezTo>
                <a:cubicBezTo>
                  <a:pt x="26328" y="17377"/>
                  <a:pt x="26293" y="17331"/>
                  <a:pt x="26254" y="17275"/>
                </a:cubicBezTo>
                <a:cubicBezTo>
                  <a:pt x="26330" y="17260"/>
                  <a:pt x="26392" y="17242"/>
                  <a:pt x="26457" y="17237"/>
                </a:cubicBezTo>
                <a:cubicBezTo>
                  <a:pt x="26551" y="17230"/>
                  <a:pt x="26573" y="17181"/>
                  <a:pt x="26567" y="17095"/>
                </a:cubicBezTo>
                <a:cubicBezTo>
                  <a:pt x="26550" y="16865"/>
                  <a:pt x="26442" y="16678"/>
                  <a:pt x="26285" y="16517"/>
                </a:cubicBezTo>
                <a:cubicBezTo>
                  <a:pt x="26227" y="16457"/>
                  <a:pt x="26162" y="16406"/>
                  <a:pt x="26100" y="16350"/>
                </a:cubicBezTo>
                <a:cubicBezTo>
                  <a:pt x="26109" y="16339"/>
                  <a:pt x="26113" y="16329"/>
                  <a:pt x="26119" y="16325"/>
                </a:cubicBezTo>
                <a:cubicBezTo>
                  <a:pt x="26217" y="16266"/>
                  <a:pt x="26222" y="16225"/>
                  <a:pt x="26140" y="16139"/>
                </a:cubicBezTo>
                <a:cubicBezTo>
                  <a:pt x="26120" y="16121"/>
                  <a:pt x="26101" y="16101"/>
                  <a:pt x="26078" y="16085"/>
                </a:cubicBezTo>
                <a:cubicBezTo>
                  <a:pt x="25985" y="16009"/>
                  <a:pt x="25887" y="15938"/>
                  <a:pt x="25798" y="15858"/>
                </a:cubicBezTo>
                <a:cubicBezTo>
                  <a:pt x="25720" y="15788"/>
                  <a:pt x="25676" y="15695"/>
                  <a:pt x="25640" y="15582"/>
                </a:cubicBezTo>
                <a:cubicBezTo>
                  <a:pt x="25779" y="15578"/>
                  <a:pt x="25898" y="15571"/>
                  <a:pt x="26019" y="15570"/>
                </a:cubicBezTo>
                <a:cubicBezTo>
                  <a:pt x="26103" y="15568"/>
                  <a:pt x="26133" y="15524"/>
                  <a:pt x="26107" y="15450"/>
                </a:cubicBezTo>
                <a:cubicBezTo>
                  <a:pt x="26064" y="15332"/>
                  <a:pt x="26022" y="15212"/>
                  <a:pt x="25964" y="15100"/>
                </a:cubicBezTo>
                <a:cubicBezTo>
                  <a:pt x="25909" y="14995"/>
                  <a:pt x="25834" y="14900"/>
                  <a:pt x="25764" y="14796"/>
                </a:cubicBezTo>
                <a:cubicBezTo>
                  <a:pt x="25854" y="14745"/>
                  <a:pt x="25832" y="14686"/>
                  <a:pt x="25788" y="14624"/>
                </a:cubicBezTo>
                <a:cubicBezTo>
                  <a:pt x="25759" y="14584"/>
                  <a:pt x="25726" y="14548"/>
                  <a:pt x="25696" y="14510"/>
                </a:cubicBezTo>
                <a:cubicBezTo>
                  <a:pt x="25634" y="14433"/>
                  <a:pt x="25573" y="14357"/>
                  <a:pt x="25511" y="14281"/>
                </a:cubicBezTo>
                <a:cubicBezTo>
                  <a:pt x="25531" y="14265"/>
                  <a:pt x="25537" y="14259"/>
                  <a:pt x="25545" y="14254"/>
                </a:cubicBezTo>
                <a:cubicBezTo>
                  <a:pt x="25695" y="14189"/>
                  <a:pt x="25700" y="14176"/>
                  <a:pt x="25620" y="14031"/>
                </a:cubicBezTo>
                <a:cubicBezTo>
                  <a:pt x="25604" y="13998"/>
                  <a:pt x="25583" y="13966"/>
                  <a:pt x="25558" y="13941"/>
                </a:cubicBezTo>
                <a:cubicBezTo>
                  <a:pt x="25305" y="13692"/>
                  <a:pt x="25069" y="13425"/>
                  <a:pt x="24904" y="13107"/>
                </a:cubicBezTo>
                <a:cubicBezTo>
                  <a:pt x="24795" y="12897"/>
                  <a:pt x="24713" y="12674"/>
                  <a:pt x="24619" y="12457"/>
                </a:cubicBezTo>
                <a:cubicBezTo>
                  <a:pt x="24617" y="12453"/>
                  <a:pt x="24623" y="12447"/>
                  <a:pt x="24626" y="12444"/>
                </a:cubicBezTo>
                <a:cubicBezTo>
                  <a:pt x="24730" y="12478"/>
                  <a:pt x="24833" y="12516"/>
                  <a:pt x="24940" y="12540"/>
                </a:cubicBezTo>
                <a:cubicBezTo>
                  <a:pt x="25194" y="12599"/>
                  <a:pt x="25463" y="12602"/>
                  <a:pt x="25706" y="12712"/>
                </a:cubicBezTo>
                <a:cubicBezTo>
                  <a:pt x="25810" y="12758"/>
                  <a:pt x="25914" y="12808"/>
                  <a:pt x="26022" y="12843"/>
                </a:cubicBezTo>
                <a:cubicBezTo>
                  <a:pt x="26055" y="12853"/>
                  <a:pt x="26082" y="12859"/>
                  <a:pt x="26105" y="12859"/>
                </a:cubicBezTo>
                <a:cubicBezTo>
                  <a:pt x="26164" y="12859"/>
                  <a:pt x="26191" y="12820"/>
                  <a:pt x="26212" y="12733"/>
                </a:cubicBezTo>
                <a:cubicBezTo>
                  <a:pt x="26224" y="12733"/>
                  <a:pt x="26236" y="12731"/>
                  <a:pt x="26248" y="12731"/>
                </a:cubicBezTo>
                <a:cubicBezTo>
                  <a:pt x="26251" y="12731"/>
                  <a:pt x="26253" y="12731"/>
                  <a:pt x="26256" y="12732"/>
                </a:cubicBezTo>
                <a:cubicBezTo>
                  <a:pt x="26485" y="12762"/>
                  <a:pt x="26714" y="12792"/>
                  <a:pt x="26943" y="12822"/>
                </a:cubicBezTo>
                <a:cubicBezTo>
                  <a:pt x="27007" y="12829"/>
                  <a:pt x="27071" y="12836"/>
                  <a:pt x="27136" y="12838"/>
                </a:cubicBezTo>
                <a:cubicBezTo>
                  <a:pt x="27137" y="12838"/>
                  <a:pt x="27138" y="12838"/>
                  <a:pt x="27139" y="12838"/>
                </a:cubicBezTo>
                <a:cubicBezTo>
                  <a:pt x="27211" y="12838"/>
                  <a:pt x="27251" y="12804"/>
                  <a:pt x="27240" y="12722"/>
                </a:cubicBezTo>
                <a:cubicBezTo>
                  <a:pt x="27233" y="12663"/>
                  <a:pt x="27227" y="12601"/>
                  <a:pt x="27223" y="12539"/>
                </a:cubicBezTo>
                <a:cubicBezTo>
                  <a:pt x="27215" y="12436"/>
                  <a:pt x="27210" y="12333"/>
                  <a:pt x="27204" y="12234"/>
                </a:cubicBezTo>
                <a:cubicBezTo>
                  <a:pt x="27303" y="12234"/>
                  <a:pt x="27397" y="12236"/>
                  <a:pt x="27490" y="12236"/>
                </a:cubicBezTo>
                <a:cubicBezTo>
                  <a:pt x="27536" y="12236"/>
                  <a:pt x="27583" y="12235"/>
                  <a:pt x="27629" y="12234"/>
                </a:cubicBezTo>
                <a:cubicBezTo>
                  <a:pt x="27665" y="12233"/>
                  <a:pt x="27699" y="12208"/>
                  <a:pt x="27734" y="12193"/>
                </a:cubicBezTo>
                <a:cubicBezTo>
                  <a:pt x="27765" y="12179"/>
                  <a:pt x="27793" y="12149"/>
                  <a:pt x="27824" y="12146"/>
                </a:cubicBezTo>
                <a:cubicBezTo>
                  <a:pt x="27979" y="12136"/>
                  <a:pt x="28131" y="12135"/>
                  <a:pt x="28285" y="12128"/>
                </a:cubicBezTo>
                <a:cubicBezTo>
                  <a:pt x="28470" y="12118"/>
                  <a:pt x="28499" y="12092"/>
                  <a:pt x="28520" y="11917"/>
                </a:cubicBezTo>
                <a:cubicBezTo>
                  <a:pt x="28520" y="11915"/>
                  <a:pt x="28524" y="11913"/>
                  <a:pt x="28539" y="11896"/>
                </a:cubicBezTo>
                <a:cubicBezTo>
                  <a:pt x="28762" y="11935"/>
                  <a:pt x="28994" y="11976"/>
                  <a:pt x="29227" y="12017"/>
                </a:cubicBezTo>
                <a:cubicBezTo>
                  <a:pt x="29258" y="12022"/>
                  <a:pt x="29291" y="12032"/>
                  <a:pt x="29322" y="12032"/>
                </a:cubicBezTo>
                <a:cubicBezTo>
                  <a:pt x="29358" y="12032"/>
                  <a:pt x="29390" y="12019"/>
                  <a:pt x="29415" y="11971"/>
                </a:cubicBezTo>
                <a:cubicBezTo>
                  <a:pt x="29417" y="11967"/>
                  <a:pt x="29428" y="11965"/>
                  <a:pt x="29440" y="11965"/>
                </a:cubicBezTo>
                <a:cubicBezTo>
                  <a:pt x="29450" y="11965"/>
                  <a:pt x="29459" y="11966"/>
                  <a:pt x="29466" y="11968"/>
                </a:cubicBezTo>
                <a:cubicBezTo>
                  <a:pt x="29621" y="11997"/>
                  <a:pt x="29775" y="12031"/>
                  <a:pt x="29929" y="12061"/>
                </a:cubicBezTo>
                <a:cubicBezTo>
                  <a:pt x="30034" y="12081"/>
                  <a:pt x="30140" y="12105"/>
                  <a:pt x="30247" y="12117"/>
                </a:cubicBezTo>
                <a:cubicBezTo>
                  <a:pt x="30259" y="12119"/>
                  <a:pt x="30270" y="12119"/>
                  <a:pt x="30280" y="12119"/>
                </a:cubicBezTo>
                <a:cubicBezTo>
                  <a:pt x="30356" y="12119"/>
                  <a:pt x="30369" y="12080"/>
                  <a:pt x="30335" y="11994"/>
                </a:cubicBezTo>
                <a:cubicBezTo>
                  <a:pt x="30326" y="11974"/>
                  <a:pt x="30314" y="11955"/>
                  <a:pt x="30301" y="11938"/>
                </a:cubicBezTo>
                <a:cubicBezTo>
                  <a:pt x="30109" y="11681"/>
                  <a:pt x="29884" y="11459"/>
                  <a:pt x="29601" y="11302"/>
                </a:cubicBezTo>
                <a:cubicBezTo>
                  <a:pt x="29577" y="11289"/>
                  <a:pt x="29539" y="11271"/>
                  <a:pt x="29538" y="11253"/>
                </a:cubicBezTo>
                <a:cubicBezTo>
                  <a:pt x="29528" y="11163"/>
                  <a:pt x="29456" y="11146"/>
                  <a:pt x="29394" y="11112"/>
                </a:cubicBezTo>
                <a:cubicBezTo>
                  <a:pt x="29323" y="11075"/>
                  <a:pt x="29253" y="11034"/>
                  <a:pt x="29186" y="10993"/>
                </a:cubicBezTo>
                <a:cubicBezTo>
                  <a:pt x="29072" y="10925"/>
                  <a:pt x="28961" y="10855"/>
                  <a:pt x="28849" y="10785"/>
                </a:cubicBezTo>
                <a:cubicBezTo>
                  <a:pt x="28821" y="10768"/>
                  <a:pt x="28798" y="10745"/>
                  <a:pt x="28773" y="10725"/>
                </a:cubicBezTo>
                <a:cubicBezTo>
                  <a:pt x="28874" y="10597"/>
                  <a:pt x="28860" y="10519"/>
                  <a:pt x="28730" y="10441"/>
                </a:cubicBezTo>
                <a:cubicBezTo>
                  <a:pt x="28648" y="10392"/>
                  <a:pt x="28559" y="10354"/>
                  <a:pt x="28476" y="10308"/>
                </a:cubicBezTo>
                <a:cubicBezTo>
                  <a:pt x="28396" y="10263"/>
                  <a:pt x="28318" y="10216"/>
                  <a:pt x="28239" y="10170"/>
                </a:cubicBezTo>
                <a:cubicBezTo>
                  <a:pt x="28300" y="10037"/>
                  <a:pt x="28296" y="10005"/>
                  <a:pt x="28202" y="9946"/>
                </a:cubicBezTo>
                <a:cubicBezTo>
                  <a:pt x="28181" y="9933"/>
                  <a:pt x="28159" y="9922"/>
                  <a:pt x="28136" y="9911"/>
                </a:cubicBezTo>
                <a:cubicBezTo>
                  <a:pt x="27987" y="9844"/>
                  <a:pt x="27838" y="9777"/>
                  <a:pt x="27690" y="9708"/>
                </a:cubicBezTo>
                <a:cubicBezTo>
                  <a:pt x="27664" y="9696"/>
                  <a:pt x="27640" y="9676"/>
                  <a:pt x="27614" y="9658"/>
                </a:cubicBezTo>
                <a:cubicBezTo>
                  <a:pt x="27624" y="9639"/>
                  <a:pt x="27626" y="9625"/>
                  <a:pt x="27635" y="9618"/>
                </a:cubicBezTo>
                <a:cubicBezTo>
                  <a:pt x="27686" y="9573"/>
                  <a:pt x="27740" y="9531"/>
                  <a:pt x="27791" y="9487"/>
                </a:cubicBezTo>
                <a:cubicBezTo>
                  <a:pt x="27845" y="9442"/>
                  <a:pt x="27824" y="9301"/>
                  <a:pt x="27765" y="9275"/>
                </a:cubicBezTo>
                <a:cubicBezTo>
                  <a:pt x="27600" y="9201"/>
                  <a:pt x="27440" y="9120"/>
                  <a:pt x="27284" y="9047"/>
                </a:cubicBezTo>
                <a:cubicBezTo>
                  <a:pt x="27302" y="8877"/>
                  <a:pt x="27276" y="8841"/>
                  <a:pt x="27130" y="8806"/>
                </a:cubicBezTo>
                <a:cubicBezTo>
                  <a:pt x="27045" y="8786"/>
                  <a:pt x="26960" y="8775"/>
                  <a:pt x="26876" y="8753"/>
                </a:cubicBezTo>
                <a:cubicBezTo>
                  <a:pt x="26782" y="8728"/>
                  <a:pt x="26693" y="8696"/>
                  <a:pt x="26587" y="8663"/>
                </a:cubicBezTo>
                <a:cubicBezTo>
                  <a:pt x="26626" y="8620"/>
                  <a:pt x="26649" y="8591"/>
                  <a:pt x="26674" y="8565"/>
                </a:cubicBezTo>
                <a:cubicBezTo>
                  <a:pt x="26763" y="8467"/>
                  <a:pt x="26753" y="8390"/>
                  <a:pt x="26633" y="8342"/>
                </a:cubicBezTo>
                <a:cubicBezTo>
                  <a:pt x="26526" y="8300"/>
                  <a:pt x="26412" y="8272"/>
                  <a:pt x="26297" y="8252"/>
                </a:cubicBezTo>
                <a:cubicBezTo>
                  <a:pt x="26151" y="8225"/>
                  <a:pt x="26002" y="8225"/>
                  <a:pt x="25872" y="8142"/>
                </a:cubicBezTo>
                <a:cubicBezTo>
                  <a:pt x="25795" y="8092"/>
                  <a:pt x="25716" y="8044"/>
                  <a:pt x="25631" y="8015"/>
                </a:cubicBezTo>
                <a:cubicBezTo>
                  <a:pt x="25538" y="7984"/>
                  <a:pt x="25559" y="7956"/>
                  <a:pt x="25600" y="7894"/>
                </a:cubicBezTo>
                <a:cubicBezTo>
                  <a:pt x="25707" y="7735"/>
                  <a:pt x="25811" y="7575"/>
                  <a:pt x="25904" y="7408"/>
                </a:cubicBezTo>
                <a:cubicBezTo>
                  <a:pt x="25958" y="7318"/>
                  <a:pt x="25932" y="7278"/>
                  <a:pt x="25847" y="7217"/>
                </a:cubicBezTo>
                <a:cubicBezTo>
                  <a:pt x="25726" y="7132"/>
                  <a:pt x="25589" y="7103"/>
                  <a:pt x="25447" y="7086"/>
                </a:cubicBezTo>
                <a:cubicBezTo>
                  <a:pt x="25380" y="7078"/>
                  <a:pt x="25349" y="7046"/>
                  <a:pt x="25364" y="6983"/>
                </a:cubicBezTo>
                <a:cubicBezTo>
                  <a:pt x="25388" y="6888"/>
                  <a:pt x="25332" y="6865"/>
                  <a:pt x="25260" y="6863"/>
                </a:cubicBezTo>
                <a:cubicBezTo>
                  <a:pt x="25252" y="6863"/>
                  <a:pt x="25243" y="6863"/>
                  <a:pt x="25234" y="6863"/>
                </a:cubicBezTo>
                <a:cubicBezTo>
                  <a:pt x="25118" y="6863"/>
                  <a:pt x="25003" y="6868"/>
                  <a:pt x="24888" y="6868"/>
                </a:cubicBezTo>
                <a:cubicBezTo>
                  <a:pt x="24864" y="6868"/>
                  <a:pt x="24841" y="6868"/>
                  <a:pt x="24817" y="6867"/>
                </a:cubicBezTo>
                <a:cubicBezTo>
                  <a:pt x="24741" y="6866"/>
                  <a:pt x="24667" y="6851"/>
                  <a:pt x="24579" y="6839"/>
                </a:cubicBezTo>
                <a:cubicBezTo>
                  <a:pt x="24598" y="6790"/>
                  <a:pt x="24608" y="6762"/>
                  <a:pt x="24621" y="6734"/>
                </a:cubicBezTo>
                <a:cubicBezTo>
                  <a:pt x="24662" y="6654"/>
                  <a:pt x="24648" y="6628"/>
                  <a:pt x="24561" y="6606"/>
                </a:cubicBezTo>
                <a:cubicBezTo>
                  <a:pt x="24462" y="6582"/>
                  <a:pt x="24360" y="6574"/>
                  <a:pt x="24260" y="6548"/>
                </a:cubicBezTo>
                <a:cubicBezTo>
                  <a:pt x="24186" y="6529"/>
                  <a:pt x="24111" y="6516"/>
                  <a:pt x="24035" y="6516"/>
                </a:cubicBezTo>
                <a:cubicBezTo>
                  <a:pt x="23969" y="6516"/>
                  <a:pt x="23903" y="6526"/>
                  <a:pt x="23838" y="6551"/>
                </a:cubicBezTo>
                <a:cubicBezTo>
                  <a:pt x="23823" y="6556"/>
                  <a:pt x="23800" y="6562"/>
                  <a:pt x="23783" y="6562"/>
                </a:cubicBezTo>
                <a:cubicBezTo>
                  <a:pt x="23774" y="6562"/>
                  <a:pt x="23766" y="6560"/>
                  <a:pt x="23762" y="6556"/>
                </a:cubicBezTo>
                <a:cubicBezTo>
                  <a:pt x="23745" y="6538"/>
                  <a:pt x="23731" y="6531"/>
                  <a:pt x="23717" y="6531"/>
                </a:cubicBezTo>
                <a:cubicBezTo>
                  <a:pt x="23697" y="6531"/>
                  <a:pt x="23679" y="6546"/>
                  <a:pt x="23658" y="6562"/>
                </a:cubicBezTo>
                <a:cubicBezTo>
                  <a:pt x="23640" y="6575"/>
                  <a:pt x="23614" y="6577"/>
                  <a:pt x="23576" y="6588"/>
                </a:cubicBezTo>
                <a:cubicBezTo>
                  <a:pt x="23604" y="6539"/>
                  <a:pt x="23624" y="6505"/>
                  <a:pt x="23661" y="6441"/>
                </a:cubicBezTo>
                <a:lnTo>
                  <a:pt x="23661" y="6441"/>
                </a:lnTo>
                <a:cubicBezTo>
                  <a:pt x="23481" y="6492"/>
                  <a:pt x="23306" y="6508"/>
                  <a:pt x="23135" y="6508"/>
                </a:cubicBezTo>
                <a:cubicBezTo>
                  <a:pt x="22944" y="6508"/>
                  <a:pt x="22757" y="6488"/>
                  <a:pt x="22570" y="6474"/>
                </a:cubicBezTo>
                <a:cubicBezTo>
                  <a:pt x="22616" y="6395"/>
                  <a:pt x="22656" y="6320"/>
                  <a:pt x="22704" y="6248"/>
                </a:cubicBezTo>
                <a:cubicBezTo>
                  <a:pt x="22769" y="6147"/>
                  <a:pt x="22754" y="6027"/>
                  <a:pt x="22786" y="5920"/>
                </a:cubicBezTo>
                <a:cubicBezTo>
                  <a:pt x="22833" y="5765"/>
                  <a:pt x="22913" y="5621"/>
                  <a:pt x="22972" y="5468"/>
                </a:cubicBezTo>
                <a:cubicBezTo>
                  <a:pt x="23006" y="5379"/>
                  <a:pt x="23029" y="5287"/>
                  <a:pt x="23049" y="5194"/>
                </a:cubicBezTo>
                <a:cubicBezTo>
                  <a:pt x="23061" y="5144"/>
                  <a:pt x="23046" y="5108"/>
                  <a:pt x="22990" y="5108"/>
                </a:cubicBezTo>
                <a:cubicBezTo>
                  <a:pt x="22986" y="5108"/>
                  <a:pt x="22981" y="5108"/>
                  <a:pt x="22976" y="5109"/>
                </a:cubicBezTo>
                <a:cubicBezTo>
                  <a:pt x="22823" y="5123"/>
                  <a:pt x="22669" y="5124"/>
                  <a:pt x="22518" y="5149"/>
                </a:cubicBezTo>
                <a:cubicBezTo>
                  <a:pt x="22359" y="5175"/>
                  <a:pt x="22204" y="5221"/>
                  <a:pt x="22044" y="5260"/>
                </a:cubicBezTo>
                <a:cubicBezTo>
                  <a:pt x="22031" y="5119"/>
                  <a:pt x="22006" y="5061"/>
                  <a:pt x="21933" y="5061"/>
                </a:cubicBezTo>
                <a:cubicBezTo>
                  <a:pt x="21901" y="5061"/>
                  <a:pt x="21860" y="5073"/>
                  <a:pt x="21806" y="5093"/>
                </a:cubicBezTo>
                <a:cubicBezTo>
                  <a:pt x="21679" y="5142"/>
                  <a:pt x="21551" y="5189"/>
                  <a:pt x="21429" y="5245"/>
                </a:cubicBezTo>
                <a:cubicBezTo>
                  <a:pt x="21259" y="5324"/>
                  <a:pt x="21064" y="5368"/>
                  <a:pt x="20978" y="5544"/>
                </a:cubicBezTo>
                <a:cubicBezTo>
                  <a:pt x="20945" y="5448"/>
                  <a:pt x="20908" y="5350"/>
                  <a:pt x="20877" y="5250"/>
                </a:cubicBezTo>
                <a:cubicBezTo>
                  <a:pt x="20857" y="5180"/>
                  <a:pt x="20849" y="5150"/>
                  <a:pt x="20826" y="5150"/>
                </a:cubicBezTo>
                <a:cubicBezTo>
                  <a:pt x="20808" y="5150"/>
                  <a:pt x="20782" y="5167"/>
                  <a:pt x="20736" y="5196"/>
                </a:cubicBezTo>
                <a:cubicBezTo>
                  <a:pt x="20703" y="5217"/>
                  <a:pt x="20676" y="5240"/>
                  <a:pt x="20642" y="5266"/>
                </a:cubicBezTo>
                <a:cubicBezTo>
                  <a:pt x="20641" y="5266"/>
                  <a:pt x="20640" y="5266"/>
                  <a:pt x="20639" y="5266"/>
                </a:cubicBezTo>
                <a:cubicBezTo>
                  <a:pt x="20631" y="5266"/>
                  <a:pt x="20619" y="5264"/>
                  <a:pt x="20607" y="5264"/>
                </a:cubicBezTo>
                <a:cubicBezTo>
                  <a:pt x="20597" y="5264"/>
                  <a:pt x="20588" y="5265"/>
                  <a:pt x="20582" y="5271"/>
                </a:cubicBezTo>
                <a:cubicBezTo>
                  <a:pt x="20454" y="5383"/>
                  <a:pt x="20325" y="5493"/>
                  <a:pt x="20207" y="5617"/>
                </a:cubicBezTo>
                <a:cubicBezTo>
                  <a:pt x="20141" y="5689"/>
                  <a:pt x="20094" y="5781"/>
                  <a:pt x="20039" y="5864"/>
                </a:cubicBezTo>
                <a:cubicBezTo>
                  <a:pt x="20038" y="5818"/>
                  <a:pt x="20050" y="5776"/>
                  <a:pt x="20070" y="5740"/>
                </a:cubicBezTo>
                <a:cubicBezTo>
                  <a:pt x="20323" y="5280"/>
                  <a:pt x="20570" y="4815"/>
                  <a:pt x="20832" y="4361"/>
                </a:cubicBezTo>
                <a:cubicBezTo>
                  <a:pt x="21194" y="3734"/>
                  <a:pt x="21565" y="3113"/>
                  <a:pt x="21938" y="2494"/>
                </a:cubicBezTo>
                <a:cubicBezTo>
                  <a:pt x="22098" y="2230"/>
                  <a:pt x="22282" y="1979"/>
                  <a:pt x="22439" y="1713"/>
                </a:cubicBezTo>
                <a:cubicBezTo>
                  <a:pt x="22491" y="1628"/>
                  <a:pt x="22496" y="1512"/>
                  <a:pt x="22517" y="1409"/>
                </a:cubicBezTo>
                <a:cubicBezTo>
                  <a:pt x="22519" y="1394"/>
                  <a:pt x="22499" y="1369"/>
                  <a:pt x="22483" y="1357"/>
                </a:cubicBezTo>
                <a:cubicBezTo>
                  <a:pt x="22388" y="1289"/>
                  <a:pt x="22288" y="1223"/>
                  <a:pt x="22173" y="1142"/>
                </a:cubicBezTo>
                <a:cubicBezTo>
                  <a:pt x="21815" y="1705"/>
                  <a:pt x="21437" y="2264"/>
                  <a:pt x="21100" y="2848"/>
                </a:cubicBezTo>
                <a:cubicBezTo>
                  <a:pt x="20765" y="3428"/>
                  <a:pt x="20436" y="4011"/>
                  <a:pt x="20122" y="4601"/>
                </a:cubicBezTo>
                <a:cubicBezTo>
                  <a:pt x="19807" y="5195"/>
                  <a:pt x="19512" y="5801"/>
                  <a:pt x="19206" y="6402"/>
                </a:cubicBezTo>
                <a:cubicBezTo>
                  <a:pt x="19190" y="6371"/>
                  <a:pt x="19189" y="6346"/>
                  <a:pt x="19190" y="6322"/>
                </a:cubicBezTo>
                <a:cubicBezTo>
                  <a:pt x="19200" y="6076"/>
                  <a:pt x="19211" y="5829"/>
                  <a:pt x="19225" y="5582"/>
                </a:cubicBezTo>
                <a:cubicBezTo>
                  <a:pt x="19240" y="5325"/>
                  <a:pt x="19247" y="5065"/>
                  <a:pt x="19283" y="4809"/>
                </a:cubicBezTo>
                <a:cubicBezTo>
                  <a:pt x="19318" y="4561"/>
                  <a:pt x="19325" y="4314"/>
                  <a:pt x="19306" y="4066"/>
                </a:cubicBezTo>
                <a:cubicBezTo>
                  <a:pt x="19299" y="3991"/>
                  <a:pt x="19270" y="3917"/>
                  <a:pt x="19247" y="3843"/>
                </a:cubicBezTo>
                <a:cubicBezTo>
                  <a:pt x="19234" y="3803"/>
                  <a:pt x="19215" y="3780"/>
                  <a:pt x="19187" y="3780"/>
                </a:cubicBezTo>
                <a:cubicBezTo>
                  <a:pt x="19171" y="3780"/>
                  <a:pt x="19152" y="3788"/>
                  <a:pt x="19129" y="3804"/>
                </a:cubicBezTo>
                <a:cubicBezTo>
                  <a:pt x="19073" y="3843"/>
                  <a:pt x="19010" y="3874"/>
                  <a:pt x="18936" y="3917"/>
                </a:cubicBezTo>
                <a:cubicBezTo>
                  <a:pt x="18877" y="3631"/>
                  <a:pt x="18823" y="3360"/>
                  <a:pt x="18766" y="3089"/>
                </a:cubicBezTo>
                <a:cubicBezTo>
                  <a:pt x="18746" y="2998"/>
                  <a:pt x="18726" y="2907"/>
                  <a:pt x="18695" y="2821"/>
                </a:cubicBezTo>
                <a:cubicBezTo>
                  <a:pt x="18676" y="2769"/>
                  <a:pt x="18659" y="2744"/>
                  <a:pt x="18635" y="2744"/>
                </a:cubicBezTo>
                <a:cubicBezTo>
                  <a:pt x="18615" y="2744"/>
                  <a:pt x="18591" y="2759"/>
                  <a:pt x="18558" y="2787"/>
                </a:cubicBezTo>
                <a:cubicBezTo>
                  <a:pt x="18515" y="2825"/>
                  <a:pt x="18474" y="2864"/>
                  <a:pt x="18432" y="2902"/>
                </a:cubicBezTo>
                <a:cubicBezTo>
                  <a:pt x="18404" y="2876"/>
                  <a:pt x="18381" y="2855"/>
                  <a:pt x="18350" y="2828"/>
                </a:cubicBezTo>
                <a:lnTo>
                  <a:pt x="18350" y="2828"/>
                </a:lnTo>
                <a:cubicBezTo>
                  <a:pt x="18377" y="2829"/>
                  <a:pt x="18394" y="2829"/>
                  <a:pt x="18417" y="2830"/>
                </a:cubicBezTo>
                <a:cubicBezTo>
                  <a:pt x="18365" y="2658"/>
                  <a:pt x="18278" y="2515"/>
                  <a:pt x="18160" y="2390"/>
                </a:cubicBezTo>
                <a:cubicBezTo>
                  <a:pt x="18146" y="2375"/>
                  <a:pt x="18125" y="2356"/>
                  <a:pt x="18109" y="2356"/>
                </a:cubicBezTo>
                <a:cubicBezTo>
                  <a:pt x="18108" y="2356"/>
                  <a:pt x="18108" y="2356"/>
                  <a:pt x="18108" y="2356"/>
                </a:cubicBezTo>
                <a:cubicBezTo>
                  <a:pt x="18103" y="2357"/>
                  <a:pt x="18098" y="2357"/>
                  <a:pt x="18093" y="2357"/>
                </a:cubicBezTo>
                <a:cubicBezTo>
                  <a:pt x="18023" y="2357"/>
                  <a:pt x="17994" y="2299"/>
                  <a:pt x="17955" y="2256"/>
                </a:cubicBezTo>
                <a:cubicBezTo>
                  <a:pt x="17859" y="2145"/>
                  <a:pt x="17773" y="2029"/>
                  <a:pt x="17634" y="1967"/>
                </a:cubicBezTo>
                <a:cubicBezTo>
                  <a:pt x="17609" y="1956"/>
                  <a:pt x="17588" y="1949"/>
                  <a:pt x="17570" y="1949"/>
                </a:cubicBezTo>
                <a:cubicBezTo>
                  <a:pt x="17541" y="1949"/>
                  <a:pt x="17520" y="1966"/>
                  <a:pt x="17502" y="2009"/>
                </a:cubicBezTo>
                <a:cubicBezTo>
                  <a:pt x="17434" y="2168"/>
                  <a:pt x="17360" y="2324"/>
                  <a:pt x="17290" y="2483"/>
                </a:cubicBezTo>
                <a:cubicBezTo>
                  <a:pt x="17285" y="2479"/>
                  <a:pt x="17266" y="2462"/>
                  <a:pt x="17246" y="2446"/>
                </a:cubicBezTo>
                <a:cubicBezTo>
                  <a:pt x="17216" y="2511"/>
                  <a:pt x="17187" y="2571"/>
                  <a:pt x="17153" y="2641"/>
                </a:cubicBezTo>
                <a:lnTo>
                  <a:pt x="17153" y="2641"/>
                </a:lnTo>
                <a:cubicBezTo>
                  <a:pt x="17150" y="2641"/>
                  <a:pt x="17134" y="2639"/>
                  <a:pt x="17120" y="2638"/>
                </a:cubicBezTo>
                <a:cubicBezTo>
                  <a:pt x="17102" y="2777"/>
                  <a:pt x="17087" y="2911"/>
                  <a:pt x="17069" y="3064"/>
                </a:cubicBezTo>
                <a:cubicBezTo>
                  <a:pt x="17043" y="3017"/>
                  <a:pt x="17022" y="2981"/>
                  <a:pt x="17003" y="2945"/>
                </a:cubicBezTo>
                <a:cubicBezTo>
                  <a:pt x="16886" y="2727"/>
                  <a:pt x="16785" y="2500"/>
                  <a:pt x="16652" y="2295"/>
                </a:cubicBezTo>
                <a:cubicBezTo>
                  <a:pt x="16469" y="2012"/>
                  <a:pt x="16266" y="1742"/>
                  <a:pt x="16065" y="1474"/>
                </a:cubicBezTo>
                <a:cubicBezTo>
                  <a:pt x="16017" y="1410"/>
                  <a:pt x="15942" y="1371"/>
                  <a:pt x="15861" y="1307"/>
                </a:cubicBezTo>
                <a:cubicBezTo>
                  <a:pt x="15860" y="1353"/>
                  <a:pt x="15860" y="1368"/>
                  <a:pt x="15860" y="1384"/>
                </a:cubicBezTo>
                <a:cubicBezTo>
                  <a:pt x="15840" y="1376"/>
                  <a:pt x="15820" y="1367"/>
                  <a:pt x="15799" y="1357"/>
                </a:cubicBezTo>
                <a:cubicBezTo>
                  <a:pt x="15763" y="1454"/>
                  <a:pt x="15731" y="1543"/>
                  <a:pt x="15698" y="1631"/>
                </a:cubicBezTo>
                <a:cubicBezTo>
                  <a:pt x="15665" y="1566"/>
                  <a:pt x="15635" y="1500"/>
                  <a:pt x="15598" y="1439"/>
                </a:cubicBezTo>
                <a:cubicBezTo>
                  <a:pt x="15558" y="1373"/>
                  <a:pt x="15512" y="1310"/>
                  <a:pt x="15464" y="1249"/>
                </a:cubicBezTo>
                <a:cubicBezTo>
                  <a:pt x="15418" y="1191"/>
                  <a:pt x="15395" y="1164"/>
                  <a:pt x="15370" y="1164"/>
                </a:cubicBezTo>
                <a:cubicBezTo>
                  <a:pt x="15350" y="1164"/>
                  <a:pt x="15328" y="1184"/>
                  <a:pt x="15290" y="1219"/>
                </a:cubicBezTo>
                <a:cubicBezTo>
                  <a:pt x="15145" y="1131"/>
                  <a:pt x="15008" y="1039"/>
                  <a:pt x="14863" y="962"/>
                </a:cubicBezTo>
                <a:cubicBezTo>
                  <a:pt x="14808" y="933"/>
                  <a:pt x="14775" y="917"/>
                  <a:pt x="14750" y="917"/>
                </a:cubicBezTo>
                <a:cubicBezTo>
                  <a:pt x="14714" y="917"/>
                  <a:pt x="14697" y="950"/>
                  <a:pt x="14661" y="1028"/>
                </a:cubicBezTo>
                <a:cubicBezTo>
                  <a:pt x="14610" y="1135"/>
                  <a:pt x="14573" y="1248"/>
                  <a:pt x="14533" y="1360"/>
                </a:cubicBezTo>
                <a:cubicBezTo>
                  <a:pt x="14523" y="1388"/>
                  <a:pt x="14528" y="1423"/>
                  <a:pt x="14526" y="1454"/>
                </a:cubicBezTo>
                <a:cubicBezTo>
                  <a:pt x="14503" y="1480"/>
                  <a:pt x="14496" y="1510"/>
                  <a:pt x="14488" y="1538"/>
                </a:cubicBezTo>
                <a:cubicBezTo>
                  <a:pt x="14486" y="1548"/>
                  <a:pt x="14490" y="1562"/>
                  <a:pt x="14485" y="1566"/>
                </a:cubicBezTo>
                <a:cubicBezTo>
                  <a:pt x="14429" y="1603"/>
                  <a:pt x="14398" y="1650"/>
                  <a:pt x="14419" y="1718"/>
                </a:cubicBezTo>
                <a:cubicBezTo>
                  <a:pt x="14398" y="1723"/>
                  <a:pt x="14374" y="1735"/>
                  <a:pt x="14355" y="1735"/>
                </a:cubicBezTo>
                <a:cubicBezTo>
                  <a:pt x="14350" y="1735"/>
                  <a:pt x="14346" y="1734"/>
                  <a:pt x="14342" y="1733"/>
                </a:cubicBezTo>
                <a:cubicBezTo>
                  <a:pt x="14312" y="1723"/>
                  <a:pt x="14291" y="1690"/>
                  <a:pt x="14264" y="1674"/>
                </a:cubicBezTo>
                <a:cubicBezTo>
                  <a:pt x="14155" y="1615"/>
                  <a:pt x="14034" y="1580"/>
                  <a:pt x="13932" y="1506"/>
                </a:cubicBezTo>
                <a:cubicBezTo>
                  <a:pt x="13854" y="1449"/>
                  <a:pt x="13765" y="1408"/>
                  <a:pt x="13683" y="1353"/>
                </a:cubicBezTo>
                <a:cubicBezTo>
                  <a:pt x="13583" y="1288"/>
                  <a:pt x="13489" y="1212"/>
                  <a:pt x="13386" y="1151"/>
                </a:cubicBezTo>
                <a:cubicBezTo>
                  <a:pt x="13364" y="1137"/>
                  <a:pt x="13344" y="1131"/>
                  <a:pt x="13326" y="1131"/>
                </a:cubicBezTo>
                <a:cubicBezTo>
                  <a:pt x="13287" y="1131"/>
                  <a:pt x="13261" y="1162"/>
                  <a:pt x="13248" y="1219"/>
                </a:cubicBezTo>
                <a:cubicBezTo>
                  <a:pt x="13236" y="1278"/>
                  <a:pt x="13222" y="1336"/>
                  <a:pt x="13212" y="1386"/>
                </a:cubicBezTo>
                <a:cubicBezTo>
                  <a:pt x="13171" y="1351"/>
                  <a:pt x="13138" y="1310"/>
                  <a:pt x="13093" y="1288"/>
                </a:cubicBezTo>
                <a:cubicBezTo>
                  <a:pt x="12898" y="1194"/>
                  <a:pt x="12705" y="1101"/>
                  <a:pt x="12506" y="1017"/>
                </a:cubicBezTo>
                <a:cubicBezTo>
                  <a:pt x="12438" y="988"/>
                  <a:pt x="12358" y="980"/>
                  <a:pt x="12283" y="973"/>
                </a:cubicBezTo>
                <a:cubicBezTo>
                  <a:pt x="12278" y="972"/>
                  <a:pt x="12273" y="972"/>
                  <a:pt x="12268" y="972"/>
                </a:cubicBezTo>
                <a:cubicBezTo>
                  <a:pt x="12220" y="972"/>
                  <a:pt x="12181" y="988"/>
                  <a:pt x="12191" y="1063"/>
                </a:cubicBezTo>
                <a:cubicBezTo>
                  <a:pt x="12201" y="1132"/>
                  <a:pt x="12188" y="1204"/>
                  <a:pt x="12187" y="1265"/>
                </a:cubicBezTo>
                <a:cubicBezTo>
                  <a:pt x="12096" y="1199"/>
                  <a:pt x="12011" y="1134"/>
                  <a:pt x="11921" y="1077"/>
                </a:cubicBezTo>
                <a:cubicBezTo>
                  <a:pt x="11812" y="1009"/>
                  <a:pt x="11700" y="944"/>
                  <a:pt x="11584" y="887"/>
                </a:cubicBezTo>
                <a:cubicBezTo>
                  <a:pt x="11477" y="834"/>
                  <a:pt x="11365" y="787"/>
                  <a:pt x="11252" y="748"/>
                </a:cubicBezTo>
                <a:cubicBezTo>
                  <a:pt x="11231" y="740"/>
                  <a:pt x="11211" y="736"/>
                  <a:pt x="11192" y="736"/>
                </a:cubicBezTo>
                <a:cubicBezTo>
                  <a:pt x="11145" y="736"/>
                  <a:pt x="11110" y="764"/>
                  <a:pt x="11106" y="841"/>
                </a:cubicBezTo>
                <a:cubicBezTo>
                  <a:pt x="10882" y="709"/>
                  <a:pt x="10665" y="582"/>
                  <a:pt x="10447" y="455"/>
                </a:cubicBezTo>
                <a:cubicBezTo>
                  <a:pt x="10422" y="440"/>
                  <a:pt x="10396" y="423"/>
                  <a:pt x="10374" y="423"/>
                </a:cubicBezTo>
                <a:cubicBezTo>
                  <a:pt x="10353" y="423"/>
                  <a:pt x="10335" y="439"/>
                  <a:pt x="10323" y="488"/>
                </a:cubicBezTo>
                <a:cubicBezTo>
                  <a:pt x="10297" y="458"/>
                  <a:pt x="10284" y="436"/>
                  <a:pt x="10264" y="422"/>
                </a:cubicBezTo>
                <a:cubicBezTo>
                  <a:pt x="10095" y="291"/>
                  <a:pt x="9928" y="155"/>
                  <a:pt x="9750" y="34"/>
                </a:cubicBezTo>
                <a:cubicBezTo>
                  <a:pt x="9702" y="0"/>
                  <a:pt x="9623" y="11"/>
                  <a:pt x="9559" y="2"/>
                </a:cubicBezTo>
                <a:close/>
              </a:path>
            </a:pathLst>
          </a:custGeom>
          <a:solidFill>
            <a:srgbClr val="003100">
              <a:alpha val="5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27"/>
          <p:cNvSpPr/>
          <p:nvPr/>
        </p:nvSpPr>
        <p:spPr>
          <a:xfrm rot="2143350" flipH="1">
            <a:off x="7706865" y="3356831"/>
            <a:ext cx="2854284" cy="2576584"/>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p27"/>
          <p:cNvSpPr/>
          <p:nvPr/>
        </p:nvSpPr>
        <p:spPr>
          <a:xfrm rot="10800000">
            <a:off x="8437406" y="1366853"/>
            <a:ext cx="580544" cy="507823"/>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4;p27"/>
          <p:cNvSpPr/>
          <p:nvPr/>
        </p:nvSpPr>
        <p:spPr>
          <a:xfrm rot="-8656650" flipH="1">
            <a:off x="-1464047" y="-831181"/>
            <a:ext cx="2854284" cy="2576584"/>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p27"/>
          <p:cNvSpPr/>
          <p:nvPr/>
        </p:nvSpPr>
        <p:spPr>
          <a:xfrm rot="-2101084" flipH="1">
            <a:off x="472517" y="4778557"/>
            <a:ext cx="4922096" cy="2499617"/>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003100">
              <a:alpha val="5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p27"/>
          <p:cNvSpPr/>
          <p:nvPr/>
        </p:nvSpPr>
        <p:spPr>
          <a:xfrm rot="-10539163" flipH="1">
            <a:off x="96890" y="4045098"/>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27"/>
          <p:cNvSpPr/>
          <p:nvPr/>
        </p:nvSpPr>
        <p:spPr>
          <a:xfrm>
            <a:off x="541375" y="4371957"/>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27"/>
          <p:cNvSpPr/>
          <p:nvPr/>
        </p:nvSpPr>
        <p:spPr>
          <a:xfrm rot="4225933">
            <a:off x="7171406" y="621285"/>
            <a:ext cx="4922068" cy="2499603"/>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27"/>
          <p:cNvSpPr/>
          <p:nvPr/>
        </p:nvSpPr>
        <p:spPr>
          <a:xfrm rot="7802917">
            <a:off x="1702640" y="104218"/>
            <a:ext cx="806911" cy="705782"/>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27"/>
          <p:cNvSpPr/>
          <p:nvPr/>
        </p:nvSpPr>
        <p:spPr>
          <a:xfrm rot="1152844">
            <a:off x="7063365" y="95914"/>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238"/>
        <p:cNvGrpSpPr/>
        <p:nvPr/>
      </p:nvGrpSpPr>
      <p:grpSpPr>
        <a:xfrm>
          <a:off x="0" y="0"/>
          <a:ext cx="0" cy="0"/>
          <a:chOff x="0" y="0"/>
          <a:chExt cx="0" cy="0"/>
        </a:xfrm>
      </p:grpSpPr>
      <p:sp>
        <p:nvSpPr>
          <p:cNvPr id="239" name="Google Shape;239;p45"/>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40" name="Google Shape;240;p45"/>
          <p:cNvSpPr/>
          <p:nvPr/>
        </p:nvSpPr>
        <p:spPr>
          <a:xfrm rot="-6390818">
            <a:off x="4402848" y="4688676"/>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45"/>
          <p:cNvSpPr/>
          <p:nvPr/>
        </p:nvSpPr>
        <p:spPr>
          <a:xfrm>
            <a:off x="8602237" y="1644657"/>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p45"/>
          <p:cNvSpPr/>
          <p:nvPr/>
        </p:nvSpPr>
        <p:spPr>
          <a:xfrm rot="10800000">
            <a:off x="5752850" y="4352800"/>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p45"/>
          <p:cNvSpPr/>
          <p:nvPr/>
        </p:nvSpPr>
        <p:spPr>
          <a:xfrm rot="-8100000">
            <a:off x="8515912" y="4442044"/>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p45"/>
          <p:cNvSpPr/>
          <p:nvPr/>
        </p:nvSpPr>
        <p:spPr>
          <a:xfrm rot="-9647156">
            <a:off x="1045865" y="-62074"/>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Google Shape;245;p45"/>
          <p:cNvSpPr/>
          <p:nvPr/>
        </p:nvSpPr>
        <p:spPr>
          <a:xfrm rot="-9647156">
            <a:off x="65503" y="436925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p45"/>
          <p:cNvSpPr/>
          <p:nvPr/>
        </p:nvSpPr>
        <p:spPr>
          <a:xfrm rot="-4190590">
            <a:off x="6143910" y="-288623"/>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 name="Google Shape;247;p45"/>
          <p:cNvSpPr/>
          <p:nvPr/>
        </p:nvSpPr>
        <p:spPr>
          <a:xfrm rot="-10539163" flipH="1">
            <a:off x="-91248" y="377323"/>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248"/>
        <p:cNvGrpSpPr/>
        <p:nvPr/>
      </p:nvGrpSpPr>
      <p:grpSpPr>
        <a:xfrm>
          <a:off x="0" y="0"/>
          <a:ext cx="0" cy="0"/>
          <a:chOff x="0" y="0"/>
          <a:chExt cx="0" cy="0"/>
        </a:xfrm>
      </p:grpSpPr>
      <p:sp>
        <p:nvSpPr>
          <p:cNvPr id="249" name="Google Shape;249;p46"/>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50" name="Google Shape;250;p46"/>
          <p:cNvSpPr/>
          <p:nvPr/>
        </p:nvSpPr>
        <p:spPr>
          <a:xfrm rot="10362180" flipH="1">
            <a:off x="-1944624" y="241979"/>
            <a:ext cx="2854292" cy="2576438"/>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A2D78D">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 name="Google Shape;251;p46"/>
          <p:cNvSpPr/>
          <p:nvPr/>
        </p:nvSpPr>
        <p:spPr>
          <a:xfrm rot="-10539163" flipH="1">
            <a:off x="4842702" y="20486"/>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46"/>
          <p:cNvSpPr/>
          <p:nvPr/>
        </p:nvSpPr>
        <p:spPr>
          <a:xfrm rot="-6390818">
            <a:off x="6003873" y="4538701"/>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p46"/>
          <p:cNvSpPr/>
          <p:nvPr/>
        </p:nvSpPr>
        <p:spPr>
          <a:xfrm>
            <a:off x="6081562" y="-534018"/>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p46"/>
          <p:cNvSpPr/>
          <p:nvPr/>
        </p:nvSpPr>
        <p:spPr>
          <a:xfrm rot="10800000">
            <a:off x="1799513" y="4629150"/>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p46"/>
          <p:cNvSpPr/>
          <p:nvPr/>
        </p:nvSpPr>
        <p:spPr>
          <a:xfrm rot="-8100000">
            <a:off x="8358662" y="4886594"/>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p46"/>
          <p:cNvSpPr/>
          <p:nvPr/>
        </p:nvSpPr>
        <p:spPr>
          <a:xfrm rot="-9647156">
            <a:off x="1865015" y="-98674"/>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p46"/>
          <p:cNvSpPr/>
          <p:nvPr/>
        </p:nvSpPr>
        <p:spPr>
          <a:xfrm rot="-9647156">
            <a:off x="1257678" y="4855726"/>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46"/>
          <p:cNvSpPr/>
          <p:nvPr/>
        </p:nvSpPr>
        <p:spPr>
          <a:xfrm rot="-6390818">
            <a:off x="-206427" y="3300451"/>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259"/>
        <p:cNvGrpSpPr/>
        <p:nvPr/>
      </p:nvGrpSpPr>
      <p:grpSpPr>
        <a:xfrm>
          <a:off x="0" y="0"/>
          <a:ext cx="0" cy="0"/>
          <a:chOff x="0" y="0"/>
          <a:chExt cx="0" cy="0"/>
        </a:xfrm>
      </p:grpSpPr>
      <p:sp>
        <p:nvSpPr>
          <p:cNvPr id="260" name="Google Shape;260;p47"/>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61" name="Google Shape;261;p47"/>
          <p:cNvSpPr/>
          <p:nvPr/>
        </p:nvSpPr>
        <p:spPr>
          <a:xfrm rot="-10539163" flipH="1">
            <a:off x="8150990" y="-171739"/>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47"/>
          <p:cNvSpPr/>
          <p:nvPr/>
        </p:nvSpPr>
        <p:spPr>
          <a:xfrm>
            <a:off x="6582362" y="-411205"/>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47"/>
          <p:cNvSpPr/>
          <p:nvPr/>
        </p:nvSpPr>
        <p:spPr>
          <a:xfrm rot="-8100000">
            <a:off x="85137" y="1599344"/>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47"/>
          <p:cNvSpPr/>
          <p:nvPr/>
        </p:nvSpPr>
        <p:spPr>
          <a:xfrm rot="-9647156">
            <a:off x="8602165" y="69965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47"/>
          <p:cNvSpPr/>
          <p:nvPr/>
        </p:nvSpPr>
        <p:spPr>
          <a:xfrm rot="-4190590">
            <a:off x="1637685" y="-491773"/>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47"/>
          <p:cNvSpPr/>
          <p:nvPr/>
        </p:nvSpPr>
        <p:spPr>
          <a:xfrm rot="6874880">
            <a:off x="-3318526" y="125942"/>
            <a:ext cx="4922058" cy="2499598"/>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47"/>
          <p:cNvSpPr/>
          <p:nvPr/>
        </p:nvSpPr>
        <p:spPr>
          <a:xfrm rot="-6390818">
            <a:off x="-112727" y="4689851"/>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47"/>
          <p:cNvSpPr/>
          <p:nvPr/>
        </p:nvSpPr>
        <p:spPr>
          <a:xfrm rot="10800000">
            <a:off x="4560175" y="4699650"/>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47"/>
          <p:cNvSpPr/>
          <p:nvPr/>
        </p:nvSpPr>
        <p:spPr>
          <a:xfrm rot="-9647156">
            <a:off x="1126978" y="476470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270"/>
        <p:cNvGrpSpPr/>
        <p:nvPr/>
      </p:nvGrpSpPr>
      <p:grpSpPr>
        <a:xfrm>
          <a:off x="0" y="0"/>
          <a:ext cx="0" cy="0"/>
          <a:chOff x="0" y="0"/>
          <a:chExt cx="0" cy="0"/>
        </a:xfrm>
      </p:grpSpPr>
      <p:sp>
        <p:nvSpPr>
          <p:cNvPr id="271" name="Google Shape;271;p48"/>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72" name="Google Shape;272;p48"/>
          <p:cNvSpPr/>
          <p:nvPr/>
        </p:nvSpPr>
        <p:spPr>
          <a:xfrm rot="-10539163" flipH="1">
            <a:off x="3047377" y="4771811"/>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48"/>
          <p:cNvSpPr/>
          <p:nvPr/>
        </p:nvSpPr>
        <p:spPr>
          <a:xfrm rot="-6390818">
            <a:off x="-209152" y="1792351"/>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48"/>
          <p:cNvSpPr/>
          <p:nvPr/>
        </p:nvSpPr>
        <p:spPr>
          <a:xfrm>
            <a:off x="8430787" y="3181732"/>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48"/>
          <p:cNvSpPr/>
          <p:nvPr/>
        </p:nvSpPr>
        <p:spPr>
          <a:xfrm rot="-9647156">
            <a:off x="65490" y="15560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48"/>
          <p:cNvSpPr/>
          <p:nvPr/>
        </p:nvSpPr>
        <p:spPr>
          <a:xfrm rot="1269657">
            <a:off x="-1748073" y="4137153"/>
            <a:ext cx="4922594" cy="2499870"/>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48"/>
          <p:cNvSpPr/>
          <p:nvPr/>
        </p:nvSpPr>
        <p:spPr>
          <a:xfrm rot="-9647156">
            <a:off x="8192603" y="4673626"/>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48"/>
          <p:cNvSpPr/>
          <p:nvPr/>
        </p:nvSpPr>
        <p:spPr>
          <a:xfrm rot="-8100000">
            <a:off x="6580137" y="-220931"/>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48"/>
          <p:cNvSpPr/>
          <p:nvPr/>
        </p:nvSpPr>
        <p:spPr>
          <a:xfrm rot="-4190590">
            <a:off x="4857135" y="-334048"/>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9">
  <p:cSld name="Title only 9">
    <p:spTree>
      <p:nvGrpSpPr>
        <p:cNvPr id="1" name="Shape 280"/>
        <p:cNvGrpSpPr/>
        <p:nvPr/>
      </p:nvGrpSpPr>
      <p:grpSpPr>
        <a:xfrm>
          <a:off x="0" y="0"/>
          <a:ext cx="0" cy="0"/>
          <a:chOff x="0" y="0"/>
          <a:chExt cx="0" cy="0"/>
        </a:xfrm>
      </p:grpSpPr>
      <p:sp>
        <p:nvSpPr>
          <p:cNvPr id="281" name="Google Shape;281;p49"/>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82" name="Google Shape;282;p49"/>
          <p:cNvSpPr/>
          <p:nvPr/>
        </p:nvSpPr>
        <p:spPr>
          <a:xfrm rot="-10539163" flipH="1">
            <a:off x="8282665" y="3028661"/>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49"/>
          <p:cNvSpPr/>
          <p:nvPr/>
        </p:nvSpPr>
        <p:spPr>
          <a:xfrm rot="-6390818">
            <a:off x="289273" y="-215087"/>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p49"/>
          <p:cNvSpPr/>
          <p:nvPr/>
        </p:nvSpPr>
        <p:spPr>
          <a:xfrm>
            <a:off x="8002787" y="-300543"/>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49"/>
          <p:cNvSpPr/>
          <p:nvPr/>
        </p:nvSpPr>
        <p:spPr>
          <a:xfrm rot="-8100000">
            <a:off x="8951262" y="767744"/>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p49"/>
          <p:cNvSpPr/>
          <p:nvPr/>
        </p:nvSpPr>
        <p:spPr>
          <a:xfrm rot="-9647156">
            <a:off x="65490" y="914526"/>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49"/>
          <p:cNvSpPr/>
          <p:nvPr/>
        </p:nvSpPr>
        <p:spPr>
          <a:xfrm rot="4067193">
            <a:off x="-1990618" y="4190710"/>
            <a:ext cx="4922693" cy="2499920"/>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49"/>
          <p:cNvSpPr/>
          <p:nvPr/>
        </p:nvSpPr>
        <p:spPr>
          <a:xfrm rot="-9647156">
            <a:off x="8496278" y="4286026"/>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49"/>
          <p:cNvSpPr/>
          <p:nvPr/>
        </p:nvSpPr>
        <p:spPr>
          <a:xfrm rot="-10621084">
            <a:off x="2968772" y="-1990940"/>
            <a:ext cx="4922768" cy="2499958"/>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49"/>
          <p:cNvSpPr/>
          <p:nvPr/>
        </p:nvSpPr>
        <p:spPr>
          <a:xfrm rot="10800000">
            <a:off x="6993788" y="4535250"/>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10">
  <p:cSld name="Title only 10">
    <p:spTree>
      <p:nvGrpSpPr>
        <p:cNvPr id="1" name="Shape 291"/>
        <p:cNvGrpSpPr/>
        <p:nvPr/>
      </p:nvGrpSpPr>
      <p:grpSpPr>
        <a:xfrm>
          <a:off x="0" y="0"/>
          <a:ext cx="0" cy="0"/>
          <a:chOff x="0" y="0"/>
          <a:chExt cx="0" cy="0"/>
        </a:xfrm>
      </p:grpSpPr>
      <p:sp>
        <p:nvSpPr>
          <p:cNvPr id="292" name="Google Shape;292;p50"/>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93" name="Google Shape;293;p50"/>
          <p:cNvSpPr/>
          <p:nvPr/>
        </p:nvSpPr>
        <p:spPr>
          <a:xfrm rot="-10539163" flipH="1">
            <a:off x="5957352" y="4691898"/>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50"/>
          <p:cNvSpPr/>
          <p:nvPr/>
        </p:nvSpPr>
        <p:spPr>
          <a:xfrm rot="-6390818">
            <a:off x="-202227" y="774126"/>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p50"/>
          <p:cNvSpPr/>
          <p:nvPr/>
        </p:nvSpPr>
        <p:spPr>
          <a:xfrm>
            <a:off x="8602237" y="1888432"/>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p50"/>
          <p:cNvSpPr/>
          <p:nvPr/>
        </p:nvSpPr>
        <p:spPr>
          <a:xfrm rot="-8100000">
            <a:off x="8509137" y="1106969"/>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p50"/>
          <p:cNvSpPr/>
          <p:nvPr/>
        </p:nvSpPr>
        <p:spPr>
          <a:xfrm rot="3163860">
            <a:off x="7246205" y="-3529"/>
            <a:ext cx="4922046" cy="2499592"/>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p50"/>
          <p:cNvSpPr/>
          <p:nvPr/>
        </p:nvSpPr>
        <p:spPr>
          <a:xfrm rot="-9647156">
            <a:off x="4282490" y="446830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p50"/>
          <p:cNvSpPr/>
          <p:nvPr/>
        </p:nvSpPr>
        <p:spPr>
          <a:xfrm rot="-9647156">
            <a:off x="304728" y="-13324"/>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50"/>
          <p:cNvSpPr/>
          <p:nvPr/>
        </p:nvSpPr>
        <p:spPr>
          <a:xfrm rot="-4190590">
            <a:off x="2293885" y="4476077"/>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p50"/>
          <p:cNvSpPr/>
          <p:nvPr/>
        </p:nvSpPr>
        <p:spPr>
          <a:xfrm rot="10800000">
            <a:off x="6314075" y="-392300"/>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11">
  <p:cSld name="Title only 11">
    <p:spTree>
      <p:nvGrpSpPr>
        <p:cNvPr id="1" name="Shape 302"/>
        <p:cNvGrpSpPr/>
        <p:nvPr/>
      </p:nvGrpSpPr>
      <p:grpSpPr>
        <a:xfrm>
          <a:off x="0" y="0"/>
          <a:ext cx="0" cy="0"/>
          <a:chOff x="0" y="0"/>
          <a:chExt cx="0" cy="0"/>
        </a:xfrm>
      </p:grpSpPr>
      <p:sp>
        <p:nvSpPr>
          <p:cNvPr id="303" name="Google Shape;303;p5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304" name="Google Shape;304;p51"/>
          <p:cNvSpPr/>
          <p:nvPr/>
        </p:nvSpPr>
        <p:spPr>
          <a:xfrm rot="-10539163" flipH="1">
            <a:off x="6664402" y="-61077"/>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51"/>
          <p:cNvSpPr/>
          <p:nvPr/>
        </p:nvSpPr>
        <p:spPr>
          <a:xfrm rot="-6390818">
            <a:off x="172073" y="4197376"/>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51"/>
          <p:cNvSpPr/>
          <p:nvPr/>
        </p:nvSpPr>
        <p:spPr>
          <a:xfrm>
            <a:off x="8430787" y="445032"/>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51"/>
          <p:cNvSpPr/>
          <p:nvPr/>
        </p:nvSpPr>
        <p:spPr>
          <a:xfrm rot="10800000">
            <a:off x="4481725" y="-549475"/>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51"/>
          <p:cNvSpPr/>
          <p:nvPr/>
        </p:nvSpPr>
        <p:spPr>
          <a:xfrm rot="5099972">
            <a:off x="-2899365" y="2429219"/>
            <a:ext cx="4921926" cy="2499531"/>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51"/>
          <p:cNvSpPr/>
          <p:nvPr/>
        </p:nvSpPr>
        <p:spPr>
          <a:xfrm rot="-9647156">
            <a:off x="7954890" y="-50349"/>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51"/>
          <p:cNvSpPr/>
          <p:nvPr/>
        </p:nvSpPr>
        <p:spPr>
          <a:xfrm rot="1269657">
            <a:off x="7794714" y="4421453"/>
            <a:ext cx="4922594" cy="2499870"/>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51"/>
          <p:cNvSpPr/>
          <p:nvPr/>
        </p:nvSpPr>
        <p:spPr>
          <a:xfrm rot="-4190590">
            <a:off x="1344435" y="4345927"/>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51"/>
          <p:cNvSpPr/>
          <p:nvPr/>
        </p:nvSpPr>
        <p:spPr>
          <a:xfrm rot="-9647156">
            <a:off x="178153" y="40315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13"/>
        <p:cNvGrpSpPr/>
        <p:nvPr/>
      </p:nvGrpSpPr>
      <p:grpSpPr>
        <a:xfrm>
          <a:off x="0" y="0"/>
          <a:ext cx="0" cy="0"/>
          <a:chOff x="0" y="0"/>
          <a:chExt cx="0" cy="0"/>
        </a:xfrm>
      </p:grpSpPr>
      <p:sp>
        <p:nvSpPr>
          <p:cNvPr id="314" name="Google Shape;314;p52"/>
          <p:cNvSpPr txBox="1">
            <a:spLocks noGrp="1"/>
          </p:cNvSpPr>
          <p:nvPr>
            <p:ph type="ctrTitle"/>
          </p:nvPr>
        </p:nvSpPr>
        <p:spPr>
          <a:xfrm>
            <a:off x="4588375" y="601750"/>
            <a:ext cx="3842400" cy="12801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8500"/>
              <a:buNone/>
              <a:defRPr sz="7200"/>
            </a:lvl1pPr>
            <a:lvl2pPr lvl="1" algn="ctr">
              <a:lnSpc>
                <a:spcPct val="100000"/>
              </a:lnSpc>
              <a:spcBef>
                <a:spcPts val="0"/>
              </a:spcBef>
              <a:spcAft>
                <a:spcPts val="0"/>
              </a:spcAft>
              <a:buSzPts val="8500"/>
              <a:buNone/>
              <a:defRPr sz="8500"/>
            </a:lvl2pPr>
            <a:lvl3pPr lvl="2" algn="ctr">
              <a:lnSpc>
                <a:spcPct val="100000"/>
              </a:lnSpc>
              <a:spcBef>
                <a:spcPts val="0"/>
              </a:spcBef>
              <a:spcAft>
                <a:spcPts val="0"/>
              </a:spcAft>
              <a:buSzPts val="8500"/>
              <a:buNone/>
              <a:defRPr sz="8500"/>
            </a:lvl3pPr>
            <a:lvl4pPr lvl="3" algn="ctr">
              <a:lnSpc>
                <a:spcPct val="100000"/>
              </a:lnSpc>
              <a:spcBef>
                <a:spcPts val="0"/>
              </a:spcBef>
              <a:spcAft>
                <a:spcPts val="0"/>
              </a:spcAft>
              <a:buSzPts val="8500"/>
              <a:buNone/>
              <a:defRPr sz="8500"/>
            </a:lvl4pPr>
            <a:lvl5pPr lvl="4" algn="ctr">
              <a:lnSpc>
                <a:spcPct val="100000"/>
              </a:lnSpc>
              <a:spcBef>
                <a:spcPts val="0"/>
              </a:spcBef>
              <a:spcAft>
                <a:spcPts val="0"/>
              </a:spcAft>
              <a:buSzPts val="8500"/>
              <a:buNone/>
              <a:defRPr sz="8500"/>
            </a:lvl5pPr>
            <a:lvl6pPr lvl="5" algn="ctr">
              <a:lnSpc>
                <a:spcPct val="100000"/>
              </a:lnSpc>
              <a:spcBef>
                <a:spcPts val="0"/>
              </a:spcBef>
              <a:spcAft>
                <a:spcPts val="0"/>
              </a:spcAft>
              <a:buSzPts val="8500"/>
              <a:buNone/>
              <a:defRPr sz="8500"/>
            </a:lvl6pPr>
            <a:lvl7pPr lvl="6" algn="ctr">
              <a:lnSpc>
                <a:spcPct val="100000"/>
              </a:lnSpc>
              <a:spcBef>
                <a:spcPts val="0"/>
              </a:spcBef>
              <a:spcAft>
                <a:spcPts val="0"/>
              </a:spcAft>
              <a:buSzPts val="8500"/>
              <a:buNone/>
              <a:defRPr sz="8500"/>
            </a:lvl7pPr>
            <a:lvl8pPr lvl="7" algn="ctr">
              <a:lnSpc>
                <a:spcPct val="100000"/>
              </a:lnSpc>
              <a:spcBef>
                <a:spcPts val="0"/>
              </a:spcBef>
              <a:spcAft>
                <a:spcPts val="0"/>
              </a:spcAft>
              <a:buSzPts val="8500"/>
              <a:buNone/>
              <a:defRPr sz="8500"/>
            </a:lvl8pPr>
            <a:lvl9pPr lvl="8" algn="ctr">
              <a:lnSpc>
                <a:spcPct val="100000"/>
              </a:lnSpc>
              <a:spcBef>
                <a:spcPts val="0"/>
              </a:spcBef>
              <a:spcAft>
                <a:spcPts val="0"/>
              </a:spcAft>
              <a:buSzPts val="8500"/>
              <a:buNone/>
              <a:defRPr sz="8500"/>
            </a:lvl9pPr>
          </a:lstStyle>
          <a:p>
            <a:endParaRPr/>
          </a:p>
        </p:txBody>
      </p:sp>
      <p:sp>
        <p:nvSpPr>
          <p:cNvPr id="315" name="Google Shape;315;p52"/>
          <p:cNvSpPr txBox="1">
            <a:spLocks noGrp="1"/>
          </p:cNvSpPr>
          <p:nvPr>
            <p:ph type="subTitle" idx="1"/>
          </p:nvPr>
        </p:nvSpPr>
        <p:spPr>
          <a:xfrm>
            <a:off x="4588375" y="2339394"/>
            <a:ext cx="3842400" cy="399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2000" b="1">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316" name="Google Shape;316;p52"/>
          <p:cNvSpPr txBox="1">
            <a:spLocks noGrp="1"/>
          </p:cNvSpPr>
          <p:nvPr>
            <p:ph type="subTitle" idx="2"/>
          </p:nvPr>
        </p:nvSpPr>
        <p:spPr>
          <a:xfrm>
            <a:off x="4588375" y="2743932"/>
            <a:ext cx="3842400" cy="7443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317" name="Google Shape;317;p52"/>
          <p:cNvSpPr>
            <a:spLocks noGrp="1"/>
          </p:cNvSpPr>
          <p:nvPr>
            <p:ph type="pic" idx="3"/>
          </p:nvPr>
        </p:nvSpPr>
        <p:spPr>
          <a:xfrm>
            <a:off x="713225" y="848250"/>
            <a:ext cx="3447000" cy="3447000"/>
          </a:xfrm>
          <a:prstGeom prst="ellipse">
            <a:avLst/>
          </a:prstGeom>
          <a:noFill/>
          <a:ln>
            <a:noFill/>
          </a:ln>
        </p:spPr>
      </p:sp>
      <p:sp>
        <p:nvSpPr>
          <p:cNvPr id="318" name="Google Shape;318;p52"/>
          <p:cNvSpPr/>
          <p:nvPr/>
        </p:nvSpPr>
        <p:spPr>
          <a:xfrm>
            <a:off x="-217913" y="49982"/>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52"/>
          <p:cNvSpPr/>
          <p:nvPr/>
        </p:nvSpPr>
        <p:spPr>
          <a:xfrm rot="-8100000">
            <a:off x="7558562" y="-19481"/>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52"/>
          <p:cNvSpPr/>
          <p:nvPr/>
        </p:nvSpPr>
        <p:spPr>
          <a:xfrm rot="-10539163" flipH="1">
            <a:off x="4842702" y="20486"/>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52"/>
          <p:cNvSpPr/>
          <p:nvPr/>
        </p:nvSpPr>
        <p:spPr>
          <a:xfrm rot="-4190590">
            <a:off x="2380635" y="-276898"/>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52"/>
          <p:cNvSpPr/>
          <p:nvPr/>
        </p:nvSpPr>
        <p:spPr>
          <a:xfrm rot="-9647156">
            <a:off x="1445915" y="300176"/>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52"/>
          <p:cNvSpPr/>
          <p:nvPr/>
        </p:nvSpPr>
        <p:spPr>
          <a:xfrm rot="-5933174" flipH="1">
            <a:off x="7712440" y="1472362"/>
            <a:ext cx="2854331" cy="2576481"/>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A2D78D">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52"/>
          <p:cNvSpPr/>
          <p:nvPr/>
        </p:nvSpPr>
        <p:spPr>
          <a:xfrm rot="1269657">
            <a:off x="-911423" y="4328478"/>
            <a:ext cx="4922594" cy="2499870"/>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52"/>
          <p:cNvSpPr/>
          <p:nvPr/>
        </p:nvSpPr>
        <p:spPr>
          <a:xfrm rot="-9647156">
            <a:off x="8134328" y="4267926"/>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52"/>
          <p:cNvSpPr/>
          <p:nvPr/>
        </p:nvSpPr>
        <p:spPr>
          <a:xfrm rot="-6390818">
            <a:off x="3606023" y="4294401"/>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52"/>
          <p:cNvSpPr/>
          <p:nvPr/>
        </p:nvSpPr>
        <p:spPr>
          <a:xfrm rot="10800000">
            <a:off x="6805225" y="4350300"/>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52"/>
          <p:cNvSpPr txBox="1"/>
          <p:nvPr/>
        </p:nvSpPr>
        <p:spPr>
          <a:xfrm>
            <a:off x="4588375" y="3524250"/>
            <a:ext cx="3842400" cy="642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300"/>
              </a:spcBef>
              <a:spcAft>
                <a:spcPts val="0"/>
              </a:spcAft>
              <a:buClr>
                <a:srgbClr val="000000"/>
              </a:buClr>
              <a:buSzPts val="1000"/>
              <a:buFont typeface="Arial"/>
              <a:buNone/>
            </a:pPr>
            <a:r>
              <a:rPr lang="en-US" sz="1000" b="0" i="0" u="none" strike="noStrike" cap="none">
                <a:solidFill>
                  <a:schemeClr val="dk1"/>
                </a:solidFill>
                <a:latin typeface="Open Sans"/>
                <a:ea typeface="Open Sans"/>
                <a:cs typeface="Open Sans"/>
                <a:sym typeface="Open Sans"/>
              </a:rPr>
              <a:t>CREDITS: This presentation template was created by </a:t>
            </a:r>
            <a:endParaRPr sz="1000" b="0" i="0" u="none" strike="noStrike" cap="none">
              <a:solidFill>
                <a:schemeClr val="dk1"/>
              </a:solidFill>
              <a:latin typeface="Open Sans"/>
              <a:ea typeface="Open Sans"/>
              <a:cs typeface="Open Sans"/>
              <a:sym typeface="Open Sans"/>
            </a:endParaRPr>
          </a:p>
          <a:p>
            <a:pPr marL="0" marR="0" lvl="0" indent="0" algn="l" rtl="0">
              <a:lnSpc>
                <a:spcPct val="100000"/>
              </a:lnSpc>
              <a:spcBef>
                <a:spcPts val="300"/>
              </a:spcBef>
              <a:spcAft>
                <a:spcPts val="0"/>
              </a:spcAft>
              <a:buClr>
                <a:srgbClr val="000000"/>
              </a:buClr>
              <a:buSzPts val="1000"/>
              <a:buFont typeface="Arial"/>
              <a:buNone/>
            </a:pPr>
            <a:r>
              <a:rPr lang="en-US" sz="1000" b="1" i="0" u="sng" strike="noStrike" cap="none">
                <a:solidFill>
                  <a:schemeClr val="dk1"/>
                </a:solidFill>
                <a:latin typeface="Open Sans"/>
                <a:ea typeface="Open Sans"/>
                <a:cs typeface="Open Sans"/>
                <a:sym typeface="Open Sans"/>
                <a:hlinkClick r:id="rId2">
                  <a:extLst>
                    <a:ext uri="{A12FA001-AC4F-418D-AE19-62706E023703}">
                      <ahyp:hlinkClr xmlns:ahyp="http://schemas.microsoft.com/office/drawing/2018/hyperlinkcolor" val="tx"/>
                    </a:ext>
                  </a:extLst>
                </a:hlinkClick>
              </a:rPr>
              <a:t>Slidesgo</a:t>
            </a:r>
            <a:r>
              <a:rPr lang="en-US" sz="1000" b="0" i="0" u="none" strike="noStrike" cap="none">
                <a:solidFill>
                  <a:schemeClr val="dk1"/>
                </a:solidFill>
                <a:latin typeface="Open Sans"/>
                <a:ea typeface="Open Sans"/>
                <a:cs typeface="Open Sans"/>
                <a:sym typeface="Open Sans"/>
              </a:rPr>
              <a:t>, and includes icons by </a:t>
            </a:r>
            <a:r>
              <a:rPr lang="en-US" sz="1000" b="1" i="0" u="sng" strike="noStrike" cap="none">
                <a:solidFill>
                  <a:schemeClr val="dk1"/>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Flaticon</a:t>
            </a:r>
            <a:r>
              <a:rPr lang="en-US" sz="1000" b="0" i="0" u="none" strike="noStrike" cap="none">
                <a:solidFill>
                  <a:schemeClr val="dk1"/>
                </a:solidFill>
                <a:latin typeface="Open Sans"/>
                <a:ea typeface="Open Sans"/>
                <a:cs typeface="Open Sans"/>
                <a:sym typeface="Open Sans"/>
              </a:rPr>
              <a:t>, and infographics &amp; images by </a:t>
            </a:r>
            <a:r>
              <a:rPr lang="en-US" sz="1000" b="1" i="0" u="sng" strike="noStrike" cap="none">
                <a:solidFill>
                  <a:schemeClr val="dk1"/>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Freepik</a:t>
            </a:r>
            <a:endParaRPr sz="1000" b="1" i="0" u="sng" strike="noStrike" cap="none">
              <a:solidFill>
                <a:schemeClr val="dk1"/>
              </a:solidFill>
              <a:latin typeface="Open Sans"/>
              <a:ea typeface="Open Sans"/>
              <a:cs typeface="Open Sans"/>
              <a:sym typeface="Open San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29"/>
        <p:cNvGrpSpPr/>
        <p:nvPr/>
      </p:nvGrpSpPr>
      <p:grpSpPr>
        <a:xfrm>
          <a:off x="0" y="0"/>
          <a:ext cx="0" cy="0"/>
          <a:chOff x="0" y="0"/>
          <a:chExt cx="0" cy="0"/>
        </a:xfrm>
      </p:grpSpPr>
      <p:sp>
        <p:nvSpPr>
          <p:cNvPr id="330" name="Google Shape;330;p53"/>
          <p:cNvSpPr/>
          <p:nvPr/>
        </p:nvSpPr>
        <p:spPr>
          <a:xfrm rot="2143350" flipH="1">
            <a:off x="7267328" y="3216806"/>
            <a:ext cx="2854284" cy="2576584"/>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A2D78D">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p53"/>
          <p:cNvSpPr/>
          <p:nvPr/>
        </p:nvSpPr>
        <p:spPr>
          <a:xfrm rot="-10539163" flipH="1">
            <a:off x="6058802" y="4592486"/>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53"/>
          <p:cNvSpPr/>
          <p:nvPr/>
        </p:nvSpPr>
        <p:spPr>
          <a:xfrm rot="-6390628">
            <a:off x="90380" y="4469923"/>
            <a:ext cx="884455" cy="867329"/>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53"/>
          <p:cNvSpPr/>
          <p:nvPr/>
        </p:nvSpPr>
        <p:spPr>
          <a:xfrm rot="10800000">
            <a:off x="0" y="-486775"/>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53"/>
          <p:cNvSpPr/>
          <p:nvPr/>
        </p:nvSpPr>
        <p:spPr>
          <a:xfrm rot="-8100000">
            <a:off x="8218212" y="1006619"/>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53"/>
          <p:cNvSpPr/>
          <p:nvPr/>
        </p:nvSpPr>
        <p:spPr>
          <a:xfrm rot="10799607" flipH="1">
            <a:off x="-2134372" y="1159921"/>
            <a:ext cx="2854364" cy="2576574"/>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53"/>
          <p:cNvSpPr/>
          <p:nvPr/>
        </p:nvSpPr>
        <p:spPr>
          <a:xfrm rot="3632915">
            <a:off x="6956795" y="-138305"/>
            <a:ext cx="4921996" cy="2499566"/>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53"/>
          <p:cNvSpPr/>
          <p:nvPr/>
        </p:nvSpPr>
        <p:spPr>
          <a:xfrm rot="-9647156">
            <a:off x="6350403" y="6505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p53"/>
          <p:cNvSpPr/>
          <p:nvPr/>
        </p:nvSpPr>
        <p:spPr>
          <a:xfrm>
            <a:off x="8355387" y="1701807"/>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39"/>
        <p:cNvGrpSpPr/>
        <p:nvPr/>
      </p:nvGrpSpPr>
      <p:grpSpPr>
        <a:xfrm>
          <a:off x="0" y="0"/>
          <a:ext cx="0" cy="0"/>
          <a:chOff x="0" y="0"/>
          <a:chExt cx="0" cy="0"/>
        </a:xfrm>
      </p:grpSpPr>
      <p:sp>
        <p:nvSpPr>
          <p:cNvPr id="340" name="Google Shape;340;p54"/>
          <p:cNvSpPr/>
          <p:nvPr/>
        </p:nvSpPr>
        <p:spPr>
          <a:xfrm rot="7657319">
            <a:off x="6170349" y="4464883"/>
            <a:ext cx="1048113" cy="916728"/>
          </a:xfrm>
          <a:custGeom>
            <a:avLst/>
            <a:gdLst/>
            <a:ahLst/>
            <a:cxnLst/>
            <a:rect l="l" t="t" r="r" b="b"/>
            <a:pathLst>
              <a:path w="30370" h="26563" extrusionOk="0">
                <a:moveTo>
                  <a:pt x="9559" y="2"/>
                </a:moveTo>
                <a:lnTo>
                  <a:pt x="9559" y="2"/>
                </a:lnTo>
                <a:cubicBezTo>
                  <a:pt x="9564" y="65"/>
                  <a:pt x="9553" y="134"/>
                  <a:pt x="9578" y="189"/>
                </a:cubicBezTo>
                <a:cubicBezTo>
                  <a:pt x="9673" y="399"/>
                  <a:pt x="9778" y="605"/>
                  <a:pt x="9883" y="811"/>
                </a:cubicBezTo>
                <a:cubicBezTo>
                  <a:pt x="9919" y="880"/>
                  <a:pt x="9970" y="941"/>
                  <a:pt x="10017" y="1009"/>
                </a:cubicBezTo>
                <a:cubicBezTo>
                  <a:pt x="9950" y="1032"/>
                  <a:pt x="9970" y="1077"/>
                  <a:pt x="10007" y="1125"/>
                </a:cubicBezTo>
                <a:cubicBezTo>
                  <a:pt x="10031" y="1155"/>
                  <a:pt x="10055" y="1181"/>
                  <a:pt x="10076" y="1212"/>
                </a:cubicBezTo>
                <a:cubicBezTo>
                  <a:pt x="10164" y="1340"/>
                  <a:pt x="10251" y="1466"/>
                  <a:pt x="10339" y="1597"/>
                </a:cubicBezTo>
                <a:cubicBezTo>
                  <a:pt x="10205" y="1624"/>
                  <a:pt x="10191" y="1640"/>
                  <a:pt x="10231" y="1772"/>
                </a:cubicBezTo>
                <a:cubicBezTo>
                  <a:pt x="10252" y="1841"/>
                  <a:pt x="10304" y="1901"/>
                  <a:pt x="10326" y="1970"/>
                </a:cubicBezTo>
                <a:cubicBezTo>
                  <a:pt x="10413" y="2248"/>
                  <a:pt x="10527" y="2514"/>
                  <a:pt x="10704" y="2742"/>
                </a:cubicBezTo>
                <a:cubicBezTo>
                  <a:pt x="10614" y="2776"/>
                  <a:pt x="10530" y="2811"/>
                  <a:pt x="10443" y="2840"/>
                </a:cubicBezTo>
                <a:cubicBezTo>
                  <a:pt x="10338" y="2875"/>
                  <a:pt x="10316" y="2904"/>
                  <a:pt x="10356" y="3009"/>
                </a:cubicBezTo>
                <a:cubicBezTo>
                  <a:pt x="10403" y="3132"/>
                  <a:pt x="10459" y="3254"/>
                  <a:pt x="10520" y="3370"/>
                </a:cubicBezTo>
                <a:cubicBezTo>
                  <a:pt x="10551" y="3432"/>
                  <a:pt x="10601" y="3485"/>
                  <a:pt x="10654" y="3559"/>
                </a:cubicBezTo>
                <a:cubicBezTo>
                  <a:pt x="10633" y="3670"/>
                  <a:pt x="10712" y="3765"/>
                  <a:pt x="10794" y="3851"/>
                </a:cubicBezTo>
                <a:cubicBezTo>
                  <a:pt x="10762" y="3863"/>
                  <a:pt x="10730" y="3873"/>
                  <a:pt x="10696" y="3884"/>
                </a:cubicBezTo>
                <a:cubicBezTo>
                  <a:pt x="10709" y="3918"/>
                  <a:pt x="10712" y="3956"/>
                  <a:pt x="10732" y="3982"/>
                </a:cubicBezTo>
                <a:cubicBezTo>
                  <a:pt x="10835" y="4111"/>
                  <a:pt x="10947" y="4234"/>
                  <a:pt x="11049" y="4365"/>
                </a:cubicBezTo>
                <a:cubicBezTo>
                  <a:pt x="11118" y="4452"/>
                  <a:pt x="11175" y="4551"/>
                  <a:pt x="11246" y="4637"/>
                </a:cubicBezTo>
                <a:cubicBezTo>
                  <a:pt x="11329" y="4740"/>
                  <a:pt x="11421" y="4835"/>
                  <a:pt x="11509" y="4934"/>
                </a:cubicBezTo>
                <a:cubicBezTo>
                  <a:pt x="11523" y="4948"/>
                  <a:pt x="11537" y="4962"/>
                  <a:pt x="11561" y="4985"/>
                </a:cubicBezTo>
                <a:cubicBezTo>
                  <a:pt x="11498" y="4983"/>
                  <a:pt x="11453" y="4980"/>
                  <a:pt x="11406" y="4979"/>
                </a:cubicBezTo>
                <a:cubicBezTo>
                  <a:pt x="11376" y="4978"/>
                  <a:pt x="11345" y="4978"/>
                  <a:pt x="11314" y="4978"/>
                </a:cubicBezTo>
                <a:cubicBezTo>
                  <a:pt x="11291" y="4978"/>
                  <a:pt x="11267" y="4978"/>
                  <a:pt x="11243" y="4978"/>
                </a:cubicBezTo>
                <a:cubicBezTo>
                  <a:pt x="11170" y="4978"/>
                  <a:pt x="11096" y="4977"/>
                  <a:pt x="11025" y="4967"/>
                </a:cubicBezTo>
                <a:cubicBezTo>
                  <a:pt x="10838" y="4939"/>
                  <a:pt x="10654" y="4896"/>
                  <a:pt x="10470" y="4855"/>
                </a:cubicBezTo>
                <a:cubicBezTo>
                  <a:pt x="10295" y="4814"/>
                  <a:pt x="10123" y="4757"/>
                  <a:pt x="9947" y="4727"/>
                </a:cubicBezTo>
                <a:cubicBezTo>
                  <a:pt x="9852" y="4712"/>
                  <a:pt x="9757" y="4649"/>
                  <a:pt x="9656" y="4649"/>
                </a:cubicBezTo>
                <a:cubicBezTo>
                  <a:pt x="9607" y="4649"/>
                  <a:pt x="9557" y="4664"/>
                  <a:pt x="9505" y="4705"/>
                </a:cubicBezTo>
                <a:cubicBezTo>
                  <a:pt x="9524" y="4728"/>
                  <a:pt x="9543" y="4754"/>
                  <a:pt x="9567" y="4783"/>
                </a:cubicBezTo>
                <a:cubicBezTo>
                  <a:pt x="9440" y="4746"/>
                  <a:pt x="9348" y="4731"/>
                  <a:pt x="9264" y="4695"/>
                </a:cubicBezTo>
                <a:cubicBezTo>
                  <a:pt x="9126" y="4634"/>
                  <a:pt x="8985" y="4614"/>
                  <a:pt x="8842" y="4614"/>
                </a:cubicBezTo>
                <a:cubicBezTo>
                  <a:pt x="8755" y="4614"/>
                  <a:pt x="8667" y="4621"/>
                  <a:pt x="8579" y="4632"/>
                </a:cubicBezTo>
                <a:cubicBezTo>
                  <a:pt x="8528" y="4638"/>
                  <a:pt x="8484" y="4666"/>
                  <a:pt x="8500" y="4737"/>
                </a:cubicBezTo>
                <a:cubicBezTo>
                  <a:pt x="8520" y="4830"/>
                  <a:pt x="8533" y="4923"/>
                  <a:pt x="8548" y="5018"/>
                </a:cubicBezTo>
                <a:cubicBezTo>
                  <a:pt x="8507" y="5020"/>
                  <a:pt x="8458" y="5020"/>
                  <a:pt x="8409" y="5025"/>
                </a:cubicBezTo>
                <a:cubicBezTo>
                  <a:pt x="8367" y="5030"/>
                  <a:pt x="8326" y="5032"/>
                  <a:pt x="8285" y="5032"/>
                </a:cubicBezTo>
                <a:cubicBezTo>
                  <a:pt x="8172" y="5032"/>
                  <a:pt x="8063" y="5012"/>
                  <a:pt x="7959" y="4949"/>
                </a:cubicBezTo>
                <a:cubicBezTo>
                  <a:pt x="7931" y="4933"/>
                  <a:pt x="7890" y="4938"/>
                  <a:pt x="7855" y="4933"/>
                </a:cubicBezTo>
                <a:cubicBezTo>
                  <a:pt x="7851" y="4968"/>
                  <a:pt x="7846" y="5001"/>
                  <a:pt x="7843" y="5036"/>
                </a:cubicBezTo>
                <a:cubicBezTo>
                  <a:pt x="7841" y="5043"/>
                  <a:pt x="7836" y="5050"/>
                  <a:pt x="7833" y="5061"/>
                </a:cubicBezTo>
                <a:cubicBezTo>
                  <a:pt x="7816" y="5055"/>
                  <a:pt x="7800" y="5051"/>
                  <a:pt x="7788" y="5043"/>
                </a:cubicBezTo>
                <a:cubicBezTo>
                  <a:pt x="7629" y="4947"/>
                  <a:pt x="7461" y="4905"/>
                  <a:pt x="7285" y="4905"/>
                </a:cubicBezTo>
                <a:cubicBezTo>
                  <a:pt x="7229" y="4905"/>
                  <a:pt x="7172" y="4909"/>
                  <a:pt x="7115" y="4917"/>
                </a:cubicBezTo>
                <a:cubicBezTo>
                  <a:pt x="7047" y="4927"/>
                  <a:pt x="7020" y="4953"/>
                  <a:pt x="7031" y="5019"/>
                </a:cubicBezTo>
                <a:cubicBezTo>
                  <a:pt x="7041" y="5082"/>
                  <a:pt x="7051" y="5146"/>
                  <a:pt x="7061" y="5205"/>
                </a:cubicBezTo>
                <a:cubicBezTo>
                  <a:pt x="7023" y="5201"/>
                  <a:pt x="6981" y="5192"/>
                  <a:pt x="6939" y="5192"/>
                </a:cubicBezTo>
                <a:cubicBezTo>
                  <a:pt x="6770" y="5194"/>
                  <a:pt x="6602" y="5200"/>
                  <a:pt x="6434" y="5200"/>
                </a:cubicBezTo>
                <a:cubicBezTo>
                  <a:pt x="6312" y="5200"/>
                  <a:pt x="6279" y="5242"/>
                  <a:pt x="6322" y="5356"/>
                </a:cubicBezTo>
                <a:cubicBezTo>
                  <a:pt x="6326" y="5366"/>
                  <a:pt x="6336" y="5374"/>
                  <a:pt x="6339" y="5375"/>
                </a:cubicBezTo>
                <a:lnTo>
                  <a:pt x="6339" y="5375"/>
                </a:lnTo>
                <a:cubicBezTo>
                  <a:pt x="6240" y="5391"/>
                  <a:pt x="6155" y="5388"/>
                  <a:pt x="6086" y="5418"/>
                </a:cubicBezTo>
                <a:cubicBezTo>
                  <a:pt x="5952" y="5478"/>
                  <a:pt x="5825" y="5554"/>
                  <a:pt x="5699" y="5627"/>
                </a:cubicBezTo>
                <a:cubicBezTo>
                  <a:pt x="5681" y="5639"/>
                  <a:pt x="5663" y="5688"/>
                  <a:pt x="5671" y="5704"/>
                </a:cubicBezTo>
                <a:cubicBezTo>
                  <a:pt x="5753" y="5853"/>
                  <a:pt x="5761" y="6041"/>
                  <a:pt x="5928" y="6148"/>
                </a:cubicBezTo>
                <a:cubicBezTo>
                  <a:pt x="5901" y="6163"/>
                  <a:pt x="5886" y="6173"/>
                  <a:pt x="5871" y="6180"/>
                </a:cubicBezTo>
                <a:cubicBezTo>
                  <a:pt x="5777" y="6231"/>
                  <a:pt x="5772" y="6249"/>
                  <a:pt x="5830" y="6342"/>
                </a:cubicBezTo>
                <a:cubicBezTo>
                  <a:pt x="5881" y="6426"/>
                  <a:pt x="5931" y="6512"/>
                  <a:pt x="5988" y="6591"/>
                </a:cubicBezTo>
                <a:cubicBezTo>
                  <a:pt x="6068" y="6703"/>
                  <a:pt x="6154" y="6810"/>
                  <a:pt x="6232" y="6912"/>
                </a:cubicBezTo>
                <a:cubicBezTo>
                  <a:pt x="6174" y="6914"/>
                  <a:pt x="6096" y="6913"/>
                  <a:pt x="6022" y="6924"/>
                </a:cubicBezTo>
                <a:cubicBezTo>
                  <a:pt x="5843" y="6948"/>
                  <a:pt x="5660" y="6964"/>
                  <a:pt x="5486" y="7012"/>
                </a:cubicBezTo>
                <a:cubicBezTo>
                  <a:pt x="5265" y="7074"/>
                  <a:pt x="5052" y="7162"/>
                  <a:pt x="4816" y="7173"/>
                </a:cubicBezTo>
                <a:cubicBezTo>
                  <a:pt x="4758" y="7176"/>
                  <a:pt x="4697" y="7202"/>
                  <a:pt x="4643" y="7229"/>
                </a:cubicBezTo>
                <a:cubicBezTo>
                  <a:pt x="4582" y="7259"/>
                  <a:pt x="4564" y="7309"/>
                  <a:pt x="4612" y="7369"/>
                </a:cubicBezTo>
                <a:cubicBezTo>
                  <a:pt x="4665" y="7434"/>
                  <a:pt x="4718" y="7500"/>
                  <a:pt x="4777" y="7573"/>
                </a:cubicBezTo>
                <a:cubicBezTo>
                  <a:pt x="4724" y="7591"/>
                  <a:pt x="4669" y="7619"/>
                  <a:pt x="4611" y="7628"/>
                </a:cubicBezTo>
                <a:cubicBezTo>
                  <a:pt x="4420" y="7658"/>
                  <a:pt x="4229" y="7678"/>
                  <a:pt x="4039" y="7707"/>
                </a:cubicBezTo>
                <a:cubicBezTo>
                  <a:pt x="3914" y="7726"/>
                  <a:pt x="3904" y="7756"/>
                  <a:pt x="3972" y="7866"/>
                </a:cubicBezTo>
                <a:cubicBezTo>
                  <a:pt x="3848" y="7902"/>
                  <a:pt x="3733" y="7940"/>
                  <a:pt x="3602" y="7966"/>
                </a:cubicBezTo>
                <a:cubicBezTo>
                  <a:pt x="3503" y="7992"/>
                  <a:pt x="3490" y="8007"/>
                  <a:pt x="3514" y="8072"/>
                </a:cubicBezTo>
                <a:cubicBezTo>
                  <a:pt x="3406" y="8152"/>
                  <a:pt x="3303" y="8223"/>
                  <a:pt x="3206" y="8302"/>
                </a:cubicBezTo>
                <a:cubicBezTo>
                  <a:pt x="3186" y="8318"/>
                  <a:pt x="3180" y="8378"/>
                  <a:pt x="3194" y="8404"/>
                </a:cubicBezTo>
                <a:cubicBezTo>
                  <a:pt x="3284" y="8581"/>
                  <a:pt x="3382" y="8755"/>
                  <a:pt x="3475" y="8925"/>
                </a:cubicBezTo>
                <a:cubicBezTo>
                  <a:pt x="3345" y="9010"/>
                  <a:pt x="3205" y="9108"/>
                  <a:pt x="3058" y="9197"/>
                </a:cubicBezTo>
                <a:cubicBezTo>
                  <a:pt x="2978" y="9247"/>
                  <a:pt x="2891" y="9288"/>
                  <a:pt x="2805" y="9325"/>
                </a:cubicBezTo>
                <a:cubicBezTo>
                  <a:pt x="2727" y="9360"/>
                  <a:pt x="2641" y="9381"/>
                  <a:pt x="2563" y="9415"/>
                </a:cubicBezTo>
                <a:cubicBezTo>
                  <a:pt x="2499" y="9443"/>
                  <a:pt x="2499" y="9491"/>
                  <a:pt x="2553" y="9536"/>
                </a:cubicBezTo>
                <a:cubicBezTo>
                  <a:pt x="2578" y="9557"/>
                  <a:pt x="2603" y="9574"/>
                  <a:pt x="2624" y="9589"/>
                </a:cubicBezTo>
                <a:cubicBezTo>
                  <a:pt x="2561" y="9623"/>
                  <a:pt x="2497" y="9648"/>
                  <a:pt x="2446" y="9686"/>
                </a:cubicBezTo>
                <a:cubicBezTo>
                  <a:pt x="2274" y="9814"/>
                  <a:pt x="2101" y="9942"/>
                  <a:pt x="1935" y="10076"/>
                </a:cubicBezTo>
                <a:cubicBezTo>
                  <a:pt x="1828" y="10160"/>
                  <a:pt x="1832" y="10240"/>
                  <a:pt x="1935" y="10327"/>
                </a:cubicBezTo>
                <a:cubicBezTo>
                  <a:pt x="1950" y="10340"/>
                  <a:pt x="1965" y="10353"/>
                  <a:pt x="1981" y="10366"/>
                </a:cubicBezTo>
                <a:cubicBezTo>
                  <a:pt x="1878" y="10415"/>
                  <a:pt x="1777" y="10454"/>
                  <a:pt x="1683" y="10505"/>
                </a:cubicBezTo>
                <a:cubicBezTo>
                  <a:pt x="1636" y="10531"/>
                  <a:pt x="1605" y="10586"/>
                  <a:pt x="1558" y="10611"/>
                </a:cubicBezTo>
                <a:cubicBezTo>
                  <a:pt x="1406" y="10689"/>
                  <a:pt x="1250" y="10759"/>
                  <a:pt x="1098" y="10839"/>
                </a:cubicBezTo>
                <a:cubicBezTo>
                  <a:pt x="1076" y="10852"/>
                  <a:pt x="1070" y="10895"/>
                  <a:pt x="1056" y="10925"/>
                </a:cubicBezTo>
                <a:cubicBezTo>
                  <a:pt x="1062" y="10930"/>
                  <a:pt x="1070" y="10936"/>
                  <a:pt x="1076" y="10941"/>
                </a:cubicBezTo>
                <a:cubicBezTo>
                  <a:pt x="910" y="11011"/>
                  <a:pt x="740" y="11075"/>
                  <a:pt x="575" y="11150"/>
                </a:cubicBezTo>
                <a:cubicBezTo>
                  <a:pt x="413" y="11224"/>
                  <a:pt x="253" y="11303"/>
                  <a:pt x="99" y="11390"/>
                </a:cubicBezTo>
                <a:cubicBezTo>
                  <a:pt x="57" y="11415"/>
                  <a:pt x="32" y="11476"/>
                  <a:pt x="0" y="11521"/>
                </a:cubicBezTo>
                <a:cubicBezTo>
                  <a:pt x="57" y="11543"/>
                  <a:pt x="112" y="11580"/>
                  <a:pt x="171" y="11588"/>
                </a:cubicBezTo>
                <a:cubicBezTo>
                  <a:pt x="324" y="11604"/>
                  <a:pt x="479" y="11604"/>
                  <a:pt x="633" y="11616"/>
                </a:cubicBezTo>
                <a:cubicBezTo>
                  <a:pt x="902" y="11639"/>
                  <a:pt x="1170" y="11667"/>
                  <a:pt x="1437" y="11692"/>
                </a:cubicBezTo>
                <a:cubicBezTo>
                  <a:pt x="1406" y="11762"/>
                  <a:pt x="1406" y="11762"/>
                  <a:pt x="1477" y="11809"/>
                </a:cubicBezTo>
                <a:cubicBezTo>
                  <a:pt x="1692" y="11950"/>
                  <a:pt x="1944" y="11887"/>
                  <a:pt x="2175" y="11950"/>
                </a:cubicBezTo>
                <a:cubicBezTo>
                  <a:pt x="2173" y="11963"/>
                  <a:pt x="2171" y="11989"/>
                  <a:pt x="2170" y="12016"/>
                </a:cubicBezTo>
                <a:cubicBezTo>
                  <a:pt x="2428" y="12014"/>
                  <a:pt x="2680" y="12012"/>
                  <a:pt x="2923" y="12011"/>
                </a:cubicBezTo>
                <a:lnTo>
                  <a:pt x="2923" y="12011"/>
                </a:lnTo>
                <a:cubicBezTo>
                  <a:pt x="2903" y="12121"/>
                  <a:pt x="2885" y="12226"/>
                  <a:pt x="2861" y="12329"/>
                </a:cubicBezTo>
                <a:cubicBezTo>
                  <a:pt x="2832" y="12449"/>
                  <a:pt x="2845" y="12499"/>
                  <a:pt x="2955" y="12515"/>
                </a:cubicBezTo>
                <a:cubicBezTo>
                  <a:pt x="3155" y="12541"/>
                  <a:pt x="3358" y="12547"/>
                  <a:pt x="3564" y="12563"/>
                </a:cubicBezTo>
                <a:cubicBezTo>
                  <a:pt x="3573" y="12650"/>
                  <a:pt x="3583" y="12672"/>
                  <a:pt x="3660" y="12672"/>
                </a:cubicBezTo>
                <a:cubicBezTo>
                  <a:pt x="3679" y="12672"/>
                  <a:pt x="3701" y="12671"/>
                  <a:pt x="3729" y="12669"/>
                </a:cubicBezTo>
                <a:cubicBezTo>
                  <a:pt x="3902" y="12656"/>
                  <a:pt x="4076" y="12650"/>
                  <a:pt x="4249" y="12642"/>
                </a:cubicBezTo>
                <a:lnTo>
                  <a:pt x="4249" y="12642"/>
                </a:lnTo>
                <a:cubicBezTo>
                  <a:pt x="4238" y="12832"/>
                  <a:pt x="4249" y="12884"/>
                  <a:pt x="4370" y="12884"/>
                </a:cubicBezTo>
                <a:cubicBezTo>
                  <a:pt x="4403" y="12884"/>
                  <a:pt x="4445" y="12880"/>
                  <a:pt x="4497" y="12874"/>
                </a:cubicBezTo>
                <a:cubicBezTo>
                  <a:pt x="4681" y="12850"/>
                  <a:pt x="4864" y="12822"/>
                  <a:pt x="5048" y="12810"/>
                </a:cubicBezTo>
                <a:cubicBezTo>
                  <a:pt x="5096" y="12807"/>
                  <a:pt x="5145" y="12806"/>
                  <a:pt x="5193" y="12806"/>
                </a:cubicBezTo>
                <a:cubicBezTo>
                  <a:pt x="5258" y="12806"/>
                  <a:pt x="5322" y="12807"/>
                  <a:pt x="5387" y="12807"/>
                </a:cubicBezTo>
                <a:cubicBezTo>
                  <a:pt x="5528" y="12807"/>
                  <a:pt x="5667" y="12800"/>
                  <a:pt x="5800" y="12751"/>
                </a:cubicBezTo>
                <a:lnTo>
                  <a:pt x="5800" y="12751"/>
                </a:lnTo>
                <a:cubicBezTo>
                  <a:pt x="5783" y="12816"/>
                  <a:pt x="5759" y="12883"/>
                  <a:pt x="5749" y="12952"/>
                </a:cubicBezTo>
                <a:cubicBezTo>
                  <a:pt x="5736" y="13036"/>
                  <a:pt x="5733" y="13123"/>
                  <a:pt x="5727" y="13209"/>
                </a:cubicBezTo>
                <a:cubicBezTo>
                  <a:pt x="5716" y="13361"/>
                  <a:pt x="5768" y="13436"/>
                  <a:pt x="5923" y="13449"/>
                </a:cubicBezTo>
                <a:cubicBezTo>
                  <a:pt x="6012" y="13456"/>
                  <a:pt x="6101" y="13463"/>
                  <a:pt x="6189" y="13463"/>
                </a:cubicBezTo>
                <a:cubicBezTo>
                  <a:pt x="6320" y="13463"/>
                  <a:pt x="6450" y="13448"/>
                  <a:pt x="6576" y="13394"/>
                </a:cubicBezTo>
                <a:cubicBezTo>
                  <a:pt x="6604" y="13492"/>
                  <a:pt x="6627" y="13532"/>
                  <a:pt x="6683" y="13532"/>
                </a:cubicBezTo>
                <a:cubicBezTo>
                  <a:pt x="6711" y="13532"/>
                  <a:pt x="6748" y="13521"/>
                  <a:pt x="6798" y="13503"/>
                </a:cubicBezTo>
                <a:cubicBezTo>
                  <a:pt x="6829" y="13492"/>
                  <a:pt x="6859" y="13473"/>
                  <a:pt x="6890" y="13459"/>
                </a:cubicBezTo>
                <a:cubicBezTo>
                  <a:pt x="7039" y="13392"/>
                  <a:pt x="7184" y="13312"/>
                  <a:pt x="7340" y="13266"/>
                </a:cubicBezTo>
                <a:cubicBezTo>
                  <a:pt x="7553" y="13201"/>
                  <a:pt x="7774" y="13163"/>
                  <a:pt x="7995" y="13112"/>
                </a:cubicBezTo>
                <a:lnTo>
                  <a:pt x="7995" y="13112"/>
                </a:lnTo>
                <a:cubicBezTo>
                  <a:pt x="7994" y="13120"/>
                  <a:pt x="7992" y="13138"/>
                  <a:pt x="7991" y="13156"/>
                </a:cubicBezTo>
                <a:cubicBezTo>
                  <a:pt x="7985" y="13268"/>
                  <a:pt x="8010" y="13319"/>
                  <a:pt x="8081" y="13319"/>
                </a:cubicBezTo>
                <a:cubicBezTo>
                  <a:pt x="8110" y="13319"/>
                  <a:pt x="8146" y="13311"/>
                  <a:pt x="8191" y="13294"/>
                </a:cubicBezTo>
                <a:cubicBezTo>
                  <a:pt x="8211" y="13287"/>
                  <a:pt x="8230" y="13276"/>
                  <a:pt x="8251" y="13269"/>
                </a:cubicBezTo>
                <a:cubicBezTo>
                  <a:pt x="8326" y="13245"/>
                  <a:pt x="8402" y="13213"/>
                  <a:pt x="8480" y="13202"/>
                </a:cubicBezTo>
                <a:cubicBezTo>
                  <a:pt x="8689" y="13174"/>
                  <a:pt x="8894" y="13135"/>
                  <a:pt x="9080" y="13044"/>
                </a:cubicBezTo>
                <a:cubicBezTo>
                  <a:pt x="9105" y="13059"/>
                  <a:pt x="9132" y="13073"/>
                  <a:pt x="9155" y="13073"/>
                </a:cubicBezTo>
                <a:cubicBezTo>
                  <a:pt x="9160" y="13073"/>
                  <a:pt x="9164" y="13072"/>
                  <a:pt x="9169" y="13071"/>
                </a:cubicBezTo>
                <a:cubicBezTo>
                  <a:pt x="9223" y="13056"/>
                  <a:pt x="9271" y="13029"/>
                  <a:pt x="9322" y="13004"/>
                </a:cubicBezTo>
                <a:cubicBezTo>
                  <a:pt x="9503" y="12918"/>
                  <a:pt x="9679" y="12822"/>
                  <a:pt x="9866" y="12747"/>
                </a:cubicBezTo>
                <a:cubicBezTo>
                  <a:pt x="10104" y="12651"/>
                  <a:pt x="10351" y="12579"/>
                  <a:pt x="10589" y="12490"/>
                </a:cubicBezTo>
                <a:cubicBezTo>
                  <a:pt x="10710" y="12445"/>
                  <a:pt x="10824" y="12381"/>
                  <a:pt x="10941" y="12325"/>
                </a:cubicBezTo>
                <a:lnTo>
                  <a:pt x="11435" y="12094"/>
                </a:lnTo>
                <a:cubicBezTo>
                  <a:pt x="11548" y="12041"/>
                  <a:pt x="11662" y="11990"/>
                  <a:pt x="11775" y="11938"/>
                </a:cubicBezTo>
                <a:lnTo>
                  <a:pt x="11775" y="11938"/>
                </a:lnTo>
                <a:cubicBezTo>
                  <a:pt x="11771" y="11982"/>
                  <a:pt x="11755" y="12011"/>
                  <a:pt x="11737" y="12038"/>
                </a:cubicBezTo>
                <a:cubicBezTo>
                  <a:pt x="11637" y="12182"/>
                  <a:pt x="11540" y="12329"/>
                  <a:pt x="11433" y="12468"/>
                </a:cubicBezTo>
                <a:cubicBezTo>
                  <a:pt x="11395" y="12518"/>
                  <a:pt x="11318" y="12535"/>
                  <a:pt x="11309" y="12618"/>
                </a:cubicBezTo>
                <a:cubicBezTo>
                  <a:pt x="11307" y="12641"/>
                  <a:pt x="11256" y="12661"/>
                  <a:pt x="11215" y="12692"/>
                </a:cubicBezTo>
                <a:cubicBezTo>
                  <a:pt x="11202" y="12681"/>
                  <a:pt x="11193" y="12677"/>
                  <a:pt x="11186" y="12677"/>
                </a:cubicBezTo>
                <a:cubicBezTo>
                  <a:pt x="11156" y="12677"/>
                  <a:pt x="11178" y="12765"/>
                  <a:pt x="11140" y="12777"/>
                </a:cubicBezTo>
                <a:cubicBezTo>
                  <a:pt x="11099" y="12789"/>
                  <a:pt x="11067" y="12834"/>
                  <a:pt x="11030" y="12862"/>
                </a:cubicBezTo>
                <a:cubicBezTo>
                  <a:pt x="10970" y="12895"/>
                  <a:pt x="10907" y="12931"/>
                  <a:pt x="10850" y="12973"/>
                </a:cubicBezTo>
                <a:cubicBezTo>
                  <a:pt x="10782" y="13024"/>
                  <a:pt x="10717" y="13080"/>
                  <a:pt x="10651" y="13133"/>
                </a:cubicBezTo>
                <a:cubicBezTo>
                  <a:pt x="10631" y="13149"/>
                  <a:pt x="10608" y="13173"/>
                  <a:pt x="10583" y="13178"/>
                </a:cubicBezTo>
                <a:cubicBezTo>
                  <a:pt x="10487" y="13196"/>
                  <a:pt x="10418" y="13268"/>
                  <a:pt x="10409" y="13366"/>
                </a:cubicBezTo>
                <a:cubicBezTo>
                  <a:pt x="10389" y="13347"/>
                  <a:pt x="10373" y="13339"/>
                  <a:pt x="10360" y="13339"/>
                </a:cubicBezTo>
                <a:cubicBezTo>
                  <a:pt x="10331" y="13339"/>
                  <a:pt x="10313" y="13375"/>
                  <a:pt x="10285" y="13405"/>
                </a:cubicBezTo>
                <a:cubicBezTo>
                  <a:pt x="10137" y="13555"/>
                  <a:pt x="9974" y="13689"/>
                  <a:pt x="9830" y="13840"/>
                </a:cubicBezTo>
                <a:cubicBezTo>
                  <a:pt x="9707" y="13970"/>
                  <a:pt x="9580" y="14091"/>
                  <a:pt x="9413" y="14161"/>
                </a:cubicBezTo>
                <a:cubicBezTo>
                  <a:pt x="9378" y="14174"/>
                  <a:pt x="9337" y="14183"/>
                  <a:pt x="9312" y="14208"/>
                </a:cubicBezTo>
                <a:cubicBezTo>
                  <a:pt x="9288" y="14230"/>
                  <a:pt x="9270" y="14270"/>
                  <a:pt x="9269" y="14302"/>
                </a:cubicBezTo>
                <a:cubicBezTo>
                  <a:pt x="9267" y="14325"/>
                  <a:pt x="9295" y="14352"/>
                  <a:pt x="9313" y="14374"/>
                </a:cubicBezTo>
                <a:cubicBezTo>
                  <a:pt x="9323" y="14385"/>
                  <a:pt x="9342" y="14389"/>
                  <a:pt x="9350" y="14393"/>
                </a:cubicBezTo>
                <a:cubicBezTo>
                  <a:pt x="9183" y="14527"/>
                  <a:pt x="9015" y="14657"/>
                  <a:pt x="8854" y="14791"/>
                </a:cubicBezTo>
                <a:cubicBezTo>
                  <a:pt x="8791" y="14845"/>
                  <a:pt x="8737" y="14909"/>
                  <a:pt x="8685" y="14971"/>
                </a:cubicBezTo>
                <a:cubicBezTo>
                  <a:pt x="8596" y="15074"/>
                  <a:pt x="8505" y="15177"/>
                  <a:pt x="8423" y="15288"/>
                </a:cubicBezTo>
                <a:cubicBezTo>
                  <a:pt x="8380" y="15346"/>
                  <a:pt x="8398" y="15402"/>
                  <a:pt x="8469" y="15432"/>
                </a:cubicBezTo>
                <a:cubicBezTo>
                  <a:pt x="8552" y="15469"/>
                  <a:pt x="8635" y="15507"/>
                  <a:pt x="8719" y="15546"/>
                </a:cubicBezTo>
                <a:cubicBezTo>
                  <a:pt x="8627" y="15619"/>
                  <a:pt x="8540" y="15697"/>
                  <a:pt x="8444" y="15764"/>
                </a:cubicBezTo>
                <a:cubicBezTo>
                  <a:pt x="8336" y="15839"/>
                  <a:pt x="8220" y="15901"/>
                  <a:pt x="8110" y="15973"/>
                </a:cubicBezTo>
                <a:cubicBezTo>
                  <a:pt x="7959" y="16072"/>
                  <a:pt x="7948" y="16097"/>
                  <a:pt x="7991" y="16199"/>
                </a:cubicBezTo>
                <a:cubicBezTo>
                  <a:pt x="7942" y="16241"/>
                  <a:pt x="7892" y="16277"/>
                  <a:pt x="7853" y="16322"/>
                </a:cubicBezTo>
                <a:cubicBezTo>
                  <a:pt x="7732" y="16462"/>
                  <a:pt x="7609" y="16599"/>
                  <a:pt x="7502" y="16749"/>
                </a:cubicBezTo>
                <a:cubicBezTo>
                  <a:pt x="7429" y="16852"/>
                  <a:pt x="7376" y="16972"/>
                  <a:pt x="7327" y="17090"/>
                </a:cubicBezTo>
                <a:cubicBezTo>
                  <a:pt x="7292" y="17172"/>
                  <a:pt x="7328" y="17224"/>
                  <a:pt x="7413" y="17250"/>
                </a:cubicBezTo>
                <a:cubicBezTo>
                  <a:pt x="7495" y="17274"/>
                  <a:pt x="7575" y="17296"/>
                  <a:pt x="7637" y="17314"/>
                </a:cubicBezTo>
                <a:cubicBezTo>
                  <a:pt x="7518" y="17487"/>
                  <a:pt x="7393" y="17664"/>
                  <a:pt x="7275" y="17845"/>
                </a:cubicBezTo>
                <a:cubicBezTo>
                  <a:pt x="7217" y="17938"/>
                  <a:pt x="7234" y="17983"/>
                  <a:pt x="7325" y="18021"/>
                </a:cubicBezTo>
                <a:cubicBezTo>
                  <a:pt x="7300" y="18071"/>
                  <a:pt x="7274" y="18118"/>
                  <a:pt x="7253" y="18168"/>
                </a:cubicBezTo>
                <a:cubicBezTo>
                  <a:pt x="7210" y="18266"/>
                  <a:pt x="7178" y="18367"/>
                  <a:pt x="7126" y="18458"/>
                </a:cubicBezTo>
                <a:cubicBezTo>
                  <a:pt x="7074" y="18552"/>
                  <a:pt x="7068" y="18647"/>
                  <a:pt x="7095" y="18744"/>
                </a:cubicBezTo>
                <a:cubicBezTo>
                  <a:pt x="7102" y="18767"/>
                  <a:pt x="7124" y="18798"/>
                  <a:pt x="7145" y="18803"/>
                </a:cubicBezTo>
                <a:cubicBezTo>
                  <a:pt x="7351" y="18853"/>
                  <a:pt x="7557" y="18897"/>
                  <a:pt x="7758" y="18942"/>
                </a:cubicBezTo>
                <a:cubicBezTo>
                  <a:pt x="7783" y="18967"/>
                  <a:pt x="7809" y="19018"/>
                  <a:pt x="7839" y="19019"/>
                </a:cubicBezTo>
                <a:cubicBezTo>
                  <a:pt x="7912" y="19021"/>
                  <a:pt x="7984" y="19022"/>
                  <a:pt x="8057" y="19022"/>
                </a:cubicBezTo>
                <a:cubicBezTo>
                  <a:pt x="8184" y="19022"/>
                  <a:pt x="8313" y="19020"/>
                  <a:pt x="8451" y="19019"/>
                </a:cubicBezTo>
                <a:lnTo>
                  <a:pt x="8451" y="19019"/>
                </a:lnTo>
                <a:cubicBezTo>
                  <a:pt x="8408" y="19087"/>
                  <a:pt x="8374" y="19144"/>
                  <a:pt x="8339" y="19200"/>
                </a:cubicBezTo>
                <a:cubicBezTo>
                  <a:pt x="8309" y="19249"/>
                  <a:pt x="8248" y="19303"/>
                  <a:pt x="8258" y="19339"/>
                </a:cubicBezTo>
                <a:cubicBezTo>
                  <a:pt x="8289" y="19454"/>
                  <a:pt x="8238" y="19530"/>
                  <a:pt x="8176" y="19609"/>
                </a:cubicBezTo>
                <a:cubicBezTo>
                  <a:pt x="8170" y="19615"/>
                  <a:pt x="8169" y="19625"/>
                  <a:pt x="8165" y="19634"/>
                </a:cubicBezTo>
                <a:cubicBezTo>
                  <a:pt x="8117" y="19773"/>
                  <a:pt x="8064" y="19912"/>
                  <a:pt x="8019" y="20052"/>
                </a:cubicBezTo>
                <a:cubicBezTo>
                  <a:pt x="7999" y="20115"/>
                  <a:pt x="7985" y="20182"/>
                  <a:pt x="7978" y="20249"/>
                </a:cubicBezTo>
                <a:cubicBezTo>
                  <a:pt x="7970" y="20310"/>
                  <a:pt x="8002" y="20356"/>
                  <a:pt x="8064" y="20371"/>
                </a:cubicBezTo>
                <a:cubicBezTo>
                  <a:pt x="8141" y="20391"/>
                  <a:pt x="8220" y="20404"/>
                  <a:pt x="8292" y="20420"/>
                </a:cubicBezTo>
                <a:cubicBezTo>
                  <a:pt x="8269" y="20468"/>
                  <a:pt x="8230" y="20516"/>
                  <a:pt x="8228" y="20567"/>
                </a:cubicBezTo>
                <a:cubicBezTo>
                  <a:pt x="8225" y="20748"/>
                  <a:pt x="8181" y="20916"/>
                  <a:pt x="8110" y="21081"/>
                </a:cubicBezTo>
                <a:cubicBezTo>
                  <a:pt x="8067" y="21183"/>
                  <a:pt x="8078" y="21210"/>
                  <a:pt x="8180" y="21262"/>
                </a:cubicBezTo>
                <a:cubicBezTo>
                  <a:pt x="8202" y="21273"/>
                  <a:pt x="8225" y="21288"/>
                  <a:pt x="8246" y="21299"/>
                </a:cubicBezTo>
                <a:cubicBezTo>
                  <a:pt x="8220" y="21358"/>
                  <a:pt x="8192" y="21406"/>
                  <a:pt x="8175" y="21458"/>
                </a:cubicBezTo>
                <a:cubicBezTo>
                  <a:pt x="8127" y="21590"/>
                  <a:pt x="8082" y="21723"/>
                  <a:pt x="8038" y="21857"/>
                </a:cubicBezTo>
                <a:cubicBezTo>
                  <a:pt x="7996" y="21985"/>
                  <a:pt x="7965" y="22115"/>
                  <a:pt x="8001" y="22253"/>
                </a:cubicBezTo>
                <a:cubicBezTo>
                  <a:pt x="8019" y="22322"/>
                  <a:pt x="8052" y="22349"/>
                  <a:pt x="8118" y="22349"/>
                </a:cubicBezTo>
                <a:cubicBezTo>
                  <a:pt x="8123" y="22349"/>
                  <a:pt x="8127" y="22349"/>
                  <a:pt x="8133" y="22349"/>
                </a:cubicBezTo>
                <a:cubicBezTo>
                  <a:pt x="8311" y="22340"/>
                  <a:pt x="8488" y="22336"/>
                  <a:pt x="8660" y="22330"/>
                </a:cubicBezTo>
                <a:lnTo>
                  <a:pt x="8660" y="22330"/>
                </a:lnTo>
                <a:cubicBezTo>
                  <a:pt x="8637" y="22445"/>
                  <a:pt x="8628" y="22567"/>
                  <a:pt x="8586" y="22673"/>
                </a:cubicBezTo>
                <a:cubicBezTo>
                  <a:pt x="8480" y="22933"/>
                  <a:pt x="8460" y="23206"/>
                  <a:pt x="8431" y="23477"/>
                </a:cubicBezTo>
                <a:cubicBezTo>
                  <a:pt x="8424" y="23537"/>
                  <a:pt x="8446" y="23604"/>
                  <a:pt x="8462" y="23666"/>
                </a:cubicBezTo>
                <a:cubicBezTo>
                  <a:pt x="8476" y="23729"/>
                  <a:pt x="8509" y="23764"/>
                  <a:pt x="8564" y="23764"/>
                </a:cubicBezTo>
                <a:cubicBezTo>
                  <a:pt x="8579" y="23764"/>
                  <a:pt x="8595" y="23762"/>
                  <a:pt x="8612" y="23757"/>
                </a:cubicBezTo>
                <a:cubicBezTo>
                  <a:pt x="8645" y="23748"/>
                  <a:pt x="8681" y="23747"/>
                  <a:pt x="8719" y="23742"/>
                </a:cubicBezTo>
                <a:lnTo>
                  <a:pt x="8719" y="23742"/>
                </a:lnTo>
                <a:cubicBezTo>
                  <a:pt x="8715" y="23864"/>
                  <a:pt x="8726" y="23977"/>
                  <a:pt x="8706" y="24084"/>
                </a:cubicBezTo>
                <a:cubicBezTo>
                  <a:pt x="8634" y="24462"/>
                  <a:pt x="8551" y="24838"/>
                  <a:pt x="8474" y="25214"/>
                </a:cubicBezTo>
                <a:cubicBezTo>
                  <a:pt x="8460" y="25280"/>
                  <a:pt x="8469" y="25359"/>
                  <a:pt x="8434" y="25409"/>
                </a:cubicBezTo>
                <a:cubicBezTo>
                  <a:pt x="8357" y="25520"/>
                  <a:pt x="8377" y="25649"/>
                  <a:pt x="8336" y="25766"/>
                </a:cubicBezTo>
                <a:cubicBezTo>
                  <a:pt x="8320" y="25811"/>
                  <a:pt x="8338" y="25846"/>
                  <a:pt x="8378" y="25846"/>
                </a:cubicBezTo>
                <a:cubicBezTo>
                  <a:pt x="8387" y="25846"/>
                  <a:pt x="8398" y="25844"/>
                  <a:pt x="8410" y="25840"/>
                </a:cubicBezTo>
                <a:cubicBezTo>
                  <a:pt x="8469" y="25818"/>
                  <a:pt x="8529" y="25784"/>
                  <a:pt x="8572" y="25740"/>
                </a:cubicBezTo>
                <a:cubicBezTo>
                  <a:pt x="8658" y="25650"/>
                  <a:pt x="8737" y="25556"/>
                  <a:pt x="8810" y="25455"/>
                </a:cubicBezTo>
                <a:cubicBezTo>
                  <a:pt x="8978" y="25223"/>
                  <a:pt x="9136" y="24983"/>
                  <a:pt x="9307" y="24754"/>
                </a:cubicBezTo>
                <a:cubicBezTo>
                  <a:pt x="9421" y="24602"/>
                  <a:pt x="9553" y="24466"/>
                  <a:pt x="9679" y="24321"/>
                </a:cubicBezTo>
                <a:cubicBezTo>
                  <a:pt x="9744" y="24394"/>
                  <a:pt x="9789" y="24428"/>
                  <a:pt x="9841" y="24428"/>
                </a:cubicBezTo>
                <a:cubicBezTo>
                  <a:pt x="9878" y="24428"/>
                  <a:pt x="9920" y="24410"/>
                  <a:pt x="9976" y="24378"/>
                </a:cubicBezTo>
                <a:cubicBezTo>
                  <a:pt x="10027" y="24348"/>
                  <a:pt x="10072" y="24309"/>
                  <a:pt x="10115" y="24271"/>
                </a:cubicBezTo>
                <a:cubicBezTo>
                  <a:pt x="10199" y="24199"/>
                  <a:pt x="10280" y="24121"/>
                  <a:pt x="10365" y="24050"/>
                </a:cubicBezTo>
                <a:cubicBezTo>
                  <a:pt x="10384" y="24034"/>
                  <a:pt x="10417" y="24036"/>
                  <a:pt x="10443" y="24030"/>
                </a:cubicBezTo>
                <a:cubicBezTo>
                  <a:pt x="10478" y="24023"/>
                  <a:pt x="10525" y="24026"/>
                  <a:pt x="10546" y="24005"/>
                </a:cubicBezTo>
                <a:cubicBezTo>
                  <a:pt x="10702" y="23858"/>
                  <a:pt x="10852" y="23705"/>
                  <a:pt x="11008" y="23550"/>
                </a:cubicBezTo>
                <a:cubicBezTo>
                  <a:pt x="11015" y="23562"/>
                  <a:pt x="11027" y="23576"/>
                  <a:pt x="11036" y="23592"/>
                </a:cubicBezTo>
                <a:cubicBezTo>
                  <a:pt x="11189" y="23865"/>
                  <a:pt x="11341" y="24141"/>
                  <a:pt x="11492" y="24416"/>
                </a:cubicBezTo>
                <a:cubicBezTo>
                  <a:pt x="11518" y="24465"/>
                  <a:pt x="11552" y="24493"/>
                  <a:pt x="11593" y="24493"/>
                </a:cubicBezTo>
                <a:cubicBezTo>
                  <a:pt x="11613" y="24493"/>
                  <a:pt x="11635" y="24486"/>
                  <a:pt x="11658" y="24472"/>
                </a:cubicBezTo>
                <a:cubicBezTo>
                  <a:pt x="11728" y="24432"/>
                  <a:pt x="11796" y="24388"/>
                  <a:pt x="11854" y="24333"/>
                </a:cubicBezTo>
                <a:cubicBezTo>
                  <a:pt x="11977" y="24218"/>
                  <a:pt x="12094" y="24095"/>
                  <a:pt x="12210" y="23976"/>
                </a:cubicBezTo>
                <a:cubicBezTo>
                  <a:pt x="12259" y="24005"/>
                  <a:pt x="12290" y="24020"/>
                  <a:pt x="12317" y="24020"/>
                </a:cubicBezTo>
                <a:cubicBezTo>
                  <a:pt x="12351" y="24020"/>
                  <a:pt x="12377" y="23994"/>
                  <a:pt x="12421" y="23937"/>
                </a:cubicBezTo>
                <a:cubicBezTo>
                  <a:pt x="12440" y="23913"/>
                  <a:pt x="12456" y="23886"/>
                  <a:pt x="12472" y="23860"/>
                </a:cubicBezTo>
                <a:cubicBezTo>
                  <a:pt x="12598" y="23669"/>
                  <a:pt x="12721" y="23477"/>
                  <a:pt x="12846" y="23285"/>
                </a:cubicBezTo>
                <a:cubicBezTo>
                  <a:pt x="12863" y="23258"/>
                  <a:pt x="12886" y="23234"/>
                  <a:pt x="12909" y="23205"/>
                </a:cubicBezTo>
                <a:cubicBezTo>
                  <a:pt x="12939" y="23223"/>
                  <a:pt x="12966" y="23236"/>
                  <a:pt x="12985" y="23254"/>
                </a:cubicBezTo>
                <a:cubicBezTo>
                  <a:pt x="13013" y="23284"/>
                  <a:pt x="13039" y="23297"/>
                  <a:pt x="13063" y="23297"/>
                </a:cubicBezTo>
                <a:cubicBezTo>
                  <a:pt x="13095" y="23297"/>
                  <a:pt x="13125" y="23274"/>
                  <a:pt x="13153" y="23238"/>
                </a:cubicBezTo>
                <a:cubicBezTo>
                  <a:pt x="13177" y="23207"/>
                  <a:pt x="13202" y="23174"/>
                  <a:pt x="13218" y="23138"/>
                </a:cubicBezTo>
                <a:cubicBezTo>
                  <a:pt x="13273" y="23016"/>
                  <a:pt x="13320" y="22892"/>
                  <a:pt x="13377" y="22773"/>
                </a:cubicBezTo>
                <a:cubicBezTo>
                  <a:pt x="13424" y="22673"/>
                  <a:pt x="13474" y="22574"/>
                  <a:pt x="13535" y="22481"/>
                </a:cubicBezTo>
                <a:cubicBezTo>
                  <a:pt x="13670" y="22275"/>
                  <a:pt x="13810" y="22073"/>
                  <a:pt x="13953" y="21863"/>
                </a:cubicBezTo>
                <a:cubicBezTo>
                  <a:pt x="13963" y="21888"/>
                  <a:pt x="13973" y="21909"/>
                  <a:pt x="13982" y="21931"/>
                </a:cubicBezTo>
                <a:cubicBezTo>
                  <a:pt x="14051" y="22126"/>
                  <a:pt x="14118" y="22322"/>
                  <a:pt x="14191" y="22515"/>
                </a:cubicBezTo>
                <a:cubicBezTo>
                  <a:pt x="14228" y="22612"/>
                  <a:pt x="14250" y="22652"/>
                  <a:pt x="14296" y="22652"/>
                </a:cubicBezTo>
                <a:cubicBezTo>
                  <a:pt x="14325" y="22652"/>
                  <a:pt x="14365" y="22636"/>
                  <a:pt x="14424" y="22608"/>
                </a:cubicBezTo>
                <a:cubicBezTo>
                  <a:pt x="14443" y="22649"/>
                  <a:pt x="14463" y="22690"/>
                  <a:pt x="14483" y="22731"/>
                </a:cubicBezTo>
                <a:cubicBezTo>
                  <a:pt x="14554" y="22878"/>
                  <a:pt x="14622" y="23026"/>
                  <a:pt x="14695" y="23172"/>
                </a:cubicBezTo>
                <a:cubicBezTo>
                  <a:pt x="14728" y="23239"/>
                  <a:pt x="14759" y="23271"/>
                  <a:pt x="14795" y="23271"/>
                </a:cubicBezTo>
                <a:cubicBezTo>
                  <a:pt x="14829" y="23271"/>
                  <a:pt x="14867" y="23241"/>
                  <a:pt x="14916" y="23185"/>
                </a:cubicBezTo>
                <a:cubicBezTo>
                  <a:pt x="14982" y="23109"/>
                  <a:pt x="15019" y="23010"/>
                  <a:pt x="15070" y="22923"/>
                </a:cubicBezTo>
                <a:cubicBezTo>
                  <a:pt x="15132" y="22817"/>
                  <a:pt x="15194" y="22713"/>
                  <a:pt x="15254" y="22609"/>
                </a:cubicBezTo>
                <a:cubicBezTo>
                  <a:pt x="15292" y="22631"/>
                  <a:pt x="15319" y="22642"/>
                  <a:pt x="15341" y="22642"/>
                </a:cubicBezTo>
                <a:cubicBezTo>
                  <a:pt x="15372" y="22642"/>
                  <a:pt x="15393" y="22619"/>
                  <a:pt x="15422" y="22569"/>
                </a:cubicBezTo>
                <a:cubicBezTo>
                  <a:pt x="15438" y="22543"/>
                  <a:pt x="15445" y="22512"/>
                  <a:pt x="15460" y="22486"/>
                </a:cubicBezTo>
                <a:cubicBezTo>
                  <a:pt x="15526" y="22364"/>
                  <a:pt x="15569" y="22215"/>
                  <a:pt x="15669" y="22130"/>
                </a:cubicBezTo>
                <a:cubicBezTo>
                  <a:pt x="15769" y="22042"/>
                  <a:pt x="15823" y="21934"/>
                  <a:pt x="15896" y="21834"/>
                </a:cubicBezTo>
                <a:cubicBezTo>
                  <a:pt x="15917" y="21807"/>
                  <a:pt x="15934" y="21780"/>
                  <a:pt x="15954" y="21747"/>
                </a:cubicBezTo>
                <a:cubicBezTo>
                  <a:pt x="15976" y="21767"/>
                  <a:pt x="15995" y="21783"/>
                  <a:pt x="16011" y="21801"/>
                </a:cubicBezTo>
                <a:cubicBezTo>
                  <a:pt x="16061" y="21859"/>
                  <a:pt x="16109" y="21881"/>
                  <a:pt x="16154" y="21881"/>
                </a:cubicBezTo>
                <a:cubicBezTo>
                  <a:pt x="16220" y="21881"/>
                  <a:pt x="16279" y="21834"/>
                  <a:pt x="16329" y="21776"/>
                </a:cubicBezTo>
                <a:cubicBezTo>
                  <a:pt x="16350" y="21750"/>
                  <a:pt x="16367" y="21718"/>
                  <a:pt x="16379" y="21687"/>
                </a:cubicBezTo>
                <a:cubicBezTo>
                  <a:pt x="16441" y="21519"/>
                  <a:pt x="16498" y="21350"/>
                  <a:pt x="16561" y="21183"/>
                </a:cubicBezTo>
                <a:cubicBezTo>
                  <a:pt x="16572" y="21155"/>
                  <a:pt x="16599" y="21111"/>
                  <a:pt x="16616" y="21111"/>
                </a:cubicBezTo>
                <a:cubicBezTo>
                  <a:pt x="16616" y="21111"/>
                  <a:pt x="16616" y="21111"/>
                  <a:pt x="16617" y="21111"/>
                </a:cubicBezTo>
                <a:cubicBezTo>
                  <a:pt x="16623" y="21112"/>
                  <a:pt x="16630" y="21112"/>
                  <a:pt x="16635" y="21112"/>
                </a:cubicBezTo>
                <a:cubicBezTo>
                  <a:pt x="16726" y="21112"/>
                  <a:pt x="16730" y="21040"/>
                  <a:pt x="16736" y="20973"/>
                </a:cubicBezTo>
                <a:cubicBezTo>
                  <a:pt x="16744" y="20885"/>
                  <a:pt x="16739" y="20794"/>
                  <a:pt x="16749" y="20706"/>
                </a:cubicBezTo>
                <a:cubicBezTo>
                  <a:pt x="16767" y="20541"/>
                  <a:pt x="16791" y="20375"/>
                  <a:pt x="16816" y="20211"/>
                </a:cubicBezTo>
                <a:cubicBezTo>
                  <a:pt x="16828" y="20131"/>
                  <a:pt x="16850" y="20056"/>
                  <a:pt x="16871" y="19964"/>
                </a:cubicBezTo>
                <a:cubicBezTo>
                  <a:pt x="16921" y="19995"/>
                  <a:pt x="16960" y="20013"/>
                  <a:pt x="16994" y="20037"/>
                </a:cubicBezTo>
                <a:cubicBezTo>
                  <a:pt x="17030" y="20060"/>
                  <a:pt x="17057" y="20073"/>
                  <a:pt x="17079" y="20073"/>
                </a:cubicBezTo>
                <a:cubicBezTo>
                  <a:pt x="17109" y="20073"/>
                  <a:pt x="17129" y="20049"/>
                  <a:pt x="17148" y="19995"/>
                </a:cubicBezTo>
                <a:cubicBezTo>
                  <a:pt x="17177" y="19910"/>
                  <a:pt x="17173" y="19817"/>
                  <a:pt x="17203" y="19733"/>
                </a:cubicBezTo>
                <a:cubicBezTo>
                  <a:pt x="17250" y="19601"/>
                  <a:pt x="17296" y="19463"/>
                  <a:pt x="17374" y="19348"/>
                </a:cubicBezTo>
                <a:cubicBezTo>
                  <a:pt x="17424" y="19276"/>
                  <a:pt x="17460" y="19211"/>
                  <a:pt x="17472" y="19127"/>
                </a:cubicBezTo>
                <a:cubicBezTo>
                  <a:pt x="17478" y="19076"/>
                  <a:pt x="17478" y="19022"/>
                  <a:pt x="17491" y="18972"/>
                </a:cubicBezTo>
                <a:cubicBezTo>
                  <a:pt x="17523" y="18845"/>
                  <a:pt x="17503" y="18704"/>
                  <a:pt x="17600" y="18598"/>
                </a:cubicBezTo>
                <a:cubicBezTo>
                  <a:pt x="17640" y="18614"/>
                  <a:pt x="17668" y="18623"/>
                  <a:pt x="17690" y="18623"/>
                </a:cubicBezTo>
                <a:cubicBezTo>
                  <a:pt x="17731" y="18623"/>
                  <a:pt x="17750" y="18593"/>
                  <a:pt x="17771" y="18521"/>
                </a:cubicBezTo>
                <a:cubicBezTo>
                  <a:pt x="17775" y="18506"/>
                  <a:pt x="17780" y="18492"/>
                  <a:pt x="17783" y="18477"/>
                </a:cubicBezTo>
                <a:cubicBezTo>
                  <a:pt x="17820" y="18236"/>
                  <a:pt x="17851" y="17994"/>
                  <a:pt x="17894" y="17754"/>
                </a:cubicBezTo>
                <a:cubicBezTo>
                  <a:pt x="17931" y="17546"/>
                  <a:pt x="17979" y="17337"/>
                  <a:pt x="18028" y="17131"/>
                </a:cubicBezTo>
                <a:cubicBezTo>
                  <a:pt x="18080" y="16921"/>
                  <a:pt x="18131" y="16710"/>
                  <a:pt x="18200" y="16507"/>
                </a:cubicBezTo>
                <a:cubicBezTo>
                  <a:pt x="18248" y="16358"/>
                  <a:pt x="18325" y="16219"/>
                  <a:pt x="18387" y="16076"/>
                </a:cubicBezTo>
                <a:cubicBezTo>
                  <a:pt x="18398" y="16078"/>
                  <a:pt x="18407" y="16081"/>
                  <a:pt x="18416" y="16083"/>
                </a:cubicBezTo>
                <a:cubicBezTo>
                  <a:pt x="18418" y="16245"/>
                  <a:pt x="18418" y="16407"/>
                  <a:pt x="18424" y="16569"/>
                </a:cubicBezTo>
                <a:cubicBezTo>
                  <a:pt x="18433" y="16775"/>
                  <a:pt x="18450" y="16982"/>
                  <a:pt x="18452" y="17188"/>
                </a:cubicBezTo>
                <a:cubicBezTo>
                  <a:pt x="18453" y="17312"/>
                  <a:pt x="18424" y="17439"/>
                  <a:pt x="18423" y="17564"/>
                </a:cubicBezTo>
                <a:cubicBezTo>
                  <a:pt x="18422" y="17669"/>
                  <a:pt x="18448" y="17774"/>
                  <a:pt x="18445" y="17878"/>
                </a:cubicBezTo>
                <a:cubicBezTo>
                  <a:pt x="18443" y="17976"/>
                  <a:pt x="18406" y="18074"/>
                  <a:pt x="18407" y="18170"/>
                </a:cubicBezTo>
                <a:cubicBezTo>
                  <a:pt x="18408" y="18300"/>
                  <a:pt x="18418" y="18433"/>
                  <a:pt x="18450" y="18556"/>
                </a:cubicBezTo>
                <a:cubicBezTo>
                  <a:pt x="18491" y="18712"/>
                  <a:pt x="18506" y="18866"/>
                  <a:pt x="18491" y="19025"/>
                </a:cubicBezTo>
                <a:cubicBezTo>
                  <a:pt x="18479" y="19185"/>
                  <a:pt x="18473" y="19344"/>
                  <a:pt x="18476" y="19504"/>
                </a:cubicBezTo>
                <a:cubicBezTo>
                  <a:pt x="18478" y="19575"/>
                  <a:pt x="18502" y="19606"/>
                  <a:pt x="18548" y="19606"/>
                </a:cubicBezTo>
                <a:cubicBezTo>
                  <a:pt x="18567" y="19606"/>
                  <a:pt x="18590" y="19601"/>
                  <a:pt x="18618" y="19590"/>
                </a:cubicBezTo>
                <a:cubicBezTo>
                  <a:pt x="18677" y="19568"/>
                  <a:pt x="18736" y="19545"/>
                  <a:pt x="18804" y="19519"/>
                </a:cubicBezTo>
                <a:lnTo>
                  <a:pt x="18804" y="19519"/>
                </a:lnTo>
                <a:cubicBezTo>
                  <a:pt x="18784" y="19615"/>
                  <a:pt x="18754" y="19701"/>
                  <a:pt x="18749" y="19787"/>
                </a:cubicBezTo>
                <a:cubicBezTo>
                  <a:pt x="18736" y="20005"/>
                  <a:pt x="18732" y="20223"/>
                  <a:pt x="18726" y="20442"/>
                </a:cubicBezTo>
                <a:cubicBezTo>
                  <a:pt x="18722" y="20567"/>
                  <a:pt x="18727" y="20603"/>
                  <a:pt x="18800" y="20603"/>
                </a:cubicBezTo>
                <a:cubicBezTo>
                  <a:pt x="18824" y="20603"/>
                  <a:pt x="18855" y="20599"/>
                  <a:pt x="18896" y="20593"/>
                </a:cubicBezTo>
                <a:cubicBezTo>
                  <a:pt x="18896" y="20593"/>
                  <a:pt x="18896" y="20593"/>
                  <a:pt x="18897" y="20593"/>
                </a:cubicBezTo>
                <a:cubicBezTo>
                  <a:pt x="18902" y="20593"/>
                  <a:pt x="18907" y="20599"/>
                  <a:pt x="18926" y="20608"/>
                </a:cubicBezTo>
                <a:cubicBezTo>
                  <a:pt x="18918" y="20754"/>
                  <a:pt x="18911" y="20908"/>
                  <a:pt x="18902" y="21062"/>
                </a:cubicBezTo>
                <a:cubicBezTo>
                  <a:pt x="18896" y="21180"/>
                  <a:pt x="18921" y="21211"/>
                  <a:pt x="19042" y="21211"/>
                </a:cubicBezTo>
                <a:cubicBezTo>
                  <a:pt x="19025" y="21399"/>
                  <a:pt x="19090" y="21562"/>
                  <a:pt x="19200" y="21710"/>
                </a:cubicBezTo>
                <a:cubicBezTo>
                  <a:pt x="19221" y="21738"/>
                  <a:pt x="19242" y="21750"/>
                  <a:pt x="19266" y="21750"/>
                </a:cubicBezTo>
                <a:cubicBezTo>
                  <a:pt x="19284" y="21750"/>
                  <a:pt x="19304" y="21743"/>
                  <a:pt x="19327" y="21728"/>
                </a:cubicBezTo>
                <a:cubicBezTo>
                  <a:pt x="19474" y="21633"/>
                  <a:pt x="19623" y="21540"/>
                  <a:pt x="19772" y="21446"/>
                </a:cubicBezTo>
                <a:cubicBezTo>
                  <a:pt x="19781" y="21492"/>
                  <a:pt x="19787" y="21534"/>
                  <a:pt x="19795" y="21576"/>
                </a:cubicBezTo>
                <a:cubicBezTo>
                  <a:pt x="19844" y="21861"/>
                  <a:pt x="19894" y="22145"/>
                  <a:pt x="19946" y="22429"/>
                </a:cubicBezTo>
                <a:cubicBezTo>
                  <a:pt x="19971" y="22566"/>
                  <a:pt x="20001" y="22702"/>
                  <a:pt x="20038" y="22834"/>
                </a:cubicBezTo>
                <a:cubicBezTo>
                  <a:pt x="20056" y="22898"/>
                  <a:pt x="20089" y="22931"/>
                  <a:pt x="20131" y="22931"/>
                </a:cubicBezTo>
                <a:cubicBezTo>
                  <a:pt x="20154" y="22931"/>
                  <a:pt x="20178" y="22922"/>
                  <a:pt x="20204" y="22902"/>
                </a:cubicBezTo>
                <a:cubicBezTo>
                  <a:pt x="20245" y="22871"/>
                  <a:pt x="20295" y="22854"/>
                  <a:pt x="20336" y="22831"/>
                </a:cubicBezTo>
                <a:cubicBezTo>
                  <a:pt x="20419" y="23015"/>
                  <a:pt x="20503" y="23199"/>
                  <a:pt x="20589" y="23381"/>
                </a:cubicBezTo>
                <a:cubicBezTo>
                  <a:pt x="20616" y="23437"/>
                  <a:pt x="20652" y="23476"/>
                  <a:pt x="20706" y="23476"/>
                </a:cubicBezTo>
                <a:cubicBezTo>
                  <a:pt x="20728" y="23476"/>
                  <a:pt x="20752" y="23470"/>
                  <a:pt x="20781" y="23456"/>
                </a:cubicBezTo>
                <a:cubicBezTo>
                  <a:pt x="20791" y="23502"/>
                  <a:pt x="20799" y="23541"/>
                  <a:pt x="20808" y="23580"/>
                </a:cubicBezTo>
                <a:cubicBezTo>
                  <a:pt x="20837" y="23703"/>
                  <a:pt x="20881" y="23815"/>
                  <a:pt x="20980" y="23900"/>
                </a:cubicBezTo>
                <a:cubicBezTo>
                  <a:pt x="21018" y="23932"/>
                  <a:pt x="21055" y="23949"/>
                  <a:pt x="21090" y="23949"/>
                </a:cubicBezTo>
                <a:cubicBezTo>
                  <a:pt x="21121" y="23949"/>
                  <a:pt x="21152" y="23936"/>
                  <a:pt x="21180" y="23909"/>
                </a:cubicBezTo>
                <a:cubicBezTo>
                  <a:pt x="21256" y="23837"/>
                  <a:pt x="21330" y="23765"/>
                  <a:pt x="21407" y="23690"/>
                </a:cubicBezTo>
                <a:cubicBezTo>
                  <a:pt x="21413" y="23700"/>
                  <a:pt x="21422" y="23705"/>
                  <a:pt x="21426" y="23712"/>
                </a:cubicBezTo>
                <a:cubicBezTo>
                  <a:pt x="21571" y="24013"/>
                  <a:pt x="21712" y="24314"/>
                  <a:pt x="21860" y="24612"/>
                </a:cubicBezTo>
                <a:cubicBezTo>
                  <a:pt x="21905" y="24704"/>
                  <a:pt x="21957" y="24792"/>
                  <a:pt x="22019" y="24871"/>
                </a:cubicBezTo>
                <a:cubicBezTo>
                  <a:pt x="22063" y="24926"/>
                  <a:pt x="22089" y="24952"/>
                  <a:pt x="22123" y="24952"/>
                </a:cubicBezTo>
                <a:cubicBezTo>
                  <a:pt x="22152" y="24952"/>
                  <a:pt x="22189" y="24932"/>
                  <a:pt x="22250" y="24894"/>
                </a:cubicBezTo>
                <a:cubicBezTo>
                  <a:pt x="22298" y="24980"/>
                  <a:pt x="22349" y="25062"/>
                  <a:pt x="22394" y="25148"/>
                </a:cubicBezTo>
                <a:cubicBezTo>
                  <a:pt x="22485" y="25322"/>
                  <a:pt x="22580" y="25495"/>
                  <a:pt x="22662" y="25674"/>
                </a:cubicBezTo>
                <a:cubicBezTo>
                  <a:pt x="22748" y="25859"/>
                  <a:pt x="22816" y="26051"/>
                  <a:pt x="22894" y="26238"/>
                </a:cubicBezTo>
                <a:cubicBezTo>
                  <a:pt x="22934" y="26334"/>
                  <a:pt x="22977" y="26427"/>
                  <a:pt x="23026" y="26520"/>
                </a:cubicBezTo>
                <a:cubicBezTo>
                  <a:pt x="23041" y="26549"/>
                  <a:pt x="23059" y="26563"/>
                  <a:pt x="23078" y="26563"/>
                </a:cubicBezTo>
                <a:cubicBezTo>
                  <a:pt x="23097" y="26563"/>
                  <a:pt x="23116" y="26547"/>
                  <a:pt x="23128" y="26519"/>
                </a:cubicBezTo>
                <a:cubicBezTo>
                  <a:pt x="23159" y="26447"/>
                  <a:pt x="23187" y="26369"/>
                  <a:pt x="23197" y="26291"/>
                </a:cubicBezTo>
                <a:cubicBezTo>
                  <a:pt x="23240" y="25969"/>
                  <a:pt x="23259" y="25645"/>
                  <a:pt x="23314" y="25324"/>
                </a:cubicBezTo>
                <a:cubicBezTo>
                  <a:pt x="23362" y="25029"/>
                  <a:pt x="23396" y="24731"/>
                  <a:pt x="23437" y="24435"/>
                </a:cubicBezTo>
                <a:cubicBezTo>
                  <a:pt x="23451" y="24334"/>
                  <a:pt x="23469" y="24236"/>
                  <a:pt x="23487" y="24131"/>
                </a:cubicBezTo>
                <a:cubicBezTo>
                  <a:pt x="23514" y="24139"/>
                  <a:pt x="23537" y="24142"/>
                  <a:pt x="23553" y="24152"/>
                </a:cubicBezTo>
                <a:cubicBezTo>
                  <a:pt x="23580" y="24169"/>
                  <a:pt x="23605" y="24176"/>
                  <a:pt x="23627" y="24176"/>
                </a:cubicBezTo>
                <a:cubicBezTo>
                  <a:pt x="23671" y="24176"/>
                  <a:pt x="23707" y="24146"/>
                  <a:pt x="23731" y="24101"/>
                </a:cubicBezTo>
                <a:cubicBezTo>
                  <a:pt x="23782" y="24009"/>
                  <a:pt x="23829" y="23915"/>
                  <a:pt x="23857" y="23814"/>
                </a:cubicBezTo>
                <a:cubicBezTo>
                  <a:pt x="23887" y="23705"/>
                  <a:pt x="23891" y="23588"/>
                  <a:pt x="23913" y="23477"/>
                </a:cubicBezTo>
                <a:cubicBezTo>
                  <a:pt x="23919" y="23450"/>
                  <a:pt x="23955" y="23408"/>
                  <a:pt x="23972" y="23408"/>
                </a:cubicBezTo>
                <a:cubicBezTo>
                  <a:pt x="23972" y="23408"/>
                  <a:pt x="23973" y="23408"/>
                  <a:pt x="23973" y="23408"/>
                </a:cubicBezTo>
                <a:cubicBezTo>
                  <a:pt x="23982" y="23410"/>
                  <a:pt x="23989" y="23410"/>
                  <a:pt x="23997" y="23410"/>
                </a:cubicBezTo>
                <a:cubicBezTo>
                  <a:pt x="24064" y="23410"/>
                  <a:pt x="24071" y="23359"/>
                  <a:pt x="24075" y="23302"/>
                </a:cubicBezTo>
                <a:cubicBezTo>
                  <a:pt x="24080" y="23207"/>
                  <a:pt x="24086" y="23110"/>
                  <a:pt x="24087" y="23015"/>
                </a:cubicBezTo>
                <a:cubicBezTo>
                  <a:pt x="24091" y="22812"/>
                  <a:pt x="24094" y="22609"/>
                  <a:pt x="24087" y="22405"/>
                </a:cubicBezTo>
                <a:cubicBezTo>
                  <a:pt x="24086" y="22349"/>
                  <a:pt x="24094" y="22315"/>
                  <a:pt x="24140" y="22315"/>
                </a:cubicBezTo>
                <a:cubicBezTo>
                  <a:pt x="24147" y="22315"/>
                  <a:pt x="24154" y="22315"/>
                  <a:pt x="24163" y="22317"/>
                </a:cubicBezTo>
                <a:cubicBezTo>
                  <a:pt x="24298" y="22340"/>
                  <a:pt x="24436" y="22361"/>
                  <a:pt x="24567" y="22400"/>
                </a:cubicBezTo>
                <a:cubicBezTo>
                  <a:pt x="24597" y="22410"/>
                  <a:pt x="24625" y="22415"/>
                  <a:pt x="24650" y="22415"/>
                </a:cubicBezTo>
                <a:cubicBezTo>
                  <a:pt x="24698" y="22415"/>
                  <a:pt x="24736" y="22394"/>
                  <a:pt x="24760" y="22337"/>
                </a:cubicBezTo>
                <a:cubicBezTo>
                  <a:pt x="24804" y="22238"/>
                  <a:pt x="24839" y="22133"/>
                  <a:pt x="24868" y="22028"/>
                </a:cubicBezTo>
                <a:cubicBezTo>
                  <a:pt x="24889" y="21953"/>
                  <a:pt x="24895" y="21873"/>
                  <a:pt x="24906" y="21797"/>
                </a:cubicBezTo>
                <a:cubicBezTo>
                  <a:pt x="25068" y="21785"/>
                  <a:pt x="25081" y="21775"/>
                  <a:pt x="25078" y="21675"/>
                </a:cubicBezTo>
                <a:cubicBezTo>
                  <a:pt x="25070" y="21468"/>
                  <a:pt x="25061" y="21262"/>
                  <a:pt x="25049" y="21056"/>
                </a:cubicBezTo>
                <a:cubicBezTo>
                  <a:pt x="25042" y="20926"/>
                  <a:pt x="25030" y="20794"/>
                  <a:pt x="25020" y="20654"/>
                </a:cubicBezTo>
                <a:lnTo>
                  <a:pt x="25020" y="20654"/>
                </a:lnTo>
                <a:cubicBezTo>
                  <a:pt x="25071" y="20658"/>
                  <a:pt x="25117" y="20659"/>
                  <a:pt x="25163" y="20664"/>
                </a:cubicBezTo>
                <a:cubicBezTo>
                  <a:pt x="25180" y="20666"/>
                  <a:pt x="25196" y="20667"/>
                  <a:pt x="25210" y="20667"/>
                </a:cubicBezTo>
                <a:cubicBezTo>
                  <a:pt x="25292" y="20667"/>
                  <a:pt x="25325" y="20634"/>
                  <a:pt x="25325" y="20536"/>
                </a:cubicBezTo>
                <a:cubicBezTo>
                  <a:pt x="25326" y="20424"/>
                  <a:pt x="25305" y="20310"/>
                  <a:pt x="25281" y="20200"/>
                </a:cubicBezTo>
                <a:cubicBezTo>
                  <a:pt x="25263" y="20110"/>
                  <a:pt x="25220" y="20025"/>
                  <a:pt x="25200" y="19936"/>
                </a:cubicBezTo>
                <a:cubicBezTo>
                  <a:pt x="25186" y="19876"/>
                  <a:pt x="25198" y="19809"/>
                  <a:pt x="25186" y="19748"/>
                </a:cubicBezTo>
                <a:cubicBezTo>
                  <a:pt x="25146" y="19524"/>
                  <a:pt x="25101" y="19301"/>
                  <a:pt x="25059" y="19080"/>
                </a:cubicBezTo>
                <a:cubicBezTo>
                  <a:pt x="25157" y="19075"/>
                  <a:pt x="25274" y="19082"/>
                  <a:pt x="25383" y="19059"/>
                </a:cubicBezTo>
                <a:cubicBezTo>
                  <a:pt x="25579" y="19018"/>
                  <a:pt x="25793" y="19015"/>
                  <a:pt x="25955" y="18866"/>
                </a:cubicBezTo>
                <a:cubicBezTo>
                  <a:pt x="25963" y="18859"/>
                  <a:pt x="25976" y="18856"/>
                  <a:pt x="25989" y="18856"/>
                </a:cubicBezTo>
                <a:cubicBezTo>
                  <a:pt x="25995" y="18856"/>
                  <a:pt x="26001" y="18857"/>
                  <a:pt x="26006" y="18858"/>
                </a:cubicBezTo>
                <a:cubicBezTo>
                  <a:pt x="26133" y="18881"/>
                  <a:pt x="26259" y="18907"/>
                  <a:pt x="26386" y="18935"/>
                </a:cubicBezTo>
                <a:cubicBezTo>
                  <a:pt x="26409" y="18940"/>
                  <a:pt x="26428" y="18943"/>
                  <a:pt x="26444" y="18943"/>
                </a:cubicBezTo>
                <a:cubicBezTo>
                  <a:pt x="26498" y="18943"/>
                  <a:pt x="26517" y="18912"/>
                  <a:pt x="26517" y="18832"/>
                </a:cubicBezTo>
                <a:cubicBezTo>
                  <a:pt x="26516" y="18756"/>
                  <a:pt x="26503" y="18680"/>
                  <a:pt x="26495" y="18598"/>
                </a:cubicBezTo>
                <a:cubicBezTo>
                  <a:pt x="26603" y="18576"/>
                  <a:pt x="26599" y="18498"/>
                  <a:pt x="26575" y="18418"/>
                </a:cubicBezTo>
                <a:cubicBezTo>
                  <a:pt x="26555" y="18351"/>
                  <a:pt x="26522" y="18288"/>
                  <a:pt x="26495" y="18222"/>
                </a:cubicBezTo>
                <a:cubicBezTo>
                  <a:pt x="26474" y="18174"/>
                  <a:pt x="26455" y="18127"/>
                  <a:pt x="26434" y="18077"/>
                </a:cubicBezTo>
                <a:cubicBezTo>
                  <a:pt x="26650" y="18056"/>
                  <a:pt x="26673" y="18030"/>
                  <a:pt x="26586" y="17836"/>
                </a:cubicBezTo>
                <a:cubicBezTo>
                  <a:pt x="26521" y="17693"/>
                  <a:pt x="26434" y="17561"/>
                  <a:pt x="26356" y="17425"/>
                </a:cubicBezTo>
                <a:cubicBezTo>
                  <a:pt x="26328" y="17377"/>
                  <a:pt x="26293" y="17331"/>
                  <a:pt x="26254" y="17275"/>
                </a:cubicBezTo>
                <a:cubicBezTo>
                  <a:pt x="26330" y="17260"/>
                  <a:pt x="26392" y="17242"/>
                  <a:pt x="26457" y="17237"/>
                </a:cubicBezTo>
                <a:cubicBezTo>
                  <a:pt x="26551" y="17230"/>
                  <a:pt x="26573" y="17181"/>
                  <a:pt x="26567" y="17095"/>
                </a:cubicBezTo>
                <a:cubicBezTo>
                  <a:pt x="26550" y="16865"/>
                  <a:pt x="26442" y="16678"/>
                  <a:pt x="26285" y="16517"/>
                </a:cubicBezTo>
                <a:cubicBezTo>
                  <a:pt x="26227" y="16457"/>
                  <a:pt x="26162" y="16406"/>
                  <a:pt x="26100" y="16350"/>
                </a:cubicBezTo>
                <a:cubicBezTo>
                  <a:pt x="26109" y="16339"/>
                  <a:pt x="26113" y="16329"/>
                  <a:pt x="26119" y="16325"/>
                </a:cubicBezTo>
                <a:cubicBezTo>
                  <a:pt x="26217" y="16266"/>
                  <a:pt x="26222" y="16225"/>
                  <a:pt x="26140" y="16139"/>
                </a:cubicBezTo>
                <a:cubicBezTo>
                  <a:pt x="26120" y="16121"/>
                  <a:pt x="26101" y="16101"/>
                  <a:pt x="26078" y="16085"/>
                </a:cubicBezTo>
                <a:cubicBezTo>
                  <a:pt x="25985" y="16009"/>
                  <a:pt x="25887" y="15938"/>
                  <a:pt x="25798" y="15858"/>
                </a:cubicBezTo>
                <a:cubicBezTo>
                  <a:pt x="25720" y="15788"/>
                  <a:pt x="25676" y="15695"/>
                  <a:pt x="25640" y="15582"/>
                </a:cubicBezTo>
                <a:cubicBezTo>
                  <a:pt x="25779" y="15578"/>
                  <a:pt x="25898" y="15571"/>
                  <a:pt x="26019" y="15570"/>
                </a:cubicBezTo>
                <a:cubicBezTo>
                  <a:pt x="26103" y="15568"/>
                  <a:pt x="26133" y="15524"/>
                  <a:pt x="26107" y="15450"/>
                </a:cubicBezTo>
                <a:cubicBezTo>
                  <a:pt x="26064" y="15332"/>
                  <a:pt x="26022" y="15212"/>
                  <a:pt x="25964" y="15100"/>
                </a:cubicBezTo>
                <a:cubicBezTo>
                  <a:pt x="25909" y="14995"/>
                  <a:pt x="25834" y="14900"/>
                  <a:pt x="25764" y="14796"/>
                </a:cubicBezTo>
                <a:cubicBezTo>
                  <a:pt x="25854" y="14745"/>
                  <a:pt x="25832" y="14686"/>
                  <a:pt x="25788" y="14624"/>
                </a:cubicBezTo>
                <a:cubicBezTo>
                  <a:pt x="25759" y="14584"/>
                  <a:pt x="25726" y="14548"/>
                  <a:pt x="25696" y="14510"/>
                </a:cubicBezTo>
                <a:cubicBezTo>
                  <a:pt x="25634" y="14433"/>
                  <a:pt x="25573" y="14357"/>
                  <a:pt x="25511" y="14281"/>
                </a:cubicBezTo>
                <a:cubicBezTo>
                  <a:pt x="25531" y="14265"/>
                  <a:pt x="25537" y="14259"/>
                  <a:pt x="25545" y="14254"/>
                </a:cubicBezTo>
                <a:cubicBezTo>
                  <a:pt x="25695" y="14189"/>
                  <a:pt x="25700" y="14176"/>
                  <a:pt x="25620" y="14031"/>
                </a:cubicBezTo>
                <a:cubicBezTo>
                  <a:pt x="25604" y="13998"/>
                  <a:pt x="25583" y="13966"/>
                  <a:pt x="25558" y="13941"/>
                </a:cubicBezTo>
                <a:cubicBezTo>
                  <a:pt x="25305" y="13692"/>
                  <a:pt x="25069" y="13425"/>
                  <a:pt x="24904" y="13107"/>
                </a:cubicBezTo>
                <a:cubicBezTo>
                  <a:pt x="24795" y="12897"/>
                  <a:pt x="24713" y="12674"/>
                  <a:pt x="24619" y="12457"/>
                </a:cubicBezTo>
                <a:cubicBezTo>
                  <a:pt x="24617" y="12453"/>
                  <a:pt x="24623" y="12447"/>
                  <a:pt x="24626" y="12444"/>
                </a:cubicBezTo>
                <a:cubicBezTo>
                  <a:pt x="24730" y="12478"/>
                  <a:pt x="24833" y="12516"/>
                  <a:pt x="24940" y="12540"/>
                </a:cubicBezTo>
                <a:cubicBezTo>
                  <a:pt x="25194" y="12599"/>
                  <a:pt x="25463" y="12602"/>
                  <a:pt x="25706" y="12712"/>
                </a:cubicBezTo>
                <a:cubicBezTo>
                  <a:pt x="25810" y="12758"/>
                  <a:pt x="25914" y="12808"/>
                  <a:pt x="26022" y="12843"/>
                </a:cubicBezTo>
                <a:cubicBezTo>
                  <a:pt x="26055" y="12853"/>
                  <a:pt x="26082" y="12859"/>
                  <a:pt x="26105" y="12859"/>
                </a:cubicBezTo>
                <a:cubicBezTo>
                  <a:pt x="26164" y="12859"/>
                  <a:pt x="26191" y="12820"/>
                  <a:pt x="26212" y="12733"/>
                </a:cubicBezTo>
                <a:cubicBezTo>
                  <a:pt x="26224" y="12733"/>
                  <a:pt x="26236" y="12731"/>
                  <a:pt x="26248" y="12731"/>
                </a:cubicBezTo>
                <a:cubicBezTo>
                  <a:pt x="26251" y="12731"/>
                  <a:pt x="26253" y="12731"/>
                  <a:pt x="26256" y="12732"/>
                </a:cubicBezTo>
                <a:cubicBezTo>
                  <a:pt x="26485" y="12762"/>
                  <a:pt x="26714" y="12792"/>
                  <a:pt x="26943" y="12822"/>
                </a:cubicBezTo>
                <a:cubicBezTo>
                  <a:pt x="27007" y="12829"/>
                  <a:pt x="27071" y="12836"/>
                  <a:pt x="27136" y="12838"/>
                </a:cubicBezTo>
                <a:cubicBezTo>
                  <a:pt x="27137" y="12838"/>
                  <a:pt x="27138" y="12838"/>
                  <a:pt x="27139" y="12838"/>
                </a:cubicBezTo>
                <a:cubicBezTo>
                  <a:pt x="27211" y="12838"/>
                  <a:pt x="27251" y="12804"/>
                  <a:pt x="27240" y="12722"/>
                </a:cubicBezTo>
                <a:cubicBezTo>
                  <a:pt x="27233" y="12663"/>
                  <a:pt x="27227" y="12601"/>
                  <a:pt x="27223" y="12539"/>
                </a:cubicBezTo>
                <a:cubicBezTo>
                  <a:pt x="27215" y="12436"/>
                  <a:pt x="27210" y="12333"/>
                  <a:pt x="27204" y="12234"/>
                </a:cubicBezTo>
                <a:cubicBezTo>
                  <a:pt x="27303" y="12234"/>
                  <a:pt x="27397" y="12236"/>
                  <a:pt x="27490" y="12236"/>
                </a:cubicBezTo>
                <a:cubicBezTo>
                  <a:pt x="27536" y="12236"/>
                  <a:pt x="27583" y="12235"/>
                  <a:pt x="27629" y="12234"/>
                </a:cubicBezTo>
                <a:cubicBezTo>
                  <a:pt x="27665" y="12233"/>
                  <a:pt x="27699" y="12208"/>
                  <a:pt x="27734" y="12193"/>
                </a:cubicBezTo>
                <a:cubicBezTo>
                  <a:pt x="27765" y="12179"/>
                  <a:pt x="27793" y="12149"/>
                  <a:pt x="27824" y="12146"/>
                </a:cubicBezTo>
                <a:cubicBezTo>
                  <a:pt x="27979" y="12136"/>
                  <a:pt x="28131" y="12135"/>
                  <a:pt x="28285" y="12128"/>
                </a:cubicBezTo>
                <a:cubicBezTo>
                  <a:pt x="28470" y="12118"/>
                  <a:pt x="28499" y="12092"/>
                  <a:pt x="28520" y="11917"/>
                </a:cubicBezTo>
                <a:cubicBezTo>
                  <a:pt x="28520" y="11915"/>
                  <a:pt x="28524" y="11913"/>
                  <a:pt x="28539" y="11896"/>
                </a:cubicBezTo>
                <a:cubicBezTo>
                  <a:pt x="28762" y="11935"/>
                  <a:pt x="28994" y="11976"/>
                  <a:pt x="29227" y="12017"/>
                </a:cubicBezTo>
                <a:cubicBezTo>
                  <a:pt x="29258" y="12022"/>
                  <a:pt x="29291" y="12032"/>
                  <a:pt x="29322" y="12032"/>
                </a:cubicBezTo>
                <a:cubicBezTo>
                  <a:pt x="29358" y="12032"/>
                  <a:pt x="29390" y="12019"/>
                  <a:pt x="29415" y="11971"/>
                </a:cubicBezTo>
                <a:cubicBezTo>
                  <a:pt x="29417" y="11967"/>
                  <a:pt x="29428" y="11965"/>
                  <a:pt x="29440" y="11965"/>
                </a:cubicBezTo>
                <a:cubicBezTo>
                  <a:pt x="29450" y="11965"/>
                  <a:pt x="29459" y="11966"/>
                  <a:pt x="29466" y="11968"/>
                </a:cubicBezTo>
                <a:cubicBezTo>
                  <a:pt x="29621" y="11997"/>
                  <a:pt x="29775" y="12031"/>
                  <a:pt x="29929" y="12061"/>
                </a:cubicBezTo>
                <a:cubicBezTo>
                  <a:pt x="30034" y="12081"/>
                  <a:pt x="30140" y="12105"/>
                  <a:pt x="30247" y="12117"/>
                </a:cubicBezTo>
                <a:cubicBezTo>
                  <a:pt x="30259" y="12119"/>
                  <a:pt x="30270" y="12119"/>
                  <a:pt x="30280" y="12119"/>
                </a:cubicBezTo>
                <a:cubicBezTo>
                  <a:pt x="30356" y="12119"/>
                  <a:pt x="30369" y="12080"/>
                  <a:pt x="30335" y="11994"/>
                </a:cubicBezTo>
                <a:cubicBezTo>
                  <a:pt x="30326" y="11974"/>
                  <a:pt x="30314" y="11955"/>
                  <a:pt x="30301" y="11938"/>
                </a:cubicBezTo>
                <a:cubicBezTo>
                  <a:pt x="30109" y="11681"/>
                  <a:pt x="29884" y="11459"/>
                  <a:pt x="29601" y="11302"/>
                </a:cubicBezTo>
                <a:cubicBezTo>
                  <a:pt x="29577" y="11289"/>
                  <a:pt x="29539" y="11271"/>
                  <a:pt x="29538" y="11253"/>
                </a:cubicBezTo>
                <a:cubicBezTo>
                  <a:pt x="29528" y="11163"/>
                  <a:pt x="29456" y="11146"/>
                  <a:pt x="29394" y="11112"/>
                </a:cubicBezTo>
                <a:cubicBezTo>
                  <a:pt x="29323" y="11075"/>
                  <a:pt x="29253" y="11034"/>
                  <a:pt x="29186" y="10993"/>
                </a:cubicBezTo>
                <a:cubicBezTo>
                  <a:pt x="29072" y="10925"/>
                  <a:pt x="28961" y="10855"/>
                  <a:pt x="28849" y="10785"/>
                </a:cubicBezTo>
                <a:cubicBezTo>
                  <a:pt x="28821" y="10768"/>
                  <a:pt x="28798" y="10745"/>
                  <a:pt x="28773" y="10725"/>
                </a:cubicBezTo>
                <a:cubicBezTo>
                  <a:pt x="28874" y="10597"/>
                  <a:pt x="28860" y="10519"/>
                  <a:pt x="28730" y="10441"/>
                </a:cubicBezTo>
                <a:cubicBezTo>
                  <a:pt x="28648" y="10392"/>
                  <a:pt x="28559" y="10354"/>
                  <a:pt x="28476" y="10308"/>
                </a:cubicBezTo>
                <a:cubicBezTo>
                  <a:pt x="28396" y="10263"/>
                  <a:pt x="28318" y="10216"/>
                  <a:pt x="28239" y="10170"/>
                </a:cubicBezTo>
                <a:cubicBezTo>
                  <a:pt x="28300" y="10037"/>
                  <a:pt x="28296" y="10005"/>
                  <a:pt x="28202" y="9946"/>
                </a:cubicBezTo>
                <a:cubicBezTo>
                  <a:pt x="28181" y="9933"/>
                  <a:pt x="28159" y="9922"/>
                  <a:pt x="28136" y="9911"/>
                </a:cubicBezTo>
                <a:cubicBezTo>
                  <a:pt x="27987" y="9844"/>
                  <a:pt x="27838" y="9777"/>
                  <a:pt x="27690" y="9708"/>
                </a:cubicBezTo>
                <a:cubicBezTo>
                  <a:pt x="27664" y="9696"/>
                  <a:pt x="27640" y="9676"/>
                  <a:pt x="27614" y="9658"/>
                </a:cubicBezTo>
                <a:cubicBezTo>
                  <a:pt x="27624" y="9639"/>
                  <a:pt x="27626" y="9625"/>
                  <a:pt x="27635" y="9618"/>
                </a:cubicBezTo>
                <a:cubicBezTo>
                  <a:pt x="27686" y="9573"/>
                  <a:pt x="27740" y="9531"/>
                  <a:pt x="27791" y="9487"/>
                </a:cubicBezTo>
                <a:cubicBezTo>
                  <a:pt x="27845" y="9442"/>
                  <a:pt x="27824" y="9301"/>
                  <a:pt x="27765" y="9275"/>
                </a:cubicBezTo>
                <a:cubicBezTo>
                  <a:pt x="27600" y="9201"/>
                  <a:pt x="27440" y="9120"/>
                  <a:pt x="27284" y="9047"/>
                </a:cubicBezTo>
                <a:cubicBezTo>
                  <a:pt x="27302" y="8877"/>
                  <a:pt x="27276" y="8841"/>
                  <a:pt x="27130" y="8806"/>
                </a:cubicBezTo>
                <a:cubicBezTo>
                  <a:pt x="27045" y="8786"/>
                  <a:pt x="26960" y="8775"/>
                  <a:pt x="26876" y="8753"/>
                </a:cubicBezTo>
                <a:cubicBezTo>
                  <a:pt x="26782" y="8728"/>
                  <a:pt x="26693" y="8696"/>
                  <a:pt x="26587" y="8663"/>
                </a:cubicBezTo>
                <a:cubicBezTo>
                  <a:pt x="26626" y="8620"/>
                  <a:pt x="26649" y="8591"/>
                  <a:pt x="26674" y="8565"/>
                </a:cubicBezTo>
                <a:cubicBezTo>
                  <a:pt x="26763" y="8467"/>
                  <a:pt x="26753" y="8390"/>
                  <a:pt x="26633" y="8342"/>
                </a:cubicBezTo>
                <a:cubicBezTo>
                  <a:pt x="26526" y="8300"/>
                  <a:pt x="26412" y="8272"/>
                  <a:pt x="26297" y="8252"/>
                </a:cubicBezTo>
                <a:cubicBezTo>
                  <a:pt x="26151" y="8225"/>
                  <a:pt x="26002" y="8225"/>
                  <a:pt x="25872" y="8142"/>
                </a:cubicBezTo>
                <a:cubicBezTo>
                  <a:pt x="25795" y="8092"/>
                  <a:pt x="25716" y="8044"/>
                  <a:pt x="25631" y="8015"/>
                </a:cubicBezTo>
                <a:cubicBezTo>
                  <a:pt x="25538" y="7984"/>
                  <a:pt x="25559" y="7956"/>
                  <a:pt x="25600" y="7894"/>
                </a:cubicBezTo>
                <a:cubicBezTo>
                  <a:pt x="25707" y="7735"/>
                  <a:pt x="25811" y="7575"/>
                  <a:pt x="25904" y="7408"/>
                </a:cubicBezTo>
                <a:cubicBezTo>
                  <a:pt x="25958" y="7318"/>
                  <a:pt x="25932" y="7278"/>
                  <a:pt x="25847" y="7217"/>
                </a:cubicBezTo>
                <a:cubicBezTo>
                  <a:pt x="25726" y="7132"/>
                  <a:pt x="25589" y="7103"/>
                  <a:pt x="25447" y="7086"/>
                </a:cubicBezTo>
                <a:cubicBezTo>
                  <a:pt x="25380" y="7078"/>
                  <a:pt x="25349" y="7046"/>
                  <a:pt x="25364" y="6983"/>
                </a:cubicBezTo>
                <a:cubicBezTo>
                  <a:pt x="25388" y="6888"/>
                  <a:pt x="25332" y="6865"/>
                  <a:pt x="25260" y="6863"/>
                </a:cubicBezTo>
                <a:cubicBezTo>
                  <a:pt x="25252" y="6863"/>
                  <a:pt x="25243" y="6863"/>
                  <a:pt x="25234" y="6863"/>
                </a:cubicBezTo>
                <a:cubicBezTo>
                  <a:pt x="25118" y="6863"/>
                  <a:pt x="25003" y="6868"/>
                  <a:pt x="24888" y="6868"/>
                </a:cubicBezTo>
                <a:cubicBezTo>
                  <a:pt x="24864" y="6868"/>
                  <a:pt x="24841" y="6868"/>
                  <a:pt x="24817" y="6867"/>
                </a:cubicBezTo>
                <a:cubicBezTo>
                  <a:pt x="24741" y="6866"/>
                  <a:pt x="24667" y="6851"/>
                  <a:pt x="24579" y="6839"/>
                </a:cubicBezTo>
                <a:cubicBezTo>
                  <a:pt x="24598" y="6790"/>
                  <a:pt x="24608" y="6762"/>
                  <a:pt x="24621" y="6734"/>
                </a:cubicBezTo>
                <a:cubicBezTo>
                  <a:pt x="24662" y="6654"/>
                  <a:pt x="24648" y="6628"/>
                  <a:pt x="24561" y="6606"/>
                </a:cubicBezTo>
                <a:cubicBezTo>
                  <a:pt x="24462" y="6582"/>
                  <a:pt x="24360" y="6574"/>
                  <a:pt x="24260" y="6548"/>
                </a:cubicBezTo>
                <a:cubicBezTo>
                  <a:pt x="24186" y="6529"/>
                  <a:pt x="24111" y="6516"/>
                  <a:pt x="24035" y="6516"/>
                </a:cubicBezTo>
                <a:cubicBezTo>
                  <a:pt x="23969" y="6516"/>
                  <a:pt x="23903" y="6526"/>
                  <a:pt x="23838" y="6551"/>
                </a:cubicBezTo>
                <a:cubicBezTo>
                  <a:pt x="23823" y="6556"/>
                  <a:pt x="23800" y="6562"/>
                  <a:pt x="23783" y="6562"/>
                </a:cubicBezTo>
                <a:cubicBezTo>
                  <a:pt x="23774" y="6562"/>
                  <a:pt x="23766" y="6560"/>
                  <a:pt x="23762" y="6556"/>
                </a:cubicBezTo>
                <a:cubicBezTo>
                  <a:pt x="23745" y="6538"/>
                  <a:pt x="23731" y="6531"/>
                  <a:pt x="23717" y="6531"/>
                </a:cubicBezTo>
                <a:cubicBezTo>
                  <a:pt x="23697" y="6531"/>
                  <a:pt x="23679" y="6546"/>
                  <a:pt x="23658" y="6562"/>
                </a:cubicBezTo>
                <a:cubicBezTo>
                  <a:pt x="23640" y="6575"/>
                  <a:pt x="23614" y="6577"/>
                  <a:pt x="23576" y="6588"/>
                </a:cubicBezTo>
                <a:cubicBezTo>
                  <a:pt x="23604" y="6539"/>
                  <a:pt x="23624" y="6505"/>
                  <a:pt x="23661" y="6441"/>
                </a:cubicBezTo>
                <a:lnTo>
                  <a:pt x="23661" y="6441"/>
                </a:lnTo>
                <a:cubicBezTo>
                  <a:pt x="23481" y="6492"/>
                  <a:pt x="23306" y="6508"/>
                  <a:pt x="23135" y="6508"/>
                </a:cubicBezTo>
                <a:cubicBezTo>
                  <a:pt x="22944" y="6508"/>
                  <a:pt x="22757" y="6488"/>
                  <a:pt x="22570" y="6474"/>
                </a:cubicBezTo>
                <a:cubicBezTo>
                  <a:pt x="22616" y="6395"/>
                  <a:pt x="22656" y="6320"/>
                  <a:pt x="22704" y="6248"/>
                </a:cubicBezTo>
                <a:cubicBezTo>
                  <a:pt x="22769" y="6147"/>
                  <a:pt x="22754" y="6027"/>
                  <a:pt x="22786" y="5920"/>
                </a:cubicBezTo>
                <a:cubicBezTo>
                  <a:pt x="22833" y="5765"/>
                  <a:pt x="22913" y="5621"/>
                  <a:pt x="22972" y="5468"/>
                </a:cubicBezTo>
                <a:cubicBezTo>
                  <a:pt x="23006" y="5379"/>
                  <a:pt x="23029" y="5287"/>
                  <a:pt x="23049" y="5194"/>
                </a:cubicBezTo>
                <a:cubicBezTo>
                  <a:pt x="23061" y="5144"/>
                  <a:pt x="23046" y="5108"/>
                  <a:pt x="22990" y="5108"/>
                </a:cubicBezTo>
                <a:cubicBezTo>
                  <a:pt x="22986" y="5108"/>
                  <a:pt x="22981" y="5108"/>
                  <a:pt x="22976" y="5109"/>
                </a:cubicBezTo>
                <a:cubicBezTo>
                  <a:pt x="22823" y="5123"/>
                  <a:pt x="22669" y="5124"/>
                  <a:pt x="22518" y="5149"/>
                </a:cubicBezTo>
                <a:cubicBezTo>
                  <a:pt x="22359" y="5175"/>
                  <a:pt x="22204" y="5221"/>
                  <a:pt x="22044" y="5260"/>
                </a:cubicBezTo>
                <a:cubicBezTo>
                  <a:pt x="22031" y="5119"/>
                  <a:pt x="22006" y="5061"/>
                  <a:pt x="21933" y="5061"/>
                </a:cubicBezTo>
                <a:cubicBezTo>
                  <a:pt x="21901" y="5061"/>
                  <a:pt x="21860" y="5073"/>
                  <a:pt x="21806" y="5093"/>
                </a:cubicBezTo>
                <a:cubicBezTo>
                  <a:pt x="21679" y="5142"/>
                  <a:pt x="21551" y="5189"/>
                  <a:pt x="21429" y="5245"/>
                </a:cubicBezTo>
                <a:cubicBezTo>
                  <a:pt x="21259" y="5324"/>
                  <a:pt x="21064" y="5368"/>
                  <a:pt x="20978" y="5544"/>
                </a:cubicBezTo>
                <a:cubicBezTo>
                  <a:pt x="20945" y="5448"/>
                  <a:pt x="20908" y="5350"/>
                  <a:pt x="20877" y="5250"/>
                </a:cubicBezTo>
                <a:cubicBezTo>
                  <a:pt x="20857" y="5180"/>
                  <a:pt x="20849" y="5150"/>
                  <a:pt x="20826" y="5150"/>
                </a:cubicBezTo>
                <a:cubicBezTo>
                  <a:pt x="20808" y="5150"/>
                  <a:pt x="20782" y="5167"/>
                  <a:pt x="20736" y="5196"/>
                </a:cubicBezTo>
                <a:cubicBezTo>
                  <a:pt x="20703" y="5217"/>
                  <a:pt x="20676" y="5240"/>
                  <a:pt x="20642" y="5266"/>
                </a:cubicBezTo>
                <a:cubicBezTo>
                  <a:pt x="20641" y="5266"/>
                  <a:pt x="20640" y="5266"/>
                  <a:pt x="20639" y="5266"/>
                </a:cubicBezTo>
                <a:cubicBezTo>
                  <a:pt x="20631" y="5266"/>
                  <a:pt x="20619" y="5264"/>
                  <a:pt x="20607" y="5264"/>
                </a:cubicBezTo>
                <a:cubicBezTo>
                  <a:pt x="20597" y="5264"/>
                  <a:pt x="20588" y="5265"/>
                  <a:pt x="20582" y="5271"/>
                </a:cubicBezTo>
                <a:cubicBezTo>
                  <a:pt x="20454" y="5383"/>
                  <a:pt x="20325" y="5493"/>
                  <a:pt x="20207" y="5617"/>
                </a:cubicBezTo>
                <a:cubicBezTo>
                  <a:pt x="20141" y="5689"/>
                  <a:pt x="20094" y="5781"/>
                  <a:pt x="20039" y="5864"/>
                </a:cubicBezTo>
                <a:cubicBezTo>
                  <a:pt x="20038" y="5818"/>
                  <a:pt x="20050" y="5776"/>
                  <a:pt x="20070" y="5740"/>
                </a:cubicBezTo>
                <a:cubicBezTo>
                  <a:pt x="20323" y="5280"/>
                  <a:pt x="20570" y="4815"/>
                  <a:pt x="20832" y="4361"/>
                </a:cubicBezTo>
                <a:cubicBezTo>
                  <a:pt x="21194" y="3734"/>
                  <a:pt x="21565" y="3113"/>
                  <a:pt x="21938" y="2494"/>
                </a:cubicBezTo>
                <a:cubicBezTo>
                  <a:pt x="22098" y="2230"/>
                  <a:pt x="22282" y="1979"/>
                  <a:pt x="22439" y="1713"/>
                </a:cubicBezTo>
                <a:cubicBezTo>
                  <a:pt x="22491" y="1628"/>
                  <a:pt x="22496" y="1512"/>
                  <a:pt x="22517" y="1409"/>
                </a:cubicBezTo>
                <a:cubicBezTo>
                  <a:pt x="22519" y="1394"/>
                  <a:pt x="22499" y="1369"/>
                  <a:pt x="22483" y="1357"/>
                </a:cubicBezTo>
                <a:cubicBezTo>
                  <a:pt x="22388" y="1289"/>
                  <a:pt x="22288" y="1223"/>
                  <a:pt x="22173" y="1142"/>
                </a:cubicBezTo>
                <a:cubicBezTo>
                  <a:pt x="21815" y="1705"/>
                  <a:pt x="21437" y="2264"/>
                  <a:pt x="21100" y="2848"/>
                </a:cubicBezTo>
                <a:cubicBezTo>
                  <a:pt x="20765" y="3428"/>
                  <a:pt x="20436" y="4011"/>
                  <a:pt x="20122" y="4601"/>
                </a:cubicBezTo>
                <a:cubicBezTo>
                  <a:pt x="19807" y="5195"/>
                  <a:pt x="19512" y="5801"/>
                  <a:pt x="19206" y="6402"/>
                </a:cubicBezTo>
                <a:cubicBezTo>
                  <a:pt x="19190" y="6371"/>
                  <a:pt x="19189" y="6346"/>
                  <a:pt x="19190" y="6322"/>
                </a:cubicBezTo>
                <a:cubicBezTo>
                  <a:pt x="19200" y="6076"/>
                  <a:pt x="19211" y="5829"/>
                  <a:pt x="19225" y="5582"/>
                </a:cubicBezTo>
                <a:cubicBezTo>
                  <a:pt x="19240" y="5325"/>
                  <a:pt x="19247" y="5065"/>
                  <a:pt x="19283" y="4809"/>
                </a:cubicBezTo>
                <a:cubicBezTo>
                  <a:pt x="19318" y="4561"/>
                  <a:pt x="19325" y="4314"/>
                  <a:pt x="19306" y="4066"/>
                </a:cubicBezTo>
                <a:cubicBezTo>
                  <a:pt x="19299" y="3991"/>
                  <a:pt x="19270" y="3917"/>
                  <a:pt x="19247" y="3843"/>
                </a:cubicBezTo>
                <a:cubicBezTo>
                  <a:pt x="19234" y="3803"/>
                  <a:pt x="19215" y="3780"/>
                  <a:pt x="19187" y="3780"/>
                </a:cubicBezTo>
                <a:cubicBezTo>
                  <a:pt x="19171" y="3780"/>
                  <a:pt x="19152" y="3788"/>
                  <a:pt x="19129" y="3804"/>
                </a:cubicBezTo>
                <a:cubicBezTo>
                  <a:pt x="19073" y="3843"/>
                  <a:pt x="19010" y="3874"/>
                  <a:pt x="18936" y="3917"/>
                </a:cubicBezTo>
                <a:cubicBezTo>
                  <a:pt x="18877" y="3631"/>
                  <a:pt x="18823" y="3360"/>
                  <a:pt x="18766" y="3089"/>
                </a:cubicBezTo>
                <a:cubicBezTo>
                  <a:pt x="18746" y="2998"/>
                  <a:pt x="18726" y="2907"/>
                  <a:pt x="18695" y="2821"/>
                </a:cubicBezTo>
                <a:cubicBezTo>
                  <a:pt x="18676" y="2769"/>
                  <a:pt x="18659" y="2744"/>
                  <a:pt x="18635" y="2744"/>
                </a:cubicBezTo>
                <a:cubicBezTo>
                  <a:pt x="18615" y="2744"/>
                  <a:pt x="18591" y="2759"/>
                  <a:pt x="18558" y="2787"/>
                </a:cubicBezTo>
                <a:cubicBezTo>
                  <a:pt x="18515" y="2825"/>
                  <a:pt x="18474" y="2864"/>
                  <a:pt x="18432" y="2902"/>
                </a:cubicBezTo>
                <a:cubicBezTo>
                  <a:pt x="18404" y="2876"/>
                  <a:pt x="18381" y="2855"/>
                  <a:pt x="18350" y="2828"/>
                </a:cubicBezTo>
                <a:lnTo>
                  <a:pt x="18350" y="2828"/>
                </a:lnTo>
                <a:cubicBezTo>
                  <a:pt x="18377" y="2829"/>
                  <a:pt x="18394" y="2829"/>
                  <a:pt x="18417" y="2830"/>
                </a:cubicBezTo>
                <a:cubicBezTo>
                  <a:pt x="18365" y="2658"/>
                  <a:pt x="18278" y="2515"/>
                  <a:pt x="18160" y="2390"/>
                </a:cubicBezTo>
                <a:cubicBezTo>
                  <a:pt x="18146" y="2375"/>
                  <a:pt x="18125" y="2356"/>
                  <a:pt x="18109" y="2356"/>
                </a:cubicBezTo>
                <a:cubicBezTo>
                  <a:pt x="18108" y="2356"/>
                  <a:pt x="18108" y="2356"/>
                  <a:pt x="18108" y="2356"/>
                </a:cubicBezTo>
                <a:cubicBezTo>
                  <a:pt x="18103" y="2357"/>
                  <a:pt x="18098" y="2357"/>
                  <a:pt x="18093" y="2357"/>
                </a:cubicBezTo>
                <a:cubicBezTo>
                  <a:pt x="18023" y="2357"/>
                  <a:pt x="17994" y="2299"/>
                  <a:pt x="17955" y="2256"/>
                </a:cubicBezTo>
                <a:cubicBezTo>
                  <a:pt x="17859" y="2145"/>
                  <a:pt x="17773" y="2029"/>
                  <a:pt x="17634" y="1967"/>
                </a:cubicBezTo>
                <a:cubicBezTo>
                  <a:pt x="17609" y="1956"/>
                  <a:pt x="17588" y="1949"/>
                  <a:pt x="17570" y="1949"/>
                </a:cubicBezTo>
                <a:cubicBezTo>
                  <a:pt x="17541" y="1949"/>
                  <a:pt x="17520" y="1966"/>
                  <a:pt x="17502" y="2009"/>
                </a:cubicBezTo>
                <a:cubicBezTo>
                  <a:pt x="17434" y="2168"/>
                  <a:pt x="17360" y="2324"/>
                  <a:pt x="17290" y="2483"/>
                </a:cubicBezTo>
                <a:cubicBezTo>
                  <a:pt x="17285" y="2479"/>
                  <a:pt x="17266" y="2462"/>
                  <a:pt x="17246" y="2446"/>
                </a:cubicBezTo>
                <a:cubicBezTo>
                  <a:pt x="17216" y="2511"/>
                  <a:pt x="17187" y="2571"/>
                  <a:pt x="17153" y="2641"/>
                </a:cubicBezTo>
                <a:lnTo>
                  <a:pt x="17153" y="2641"/>
                </a:lnTo>
                <a:cubicBezTo>
                  <a:pt x="17150" y="2641"/>
                  <a:pt x="17134" y="2639"/>
                  <a:pt x="17120" y="2638"/>
                </a:cubicBezTo>
                <a:cubicBezTo>
                  <a:pt x="17102" y="2777"/>
                  <a:pt x="17087" y="2911"/>
                  <a:pt x="17069" y="3064"/>
                </a:cubicBezTo>
                <a:cubicBezTo>
                  <a:pt x="17043" y="3017"/>
                  <a:pt x="17022" y="2981"/>
                  <a:pt x="17003" y="2945"/>
                </a:cubicBezTo>
                <a:cubicBezTo>
                  <a:pt x="16886" y="2727"/>
                  <a:pt x="16785" y="2500"/>
                  <a:pt x="16652" y="2295"/>
                </a:cubicBezTo>
                <a:cubicBezTo>
                  <a:pt x="16469" y="2012"/>
                  <a:pt x="16266" y="1742"/>
                  <a:pt x="16065" y="1474"/>
                </a:cubicBezTo>
                <a:cubicBezTo>
                  <a:pt x="16017" y="1410"/>
                  <a:pt x="15942" y="1371"/>
                  <a:pt x="15861" y="1307"/>
                </a:cubicBezTo>
                <a:cubicBezTo>
                  <a:pt x="15860" y="1353"/>
                  <a:pt x="15860" y="1368"/>
                  <a:pt x="15860" y="1384"/>
                </a:cubicBezTo>
                <a:cubicBezTo>
                  <a:pt x="15840" y="1376"/>
                  <a:pt x="15820" y="1367"/>
                  <a:pt x="15799" y="1357"/>
                </a:cubicBezTo>
                <a:cubicBezTo>
                  <a:pt x="15763" y="1454"/>
                  <a:pt x="15731" y="1543"/>
                  <a:pt x="15698" y="1631"/>
                </a:cubicBezTo>
                <a:cubicBezTo>
                  <a:pt x="15665" y="1566"/>
                  <a:pt x="15635" y="1500"/>
                  <a:pt x="15598" y="1439"/>
                </a:cubicBezTo>
                <a:cubicBezTo>
                  <a:pt x="15558" y="1373"/>
                  <a:pt x="15512" y="1310"/>
                  <a:pt x="15464" y="1249"/>
                </a:cubicBezTo>
                <a:cubicBezTo>
                  <a:pt x="15418" y="1191"/>
                  <a:pt x="15395" y="1164"/>
                  <a:pt x="15370" y="1164"/>
                </a:cubicBezTo>
                <a:cubicBezTo>
                  <a:pt x="15350" y="1164"/>
                  <a:pt x="15328" y="1184"/>
                  <a:pt x="15290" y="1219"/>
                </a:cubicBezTo>
                <a:cubicBezTo>
                  <a:pt x="15145" y="1131"/>
                  <a:pt x="15008" y="1039"/>
                  <a:pt x="14863" y="962"/>
                </a:cubicBezTo>
                <a:cubicBezTo>
                  <a:pt x="14808" y="933"/>
                  <a:pt x="14775" y="917"/>
                  <a:pt x="14750" y="917"/>
                </a:cubicBezTo>
                <a:cubicBezTo>
                  <a:pt x="14714" y="917"/>
                  <a:pt x="14697" y="950"/>
                  <a:pt x="14661" y="1028"/>
                </a:cubicBezTo>
                <a:cubicBezTo>
                  <a:pt x="14610" y="1135"/>
                  <a:pt x="14573" y="1248"/>
                  <a:pt x="14533" y="1360"/>
                </a:cubicBezTo>
                <a:cubicBezTo>
                  <a:pt x="14523" y="1388"/>
                  <a:pt x="14528" y="1423"/>
                  <a:pt x="14526" y="1454"/>
                </a:cubicBezTo>
                <a:cubicBezTo>
                  <a:pt x="14503" y="1480"/>
                  <a:pt x="14496" y="1510"/>
                  <a:pt x="14488" y="1538"/>
                </a:cubicBezTo>
                <a:cubicBezTo>
                  <a:pt x="14486" y="1548"/>
                  <a:pt x="14490" y="1562"/>
                  <a:pt x="14485" y="1566"/>
                </a:cubicBezTo>
                <a:cubicBezTo>
                  <a:pt x="14429" y="1603"/>
                  <a:pt x="14398" y="1650"/>
                  <a:pt x="14419" y="1718"/>
                </a:cubicBezTo>
                <a:cubicBezTo>
                  <a:pt x="14398" y="1723"/>
                  <a:pt x="14374" y="1735"/>
                  <a:pt x="14355" y="1735"/>
                </a:cubicBezTo>
                <a:cubicBezTo>
                  <a:pt x="14350" y="1735"/>
                  <a:pt x="14346" y="1734"/>
                  <a:pt x="14342" y="1733"/>
                </a:cubicBezTo>
                <a:cubicBezTo>
                  <a:pt x="14312" y="1723"/>
                  <a:pt x="14291" y="1690"/>
                  <a:pt x="14264" y="1674"/>
                </a:cubicBezTo>
                <a:cubicBezTo>
                  <a:pt x="14155" y="1615"/>
                  <a:pt x="14034" y="1580"/>
                  <a:pt x="13932" y="1506"/>
                </a:cubicBezTo>
                <a:cubicBezTo>
                  <a:pt x="13854" y="1449"/>
                  <a:pt x="13765" y="1408"/>
                  <a:pt x="13683" y="1353"/>
                </a:cubicBezTo>
                <a:cubicBezTo>
                  <a:pt x="13583" y="1288"/>
                  <a:pt x="13489" y="1212"/>
                  <a:pt x="13386" y="1151"/>
                </a:cubicBezTo>
                <a:cubicBezTo>
                  <a:pt x="13364" y="1137"/>
                  <a:pt x="13344" y="1131"/>
                  <a:pt x="13326" y="1131"/>
                </a:cubicBezTo>
                <a:cubicBezTo>
                  <a:pt x="13287" y="1131"/>
                  <a:pt x="13261" y="1162"/>
                  <a:pt x="13248" y="1219"/>
                </a:cubicBezTo>
                <a:cubicBezTo>
                  <a:pt x="13236" y="1278"/>
                  <a:pt x="13222" y="1336"/>
                  <a:pt x="13212" y="1386"/>
                </a:cubicBezTo>
                <a:cubicBezTo>
                  <a:pt x="13171" y="1351"/>
                  <a:pt x="13138" y="1310"/>
                  <a:pt x="13093" y="1288"/>
                </a:cubicBezTo>
                <a:cubicBezTo>
                  <a:pt x="12898" y="1194"/>
                  <a:pt x="12705" y="1101"/>
                  <a:pt x="12506" y="1017"/>
                </a:cubicBezTo>
                <a:cubicBezTo>
                  <a:pt x="12438" y="988"/>
                  <a:pt x="12358" y="980"/>
                  <a:pt x="12283" y="973"/>
                </a:cubicBezTo>
                <a:cubicBezTo>
                  <a:pt x="12278" y="972"/>
                  <a:pt x="12273" y="972"/>
                  <a:pt x="12268" y="972"/>
                </a:cubicBezTo>
                <a:cubicBezTo>
                  <a:pt x="12220" y="972"/>
                  <a:pt x="12181" y="988"/>
                  <a:pt x="12191" y="1063"/>
                </a:cubicBezTo>
                <a:cubicBezTo>
                  <a:pt x="12201" y="1132"/>
                  <a:pt x="12188" y="1204"/>
                  <a:pt x="12187" y="1265"/>
                </a:cubicBezTo>
                <a:cubicBezTo>
                  <a:pt x="12096" y="1199"/>
                  <a:pt x="12011" y="1134"/>
                  <a:pt x="11921" y="1077"/>
                </a:cubicBezTo>
                <a:cubicBezTo>
                  <a:pt x="11812" y="1009"/>
                  <a:pt x="11700" y="944"/>
                  <a:pt x="11584" y="887"/>
                </a:cubicBezTo>
                <a:cubicBezTo>
                  <a:pt x="11477" y="834"/>
                  <a:pt x="11365" y="787"/>
                  <a:pt x="11252" y="748"/>
                </a:cubicBezTo>
                <a:cubicBezTo>
                  <a:pt x="11231" y="740"/>
                  <a:pt x="11211" y="736"/>
                  <a:pt x="11192" y="736"/>
                </a:cubicBezTo>
                <a:cubicBezTo>
                  <a:pt x="11145" y="736"/>
                  <a:pt x="11110" y="764"/>
                  <a:pt x="11106" y="841"/>
                </a:cubicBezTo>
                <a:cubicBezTo>
                  <a:pt x="10882" y="709"/>
                  <a:pt x="10665" y="582"/>
                  <a:pt x="10447" y="455"/>
                </a:cubicBezTo>
                <a:cubicBezTo>
                  <a:pt x="10422" y="440"/>
                  <a:pt x="10396" y="423"/>
                  <a:pt x="10374" y="423"/>
                </a:cubicBezTo>
                <a:cubicBezTo>
                  <a:pt x="10353" y="423"/>
                  <a:pt x="10335" y="439"/>
                  <a:pt x="10323" y="488"/>
                </a:cubicBezTo>
                <a:cubicBezTo>
                  <a:pt x="10297" y="458"/>
                  <a:pt x="10284" y="436"/>
                  <a:pt x="10264" y="422"/>
                </a:cubicBezTo>
                <a:cubicBezTo>
                  <a:pt x="10095" y="291"/>
                  <a:pt x="9928" y="155"/>
                  <a:pt x="9750" y="34"/>
                </a:cubicBezTo>
                <a:cubicBezTo>
                  <a:pt x="9702" y="0"/>
                  <a:pt x="9623" y="11"/>
                  <a:pt x="9559" y="2"/>
                </a:cubicBezTo>
                <a:close/>
              </a:path>
            </a:pathLst>
          </a:custGeom>
          <a:solidFill>
            <a:srgbClr val="003100">
              <a:alpha val="5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54"/>
          <p:cNvSpPr/>
          <p:nvPr/>
        </p:nvSpPr>
        <p:spPr>
          <a:xfrm rot="2143350" flipH="1">
            <a:off x="7706865" y="3356831"/>
            <a:ext cx="2854284" cy="2576584"/>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54"/>
          <p:cNvSpPr/>
          <p:nvPr/>
        </p:nvSpPr>
        <p:spPr>
          <a:xfrm rot="10800000">
            <a:off x="8437406" y="1366853"/>
            <a:ext cx="580544" cy="507823"/>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54"/>
          <p:cNvSpPr/>
          <p:nvPr/>
        </p:nvSpPr>
        <p:spPr>
          <a:xfrm rot="-8656650" flipH="1">
            <a:off x="-1464047" y="-831181"/>
            <a:ext cx="2854284" cy="2576584"/>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54"/>
          <p:cNvSpPr/>
          <p:nvPr/>
        </p:nvSpPr>
        <p:spPr>
          <a:xfrm rot="-2101084" flipH="1">
            <a:off x="472517" y="4778557"/>
            <a:ext cx="4922096" cy="2499617"/>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003100">
              <a:alpha val="5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54"/>
          <p:cNvSpPr/>
          <p:nvPr/>
        </p:nvSpPr>
        <p:spPr>
          <a:xfrm rot="-10539163" flipH="1">
            <a:off x="96890" y="4045098"/>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54"/>
          <p:cNvSpPr/>
          <p:nvPr/>
        </p:nvSpPr>
        <p:spPr>
          <a:xfrm>
            <a:off x="541375" y="4371957"/>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54"/>
          <p:cNvSpPr/>
          <p:nvPr/>
        </p:nvSpPr>
        <p:spPr>
          <a:xfrm rot="4225933">
            <a:off x="7171406" y="621285"/>
            <a:ext cx="4922068" cy="2499603"/>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54"/>
          <p:cNvSpPr/>
          <p:nvPr/>
        </p:nvSpPr>
        <p:spPr>
          <a:xfrm rot="7802917">
            <a:off x="1702640" y="104218"/>
            <a:ext cx="806911" cy="705782"/>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54"/>
          <p:cNvSpPr/>
          <p:nvPr/>
        </p:nvSpPr>
        <p:spPr>
          <a:xfrm rot="1152844">
            <a:off x="7063365" y="95914"/>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8"/>
          <p:cNvSpPr txBox="1">
            <a:spLocks noGrp="1"/>
          </p:cNvSpPr>
          <p:nvPr>
            <p:ph type="title"/>
          </p:nvPr>
        </p:nvSpPr>
        <p:spPr>
          <a:xfrm>
            <a:off x="4130975" y="2222400"/>
            <a:ext cx="4299900" cy="1574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600"/>
              <a:buNone/>
              <a:defRPr sz="50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33" name="Google Shape;33;p28"/>
          <p:cNvSpPr txBox="1">
            <a:spLocks noGrp="1"/>
          </p:cNvSpPr>
          <p:nvPr>
            <p:ph type="title" idx="2"/>
          </p:nvPr>
        </p:nvSpPr>
        <p:spPr>
          <a:xfrm>
            <a:off x="4220975" y="1023650"/>
            <a:ext cx="1127100" cy="821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0000"/>
              <a:buNone/>
              <a:defRPr sz="6000"/>
            </a:lvl1pPr>
            <a:lvl2pPr lvl="1" algn="ctr">
              <a:lnSpc>
                <a:spcPct val="100000"/>
              </a:lnSpc>
              <a:spcBef>
                <a:spcPts val="0"/>
              </a:spcBef>
              <a:spcAft>
                <a:spcPts val="0"/>
              </a:spcAft>
              <a:buSzPts val="10000"/>
              <a:buNone/>
              <a:defRPr sz="10000"/>
            </a:lvl2pPr>
            <a:lvl3pPr lvl="2" algn="ctr">
              <a:lnSpc>
                <a:spcPct val="100000"/>
              </a:lnSpc>
              <a:spcBef>
                <a:spcPts val="0"/>
              </a:spcBef>
              <a:spcAft>
                <a:spcPts val="0"/>
              </a:spcAft>
              <a:buSzPts val="10000"/>
              <a:buNone/>
              <a:defRPr sz="10000"/>
            </a:lvl3pPr>
            <a:lvl4pPr lvl="3" algn="ctr">
              <a:lnSpc>
                <a:spcPct val="100000"/>
              </a:lnSpc>
              <a:spcBef>
                <a:spcPts val="0"/>
              </a:spcBef>
              <a:spcAft>
                <a:spcPts val="0"/>
              </a:spcAft>
              <a:buSzPts val="10000"/>
              <a:buNone/>
              <a:defRPr sz="10000"/>
            </a:lvl4pPr>
            <a:lvl5pPr lvl="4" algn="ctr">
              <a:lnSpc>
                <a:spcPct val="100000"/>
              </a:lnSpc>
              <a:spcBef>
                <a:spcPts val="0"/>
              </a:spcBef>
              <a:spcAft>
                <a:spcPts val="0"/>
              </a:spcAft>
              <a:buSzPts val="10000"/>
              <a:buNone/>
              <a:defRPr sz="10000"/>
            </a:lvl5pPr>
            <a:lvl6pPr lvl="5" algn="ctr">
              <a:lnSpc>
                <a:spcPct val="100000"/>
              </a:lnSpc>
              <a:spcBef>
                <a:spcPts val="0"/>
              </a:spcBef>
              <a:spcAft>
                <a:spcPts val="0"/>
              </a:spcAft>
              <a:buSzPts val="10000"/>
              <a:buNone/>
              <a:defRPr sz="10000"/>
            </a:lvl6pPr>
            <a:lvl7pPr lvl="6" algn="ctr">
              <a:lnSpc>
                <a:spcPct val="100000"/>
              </a:lnSpc>
              <a:spcBef>
                <a:spcPts val="0"/>
              </a:spcBef>
              <a:spcAft>
                <a:spcPts val="0"/>
              </a:spcAft>
              <a:buSzPts val="10000"/>
              <a:buNone/>
              <a:defRPr sz="10000"/>
            </a:lvl7pPr>
            <a:lvl8pPr lvl="7" algn="ctr">
              <a:lnSpc>
                <a:spcPct val="100000"/>
              </a:lnSpc>
              <a:spcBef>
                <a:spcPts val="0"/>
              </a:spcBef>
              <a:spcAft>
                <a:spcPts val="0"/>
              </a:spcAft>
              <a:buSzPts val="10000"/>
              <a:buNone/>
              <a:defRPr sz="10000"/>
            </a:lvl8pPr>
            <a:lvl9pPr lvl="8" algn="ctr">
              <a:lnSpc>
                <a:spcPct val="100000"/>
              </a:lnSpc>
              <a:spcBef>
                <a:spcPts val="0"/>
              </a:spcBef>
              <a:spcAft>
                <a:spcPts val="0"/>
              </a:spcAft>
              <a:buSzPts val="10000"/>
              <a:buNone/>
              <a:defRPr sz="10000"/>
            </a:lvl9pPr>
          </a:lstStyle>
          <a:p>
            <a:endParaRPr/>
          </a:p>
        </p:txBody>
      </p:sp>
      <p:sp>
        <p:nvSpPr>
          <p:cNvPr id="34" name="Google Shape;34;p28"/>
          <p:cNvSpPr txBox="1">
            <a:spLocks noGrp="1"/>
          </p:cNvSpPr>
          <p:nvPr>
            <p:ph type="subTitle" idx="1"/>
          </p:nvPr>
        </p:nvSpPr>
        <p:spPr>
          <a:xfrm>
            <a:off x="4130975" y="3797050"/>
            <a:ext cx="4299900" cy="48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sz="1400"/>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200"/>
              <a:buNone/>
              <a:defRPr/>
            </a:lvl5pPr>
            <a:lvl6pPr lvl="5" algn="l">
              <a:lnSpc>
                <a:spcPct val="115000"/>
              </a:lnSpc>
              <a:spcBef>
                <a:spcPts val="0"/>
              </a:spcBef>
              <a:spcAft>
                <a:spcPts val="0"/>
              </a:spcAft>
              <a:buSzPts val="1200"/>
              <a:buNone/>
              <a:defRPr/>
            </a:lvl6pPr>
            <a:lvl7pPr lvl="6" algn="l">
              <a:lnSpc>
                <a:spcPct val="115000"/>
              </a:lnSpc>
              <a:spcBef>
                <a:spcPts val="0"/>
              </a:spcBef>
              <a:spcAft>
                <a:spcPts val="0"/>
              </a:spcAft>
              <a:buSzPts val="1200"/>
              <a:buNone/>
              <a:defRPr/>
            </a:lvl7pPr>
            <a:lvl8pPr lvl="7" algn="l">
              <a:lnSpc>
                <a:spcPct val="115000"/>
              </a:lnSpc>
              <a:spcBef>
                <a:spcPts val="0"/>
              </a:spcBef>
              <a:spcAft>
                <a:spcPts val="0"/>
              </a:spcAft>
              <a:buSzPts val="1200"/>
              <a:buNone/>
              <a:defRPr/>
            </a:lvl8pPr>
            <a:lvl9pPr lvl="8" algn="l">
              <a:lnSpc>
                <a:spcPct val="115000"/>
              </a:lnSpc>
              <a:spcBef>
                <a:spcPts val="0"/>
              </a:spcBef>
              <a:spcAft>
                <a:spcPts val="0"/>
              </a:spcAft>
              <a:buSzPts val="1200"/>
              <a:buNone/>
              <a:defRPr/>
            </a:lvl9pPr>
          </a:lstStyle>
          <a:p>
            <a:endParaRPr/>
          </a:p>
        </p:txBody>
      </p:sp>
      <p:sp>
        <p:nvSpPr>
          <p:cNvPr id="35" name="Google Shape;35;p28"/>
          <p:cNvSpPr>
            <a:spLocks noGrp="1"/>
          </p:cNvSpPr>
          <p:nvPr>
            <p:ph type="pic" idx="3"/>
          </p:nvPr>
        </p:nvSpPr>
        <p:spPr>
          <a:xfrm>
            <a:off x="718650" y="943650"/>
            <a:ext cx="3256200" cy="3256200"/>
          </a:xfrm>
          <a:prstGeom prst="ellipse">
            <a:avLst/>
          </a:prstGeom>
          <a:noFill/>
          <a:ln>
            <a:noFill/>
          </a:ln>
        </p:spPr>
      </p:sp>
      <p:sp>
        <p:nvSpPr>
          <p:cNvPr id="36" name="Google Shape;36;p28"/>
          <p:cNvSpPr/>
          <p:nvPr/>
        </p:nvSpPr>
        <p:spPr>
          <a:xfrm rot="-10539163" flipH="1">
            <a:off x="7643515" y="4673061"/>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28"/>
          <p:cNvSpPr/>
          <p:nvPr/>
        </p:nvSpPr>
        <p:spPr>
          <a:xfrm>
            <a:off x="1491562" y="-331343"/>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28"/>
          <p:cNvSpPr/>
          <p:nvPr/>
        </p:nvSpPr>
        <p:spPr>
          <a:xfrm rot="10800000">
            <a:off x="6184713" y="4338050"/>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28"/>
          <p:cNvSpPr/>
          <p:nvPr/>
        </p:nvSpPr>
        <p:spPr>
          <a:xfrm rot="-2700000">
            <a:off x="8367062" y="3972219"/>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28"/>
          <p:cNvSpPr/>
          <p:nvPr/>
        </p:nvSpPr>
        <p:spPr>
          <a:xfrm rot="4562199">
            <a:off x="6635648" y="1017173"/>
            <a:ext cx="4921942" cy="2499539"/>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28"/>
          <p:cNvSpPr/>
          <p:nvPr/>
        </p:nvSpPr>
        <p:spPr>
          <a:xfrm rot="-9647156">
            <a:off x="2852553" y="14115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28"/>
          <p:cNvSpPr/>
          <p:nvPr/>
        </p:nvSpPr>
        <p:spPr>
          <a:xfrm rot="-3819132">
            <a:off x="-1500767" y="-2296787"/>
            <a:ext cx="4921829" cy="2499481"/>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28"/>
          <p:cNvSpPr/>
          <p:nvPr/>
        </p:nvSpPr>
        <p:spPr>
          <a:xfrm rot="-6390628">
            <a:off x="674380" y="4174911"/>
            <a:ext cx="884455" cy="867329"/>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4"/>
        <p:cNvGrpSpPr/>
        <p:nvPr/>
      </p:nvGrpSpPr>
      <p:grpSpPr>
        <a:xfrm>
          <a:off x="0" y="0"/>
          <a:ext cx="0" cy="0"/>
          <a:chOff x="0" y="0"/>
          <a:chExt cx="0" cy="0"/>
        </a:xfrm>
      </p:grpSpPr>
      <p:sp>
        <p:nvSpPr>
          <p:cNvPr id="45" name="Google Shape;45;p29"/>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46" name="Google Shape;46;p29"/>
          <p:cNvSpPr txBox="1">
            <a:spLocks noGrp="1"/>
          </p:cNvSpPr>
          <p:nvPr>
            <p:ph type="body" idx="1"/>
          </p:nvPr>
        </p:nvSpPr>
        <p:spPr>
          <a:xfrm>
            <a:off x="720000" y="1017725"/>
            <a:ext cx="7704000" cy="3585900"/>
          </a:xfrm>
          <a:prstGeom prst="rect">
            <a:avLst/>
          </a:prstGeom>
          <a:noFill/>
          <a:ln>
            <a:noFill/>
          </a:ln>
        </p:spPr>
        <p:txBody>
          <a:bodyPr spcFirstLastPara="1" wrap="square" lIns="91425" tIns="91425" rIns="91425" bIns="91425" anchor="t" anchorCtr="0">
            <a:noAutofit/>
          </a:bodyPr>
          <a:lstStyle>
            <a:lvl1pPr marL="457200" lvl="0" indent="-304800" algn="l">
              <a:lnSpc>
                <a:spcPct val="100000"/>
              </a:lnSpc>
              <a:spcBef>
                <a:spcPts val="0"/>
              </a:spcBef>
              <a:spcAft>
                <a:spcPts val="0"/>
              </a:spcAft>
              <a:buSzPts val="1200"/>
              <a:buChar char="●"/>
              <a:defRPr sz="1200"/>
            </a:lvl1pPr>
            <a:lvl2pPr marL="914400" lvl="1" indent="-304800" algn="l">
              <a:lnSpc>
                <a:spcPct val="115000"/>
              </a:lnSpc>
              <a:spcBef>
                <a:spcPts val="0"/>
              </a:spcBef>
              <a:spcAft>
                <a:spcPts val="0"/>
              </a:spcAft>
              <a:buSzPts val="1200"/>
              <a:buFont typeface="Roboto Condensed"/>
              <a:buChar char="○"/>
              <a:defRPr/>
            </a:lvl2pPr>
            <a:lvl3pPr marL="1371600" lvl="2" indent="-304800" algn="l">
              <a:lnSpc>
                <a:spcPct val="115000"/>
              </a:lnSpc>
              <a:spcBef>
                <a:spcPts val="0"/>
              </a:spcBef>
              <a:spcAft>
                <a:spcPts val="0"/>
              </a:spcAft>
              <a:buSzPts val="1200"/>
              <a:buFont typeface="Roboto Condensed"/>
              <a:buChar char="■"/>
              <a:defRPr/>
            </a:lvl3pPr>
            <a:lvl4pPr marL="1828800" lvl="3" indent="-304800" algn="l">
              <a:lnSpc>
                <a:spcPct val="115000"/>
              </a:lnSpc>
              <a:spcBef>
                <a:spcPts val="0"/>
              </a:spcBef>
              <a:spcAft>
                <a:spcPts val="0"/>
              </a:spcAft>
              <a:buSzPts val="1200"/>
              <a:buFont typeface="Roboto Condensed"/>
              <a:buChar char="●"/>
              <a:defRPr/>
            </a:lvl4pPr>
            <a:lvl5pPr marL="2286000" lvl="4" indent="-304800" algn="l">
              <a:lnSpc>
                <a:spcPct val="115000"/>
              </a:lnSpc>
              <a:spcBef>
                <a:spcPts val="0"/>
              </a:spcBef>
              <a:spcAft>
                <a:spcPts val="0"/>
              </a:spcAft>
              <a:buSzPts val="1200"/>
              <a:buFont typeface="Roboto Condensed"/>
              <a:buChar char="○"/>
              <a:defRPr/>
            </a:lvl5pPr>
            <a:lvl6pPr marL="2743200" lvl="5" indent="-304800" algn="l">
              <a:lnSpc>
                <a:spcPct val="115000"/>
              </a:lnSpc>
              <a:spcBef>
                <a:spcPts val="0"/>
              </a:spcBef>
              <a:spcAft>
                <a:spcPts val="0"/>
              </a:spcAft>
              <a:buSzPts val="1200"/>
              <a:buFont typeface="Roboto Condensed"/>
              <a:buChar char="■"/>
              <a:defRPr/>
            </a:lvl6pPr>
            <a:lvl7pPr marL="3200400" lvl="6" indent="-304800" algn="l">
              <a:lnSpc>
                <a:spcPct val="115000"/>
              </a:lnSpc>
              <a:spcBef>
                <a:spcPts val="0"/>
              </a:spcBef>
              <a:spcAft>
                <a:spcPts val="0"/>
              </a:spcAft>
              <a:buSzPts val="1200"/>
              <a:buFont typeface="Roboto Condensed"/>
              <a:buChar char="●"/>
              <a:defRPr/>
            </a:lvl7pPr>
            <a:lvl8pPr marL="3657600" lvl="7" indent="-304800" algn="l">
              <a:lnSpc>
                <a:spcPct val="115000"/>
              </a:lnSpc>
              <a:spcBef>
                <a:spcPts val="0"/>
              </a:spcBef>
              <a:spcAft>
                <a:spcPts val="0"/>
              </a:spcAft>
              <a:buSzPts val="1200"/>
              <a:buFont typeface="Roboto Condensed"/>
              <a:buChar char="○"/>
              <a:defRPr/>
            </a:lvl8pPr>
            <a:lvl9pPr marL="4114800" lvl="8" indent="-304800" algn="l">
              <a:lnSpc>
                <a:spcPct val="115000"/>
              </a:lnSpc>
              <a:spcBef>
                <a:spcPts val="0"/>
              </a:spcBef>
              <a:spcAft>
                <a:spcPts val="0"/>
              </a:spcAft>
              <a:buSzPts val="1200"/>
              <a:buFont typeface="Roboto Condensed"/>
              <a:buChar char="■"/>
              <a:defRPr/>
            </a:lvl9pPr>
          </a:lstStyle>
          <a:p>
            <a:endParaRPr/>
          </a:p>
        </p:txBody>
      </p:sp>
      <p:sp>
        <p:nvSpPr>
          <p:cNvPr id="47" name="Google Shape;47;p29"/>
          <p:cNvSpPr/>
          <p:nvPr/>
        </p:nvSpPr>
        <p:spPr>
          <a:xfrm rot="-10539163" flipH="1">
            <a:off x="6690552" y="191936"/>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29"/>
          <p:cNvSpPr/>
          <p:nvPr/>
        </p:nvSpPr>
        <p:spPr>
          <a:xfrm rot="-6390818">
            <a:off x="3606023" y="4432526"/>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29"/>
          <p:cNvSpPr/>
          <p:nvPr/>
        </p:nvSpPr>
        <p:spPr>
          <a:xfrm>
            <a:off x="7479787" y="4350307"/>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29"/>
          <p:cNvSpPr/>
          <p:nvPr/>
        </p:nvSpPr>
        <p:spPr>
          <a:xfrm rot="10800000">
            <a:off x="4709725" y="3879825"/>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29"/>
          <p:cNvSpPr/>
          <p:nvPr/>
        </p:nvSpPr>
        <p:spPr>
          <a:xfrm rot="-8100000">
            <a:off x="7558562" y="-19481"/>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29"/>
          <p:cNvSpPr/>
          <p:nvPr/>
        </p:nvSpPr>
        <p:spPr>
          <a:xfrm rot="-9647156">
            <a:off x="475053" y="31214"/>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29"/>
          <p:cNvSpPr/>
          <p:nvPr/>
        </p:nvSpPr>
        <p:spPr>
          <a:xfrm rot="-9647156">
            <a:off x="8343878" y="3601176"/>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29"/>
          <p:cNvSpPr/>
          <p:nvPr/>
        </p:nvSpPr>
        <p:spPr>
          <a:xfrm rot="-4190590">
            <a:off x="-324465" y="715852"/>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5"/>
        <p:cNvGrpSpPr/>
        <p:nvPr/>
      </p:nvGrpSpPr>
      <p:grpSpPr>
        <a:xfrm>
          <a:off x="0" y="0"/>
          <a:ext cx="0" cy="0"/>
          <a:chOff x="0" y="0"/>
          <a:chExt cx="0" cy="0"/>
        </a:xfrm>
      </p:grpSpPr>
      <p:sp>
        <p:nvSpPr>
          <p:cNvPr id="56" name="Google Shape;56;p30"/>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57" name="Google Shape;57;p30"/>
          <p:cNvSpPr txBox="1">
            <a:spLocks noGrp="1"/>
          </p:cNvSpPr>
          <p:nvPr>
            <p:ph type="title" idx="2"/>
          </p:nvPr>
        </p:nvSpPr>
        <p:spPr>
          <a:xfrm>
            <a:off x="720000" y="1801575"/>
            <a:ext cx="3522300" cy="39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
        <p:nvSpPr>
          <p:cNvPr id="58" name="Google Shape;58;p30"/>
          <p:cNvSpPr txBox="1">
            <a:spLocks noGrp="1"/>
          </p:cNvSpPr>
          <p:nvPr>
            <p:ph type="title" idx="3"/>
          </p:nvPr>
        </p:nvSpPr>
        <p:spPr>
          <a:xfrm>
            <a:off x="4901688" y="1801575"/>
            <a:ext cx="3522300" cy="39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
        <p:nvSpPr>
          <p:cNvPr id="59" name="Google Shape;59;p30"/>
          <p:cNvSpPr txBox="1">
            <a:spLocks noGrp="1"/>
          </p:cNvSpPr>
          <p:nvPr>
            <p:ph type="subTitle" idx="1"/>
          </p:nvPr>
        </p:nvSpPr>
        <p:spPr>
          <a:xfrm>
            <a:off x="720000" y="2195175"/>
            <a:ext cx="3522300" cy="19563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200"/>
              <a:buFont typeface="Arial"/>
              <a:buChar char="•"/>
              <a:defRPr/>
            </a:lvl1pPr>
            <a:lvl2pPr lvl="1" algn="ctr">
              <a:lnSpc>
                <a:spcPct val="115000"/>
              </a:lnSpc>
              <a:spcBef>
                <a:spcPts val="0"/>
              </a:spcBef>
              <a:spcAft>
                <a:spcPts val="0"/>
              </a:spcAft>
              <a:buSzPts val="1200"/>
              <a:buFont typeface="Arial"/>
              <a:buChar char="○"/>
              <a:defRPr/>
            </a:lvl2pPr>
            <a:lvl3pPr lvl="2" algn="ctr">
              <a:lnSpc>
                <a:spcPct val="115000"/>
              </a:lnSpc>
              <a:spcBef>
                <a:spcPts val="0"/>
              </a:spcBef>
              <a:spcAft>
                <a:spcPts val="0"/>
              </a:spcAft>
              <a:buSzPts val="1200"/>
              <a:buFont typeface="Arial"/>
              <a:buChar char="■"/>
              <a:defRPr/>
            </a:lvl3pPr>
            <a:lvl4pPr lvl="3" algn="ctr">
              <a:lnSpc>
                <a:spcPct val="115000"/>
              </a:lnSpc>
              <a:spcBef>
                <a:spcPts val="0"/>
              </a:spcBef>
              <a:spcAft>
                <a:spcPts val="0"/>
              </a:spcAft>
              <a:buSzPts val="1200"/>
              <a:buFont typeface="Arial"/>
              <a:buChar char="●"/>
              <a:defRPr/>
            </a:lvl4pPr>
            <a:lvl5pPr lvl="4" algn="ctr">
              <a:lnSpc>
                <a:spcPct val="115000"/>
              </a:lnSpc>
              <a:spcBef>
                <a:spcPts val="0"/>
              </a:spcBef>
              <a:spcAft>
                <a:spcPts val="0"/>
              </a:spcAft>
              <a:buSzPts val="1200"/>
              <a:buFont typeface="Arial"/>
              <a:buChar char="○"/>
              <a:defRPr/>
            </a:lvl5pPr>
            <a:lvl6pPr lvl="5" algn="ctr">
              <a:lnSpc>
                <a:spcPct val="115000"/>
              </a:lnSpc>
              <a:spcBef>
                <a:spcPts val="0"/>
              </a:spcBef>
              <a:spcAft>
                <a:spcPts val="0"/>
              </a:spcAft>
              <a:buSzPts val="1200"/>
              <a:buFont typeface="Arial"/>
              <a:buChar char="■"/>
              <a:defRPr/>
            </a:lvl6pPr>
            <a:lvl7pPr lvl="6" algn="ctr">
              <a:lnSpc>
                <a:spcPct val="115000"/>
              </a:lnSpc>
              <a:spcBef>
                <a:spcPts val="0"/>
              </a:spcBef>
              <a:spcAft>
                <a:spcPts val="0"/>
              </a:spcAft>
              <a:buSzPts val="1200"/>
              <a:buFont typeface="Arial"/>
              <a:buChar char="●"/>
              <a:defRPr/>
            </a:lvl7pPr>
            <a:lvl8pPr lvl="7" algn="ctr">
              <a:lnSpc>
                <a:spcPct val="115000"/>
              </a:lnSpc>
              <a:spcBef>
                <a:spcPts val="0"/>
              </a:spcBef>
              <a:spcAft>
                <a:spcPts val="0"/>
              </a:spcAft>
              <a:buSzPts val="1200"/>
              <a:buFont typeface="Arial"/>
              <a:buChar char="○"/>
              <a:defRPr/>
            </a:lvl8pPr>
            <a:lvl9pPr lvl="8" algn="ctr">
              <a:lnSpc>
                <a:spcPct val="115000"/>
              </a:lnSpc>
              <a:spcBef>
                <a:spcPts val="0"/>
              </a:spcBef>
              <a:spcAft>
                <a:spcPts val="0"/>
              </a:spcAft>
              <a:buSzPts val="1200"/>
              <a:buFont typeface="Arial"/>
              <a:buChar char="■"/>
              <a:defRPr/>
            </a:lvl9pPr>
          </a:lstStyle>
          <a:p>
            <a:endParaRPr/>
          </a:p>
        </p:txBody>
      </p:sp>
      <p:sp>
        <p:nvSpPr>
          <p:cNvPr id="60" name="Google Shape;60;p30"/>
          <p:cNvSpPr txBox="1">
            <a:spLocks noGrp="1"/>
          </p:cNvSpPr>
          <p:nvPr>
            <p:ph type="subTitle" idx="4"/>
          </p:nvPr>
        </p:nvSpPr>
        <p:spPr>
          <a:xfrm>
            <a:off x="4901700" y="2195175"/>
            <a:ext cx="3522300" cy="19563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200"/>
              <a:buFont typeface="Arial"/>
              <a:buChar char="•"/>
              <a:defRPr/>
            </a:lvl1pPr>
            <a:lvl2pPr lvl="1" algn="ctr">
              <a:lnSpc>
                <a:spcPct val="115000"/>
              </a:lnSpc>
              <a:spcBef>
                <a:spcPts val="0"/>
              </a:spcBef>
              <a:spcAft>
                <a:spcPts val="0"/>
              </a:spcAft>
              <a:buSzPts val="1200"/>
              <a:buFont typeface="Arial"/>
              <a:buChar char="○"/>
              <a:defRPr/>
            </a:lvl2pPr>
            <a:lvl3pPr lvl="2" algn="ctr">
              <a:lnSpc>
                <a:spcPct val="115000"/>
              </a:lnSpc>
              <a:spcBef>
                <a:spcPts val="0"/>
              </a:spcBef>
              <a:spcAft>
                <a:spcPts val="0"/>
              </a:spcAft>
              <a:buSzPts val="1200"/>
              <a:buFont typeface="Arial"/>
              <a:buChar char="■"/>
              <a:defRPr/>
            </a:lvl3pPr>
            <a:lvl4pPr lvl="3" algn="ctr">
              <a:lnSpc>
                <a:spcPct val="115000"/>
              </a:lnSpc>
              <a:spcBef>
                <a:spcPts val="0"/>
              </a:spcBef>
              <a:spcAft>
                <a:spcPts val="0"/>
              </a:spcAft>
              <a:buSzPts val="1200"/>
              <a:buFont typeface="Arial"/>
              <a:buChar char="●"/>
              <a:defRPr/>
            </a:lvl4pPr>
            <a:lvl5pPr lvl="4" algn="ctr">
              <a:lnSpc>
                <a:spcPct val="115000"/>
              </a:lnSpc>
              <a:spcBef>
                <a:spcPts val="0"/>
              </a:spcBef>
              <a:spcAft>
                <a:spcPts val="0"/>
              </a:spcAft>
              <a:buSzPts val="1200"/>
              <a:buFont typeface="Arial"/>
              <a:buChar char="○"/>
              <a:defRPr/>
            </a:lvl5pPr>
            <a:lvl6pPr lvl="5" algn="ctr">
              <a:lnSpc>
                <a:spcPct val="115000"/>
              </a:lnSpc>
              <a:spcBef>
                <a:spcPts val="0"/>
              </a:spcBef>
              <a:spcAft>
                <a:spcPts val="0"/>
              </a:spcAft>
              <a:buSzPts val="1200"/>
              <a:buFont typeface="Arial"/>
              <a:buChar char="■"/>
              <a:defRPr/>
            </a:lvl6pPr>
            <a:lvl7pPr lvl="6" algn="ctr">
              <a:lnSpc>
                <a:spcPct val="115000"/>
              </a:lnSpc>
              <a:spcBef>
                <a:spcPts val="0"/>
              </a:spcBef>
              <a:spcAft>
                <a:spcPts val="0"/>
              </a:spcAft>
              <a:buSzPts val="1200"/>
              <a:buFont typeface="Arial"/>
              <a:buChar char="●"/>
              <a:defRPr/>
            </a:lvl7pPr>
            <a:lvl8pPr lvl="7" algn="ctr">
              <a:lnSpc>
                <a:spcPct val="115000"/>
              </a:lnSpc>
              <a:spcBef>
                <a:spcPts val="0"/>
              </a:spcBef>
              <a:spcAft>
                <a:spcPts val="0"/>
              </a:spcAft>
              <a:buSzPts val="1200"/>
              <a:buFont typeface="Arial"/>
              <a:buChar char="○"/>
              <a:defRPr/>
            </a:lvl8pPr>
            <a:lvl9pPr lvl="8" algn="ctr">
              <a:lnSpc>
                <a:spcPct val="115000"/>
              </a:lnSpc>
              <a:spcBef>
                <a:spcPts val="0"/>
              </a:spcBef>
              <a:spcAft>
                <a:spcPts val="0"/>
              </a:spcAft>
              <a:buSzPts val="1200"/>
              <a:buFont typeface="Arial"/>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1"/>
        <p:cNvGrpSpPr/>
        <p:nvPr/>
      </p:nvGrpSpPr>
      <p:grpSpPr>
        <a:xfrm>
          <a:off x="0" y="0"/>
          <a:ext cx="0" cy="0"/>
          <a:chOff x="0" y="0"/>
          <a:chExt cx="0" cy="0"/>
        </a:xfrm>
      </p:grpSpPr>
      <p:sp>
        <p:nvSpPr>
          <p:cNvPr id="62" name="Google Shape;62;p3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63" name="Google Shape;63;p31"/>
          <p:cNvSpPr/>
          <p:nvPr/>
        </p:nvSpPr>
        <p:spPr>
          <a:xfrm rot="-10539163" flipH="1">
            <a:off x="8728377" y="3492823"/>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31"/>
          <p:cNvSpPr/>
          <p:nvPr/>
        </p:nvSpPr>
        <p:spPr>
          <a:xfrm rot="-6390818">
            <a:off x="-199427" y="456438"/>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31"/>
          <p:cNvSpPr/>
          <p:nvPr/>
        </p:nvSpPr>
        <p:spPr>
          <a:xfrm>
            <a:off x="153562" y="4592782"/>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31"/>
          <p:cNvSpPr/>
          <p:nvPr/>
        </p:nvSpPr>
        <p:spPr>
          <a:xfrm rot="10800000">
            <a:off x="5603775" y="-147025"/>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31"/>
          <p:cNvSpPr/>
          <p:nvPr/>
        </p:nvSpPr>
        <p:spPr>
          <a:xfrm rot="-8100000">
            <a:off x="2912" y="3975969"/>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31"/>
          <p:cNvSpPr/>
          <p:nvPr/>
        </p:nvSpPr>
        <p:spPr>
          <a:xfrm rot="-9647156">
            <a:off x="648740" y="-102274"/>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31"/>
          <p:cNvSpPr/>
          <p:nvPr/>
        </p:nvSpPr>
        <p:spPr>
          <a:xfrm rot="-9647156">
            <a:off x="4637715" y="-114549"/>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31"/>
          <p:cNvSpPr/>
          <p:nvPr/>
        </p:nvSpPr>
        <p:spPr>
          <a:xfrm rot="-4190590">
            <a:off x="6092298" y="4787577"/>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1"/>
        <p:cNvGrpSpPr/>
        <p:nvPr/>
      </p:nvGrpSpPr>
      <p:grpSpPr>
        <a:xfrm>
          <a:off x="0" y="0"/>
          <a:ext cx="0" cy="0"/>
          <a:chOff x="0" y="0"/>
          <a:chExt cx="0" cy="0"/>
        </a:xfrm>
      </p:grpSpPr>
      <p:sp>
        <p:nvSpPr>
          <p:cNvPr id="72" name="Google Shape;72;p32"/>
          <p:cNvSpPr txBox="1">
            <a:spLocks noGrp="1"/>
          </p:cNvSpPr>
          <p:nvPr>
            <p:ph type="title"/>
          </p:nvPr>
        </p:nvSpPr>
        <p:spPr>
          <a:xfrm>
            <a:off x="983225" y="1503975"/>
            <a:ext cx="4320600" cy="1132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73" name="Google Shape;73;p32"/>
          <p:cNvSpPr txBox="1">
            <a:spLocks noGrp="1"/>
          </p:cNvSpPr>
          <p:nvPr>
            <p:ph type="subTitle" idx="1"/>
          </p:nvPr>
        </p:nvSpPr>
        <p:spPr>
          <a:xfrm>
            <a:off x="983225" y="2636625"/>
            <a:ext cx="4320600" cy="1002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sz="1400"/>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200"/>
              <a:buNone/>
              <a:defRPr/>
            </a:lvl5pPr>
            <a:lvl6pPr lvl="5" algn="l">
              <a:lnSpc>
                <a:spcPct val="115000"/>
              </a:lnSpc>
              <a:spcBef>
                <a:spcPts val="0"/>
              </a:spcBef>
              <a:spcAft>
                <a:spcPts val="0"/>
              </a:spcAft>
              <a:buSzPts val="1200"/>
              <a:buNone/>
              <a:defRPr/>
            </a:lvl6pPr>
            <a:lvl7pPr lvl="6" algn="l">
              <a:lnSpc>
                <a:spcPct val="115000"/>
              </a:lnSpc>
              <a:spcBef>
                <a:spcPts val="0"/>
              </a:spcBef>
              <a:spcAft>
                <a:spcPts val="0"/>
              </a:spcAft>
              <a:buSzPts val="1200"/>
              <a:buNone/>
              <a:defRPr/>
            </a:lvl7pPr>
            <a:lvl8pPr lvl="7" algn="l">
              <a:lnSpc>
                <a:spcPct val="115000"/>
              </a:lnSpc>
              <a:spcBef>
                <a:spcPts val="0"/>
              </a:spcBef>
              <a:spcAft>
                <a:spcPts val="0"/>
              </a:spcAft>
              <a:buSzPts val="1200"/>
              <a:buNone/>
              <a:defRPr/>
            </a:lvl8pPr>
            <a:lvl9pPr lvl="8" algn="l">
              <a:lnSpc>
                <a:spcPct val="115000"/>
              </a:lnSpc>
              <a:spcBef>
                <a:spcPts val="0"/>
              </a:spcBef>
              <a:spcAft>
                <a:spcPts val="0"/>
              </a:spcAft>
              <a:buSzPts val="1200"/>
              <a:buNone/>
              <a:defRPr/>
            </a:lvl9pPr>
          </a:lstStyle>
          <a:p>
            <a:endParaRPr/>
          </a:p>
        </p:txBody>
      </p:sp>
      <p:sp>
        <p:nvSpPr>
          <p:cNvPr id="74" name="Google Shape;74;p32"/>
          <p:cNvSpPr>
            <a:spLocks noGrp="1"/>
          </p:cNvSpPr>
          <p:nvPr>
            <p:ph type="pic" idx="2"/>
          </p:nvPr>
        </p:nvSpPr>
        <p:spPr>
          <a:xfrm>
            <a:off x="5565163" y="1138938"/>
            <a:ext cx="2865600" cy="2865600"/>
          </a:xfrm>
          <a:prstGeom prst="ellipse">
            <a:avLst/>
          </a:prstGeom>
          <a:noFill/>
          <a:ln>
            <a:noFill/>
          </a:ln>
        </p:spPr>
      </p:sp>
      <p:sp>
        <p:nvSpPr>
          <p:cNvPr id="75" name="Google Shape;75;p32"/>
          <p:cNvSpPr/>
          <p:nvPr/>
        </p:nvSpPr>
        <p:spPr>
          <a:xfrm rot="-5033489" flipH="1">
            <a:off x="6705865" y="-1189178"/>
            <a:ext cx="2854404" cy="2576513"/>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A2D78D">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32"/>
          <p:cNvSpPr/>
          <p:nvPr/>
        </p:nvSpPr>
        <p:spPr>
          <a:xfrm rot="-10539163" flipH="1">
            <a:off x="4842702" y="20486"/>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32"/>
          <p:cNvSpPr/>
          <p:nvPr/>
        </p:nvSpPr>
        <p:spPr>
          <a:xfrm>
            <a:off x="8430787" y="3181732"/>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32"/>
          <p:cNvSpPr/>
          <p:nvPr/>
        </p:nvSpPr>
        <p:spPr>
          <a:xfrm rot="10800000">
            <a:off x="-180550" y="3534025"/>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32"/>
          <p:cNvSpPr/>
          <p:nvPr/>
        </p:nvSpPr>
        <p:spPr>
          <a:xfrm rot="-9647156">
            <a:off x="1126978" y="436925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32"/>
          <p:cNvSpPr/>
          <p:nvPr/>
        </p:nvSpPr>
        <p:spPr>
          <a:xfrm rot="-4190590">
            <a:off x="2380635" y="-276898"/>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1"/>
        <p:cNvGrpSpPr/>
        <p:nvPr/>
      </p:nvGrpSpPr>
      <p:grpSpPr>
        <a:xfrm>
          <a:off x="0" y="0"/>
          <a:ext cx="0" cy="0"/>
          <a:chOff x="0" y="0"/>
          <a:chExt cx="0" cy="0"/>
        </a:xfrm>
      </p:grpSpPr>
      <p:sp>
        <p:nvSpPr>
          <p:cNvPr id="82" name="Google Shape;82;p33"/>
          <p:cNvSpPr txBox="1">
            <a:spLocks noGrp="1"/>
          </p:cNvSpPr>
          <p:nvPr>
            <p:ph type="title"/>
          </p:nvPr>
        </p:nvSpPr>
        <p:spPr>
          <a:xfrm>
            <a:off x="4560525" y="1613050"/>
            <a:ext cx="3832200" cy="19173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0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83" name="Google Shape;83;p33"/>
          <p:cNvSpPr>
            <a:spLocks noGrp="1"/>
          </p:cNvSpPr>
          <p:nvPr>
            <p:ph type="pic" idx="2"/>
          </p:nvPr>
        </p:nvSpPr>
        <p:spPr>
          <a:xfrm>
            <a:off x="751250" y="848250"/>
            <a:ext cx="3447000" cy="3447000"/>
          </a:xfrm>
          <a:prstGeom prst="ellipse">
            <a:avLst/>
          </a:prstGeom>
          <a:noFill/>
          <a:ln>
            <a:noFill/>
          </a:ln>
        </p:spPr>
      </p:sp>
      <p:sp>
        <p:nvSpPr>
          <p:cNvPr id="84" name="Google Shape;84;p33"/>
          <p:cNvSpPr/>
          <p:nvPr/>
        </p:nvSpPr>
        <p:spPr>
          <a:xfrm rot="-10539163" flipH="1">
            <a:off x="7497202" y="200098"/>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33"/>
          <p:cNvSpPr/>
          <p:nvPr/>
        </p:nvSpPr>
        <p:spPr>
          <a:xfrm rot="-6390818">
            <a:off x="8630148" y="135988"/>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33"/>
          <p:cNvSpPr/>
          <p:nvPr/>
        </p:nvSpPr>
        <p:spPr>
          <a:xfrm rot="10800000">
            <a:off x="4440125" y="4144775"/>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33"/>
          <p:cNvSpPr/>
          <p:nvPr/>
        </p:nvSpPr>
        <p:spPr>
          <a:xfrm rot="-8100000">
            <a:off x="500662" y="331044"/>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33"/>
          <p:cNvSpPr/>
          <p:nvPr/>
        </p:nvSpPr>
        <p:spPr>
          <a:xfrm rot="-9647156">
            <a:off x="8623690" y="125985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33"/>
          <p:cNvSpPr/>
          <p:nvPr/>
        </p:nvSpPr>
        <p:spPr>
          <a:xfrm rot="-9647156">
            <a:off x="778728" y="437135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33"/>
          <p:cNvSpPr/>
          <p:nvPr/>
        </p:nvSpPr>
        <p:spPr>
          <a:xfrm rot="-4190590">
            <a:off x="1478573" y="-287086"/>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33"/>
          <p:cNvSpPr/>
          <p:nvPr/>
        </p:nvSpPr>
        <p:spPr>
          <a:xfrm rot="-10539163" flipH="1">
            <a:off x="-162198" y="3550848"/>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2"/>
        <p:cNvGrpSpPr/>
        <p:nvPr/>
      </p:nvGrpSpPr>
      <p:grpSpPr>
        <a:xfrm>
          <a:off x="0" y="0"/>
          <a:ext cx="0" cy="0"/>
          <a:chOff x="0" y="0"/>
          <a:chExt cx="0" cy="0"/>
        </a:xfrm>
      </p:grpSpPr>
      <p:sp>
        <p:nvSpPr>
          <p:cNvPr id="93" name="Google Shape;93;p34"/>
          <p:cNvSpPr txBox="1">
            <a:spLocks noGrp="1"/>
          </p:cNvSpPr>
          <p:nvPr>
            <p:ph type="body" idx="1"/>
          </p:nvPr>
        </p:nvSpPr>
        <p:spPr>
          <a:xfrm>
            <a:off x="720000" y="1570575"/>
            <a:ext cx="4047000" cy="21861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Font typeface="Open Sans"/>
              <a:buChar char="-"/>
              <a:defRPr/>
            </a:lvl1pPr>
            <a:lvl2pPr marL="914400" lvl="1" indent="-304800" algn="l">
              <a:lnSpc>
                <a:spcPct val="115000"/>
              </a:lnSpc>
              <a:spcBef>
                <a:spcPts val="0"/>
              </a:spcBef>
              <a:spcAft>
                <a:spcPts val="0"/>
              </a:spcAft>
              <a:buSzPts val="1200"/>
              <a:buFont typeface="Open Sans"/>
              <a:buChar char="○"/>
              <a:defRPr/>
            </a:lvl2pPr>
            <a:lvl3pPr marL="1371600" lvl="2" indent="-304800" algn="l">
              <a:lnSpc>
                <a:spcPct val="115000"/>
              </a:lnSpc>
              <a:spcBef>
                <a:spcPts val="0"/>
              </a:spcBef>
              <a:spcAft>
                <a:spcPts val="0"/>
              </a:spcAft>
              <a:buSzPts val="1200"/>
              <a:buFont typeface="Open Sans"/>
              <a:buChar char="■"/>
              <a:defRPr/>
            </a:lvl3pPr>
            <a:lvl4pPr marL="1828800" lvl="3" indent="-304800" algn="l">
              <a:lnSpc>
                <a:spcPct val="115000"/>
              </a:lnSpc>
              <a:spcBef>
                <a:spcPts val="0"/>
              </a:spcBef>
              <a:spcAft>
                <a:spcPts val="0"/>
              </a:spcAft>
              <a:buSzPts val="1200"/>
              <a:buFont typeface="Open Sans"/>
              <a:buChar char="●"/>
              <a:defRPr/>
            </a:lvl4pPr>
            <a:lvl5pPr marL="2286000" lvl="4" indent="-304800" algn="l">
              <a:lnSpc>
                <a:spcPct val="115000"/>
              </a:lnSpc>
              <a:spcBef>
                <a:spcPts val="0"/>
              </a:spcBef>
              <a:spcAft>
                <a:spcPts val="0"/>
              </a:spcAft>
              <a:buSzPts val="1200"/>
              <a:buFont typeface="Open Sans"/>
              <a:buChar char="○"/>
              <a:defRPr/>
            </a:lvl5pPr>
            <a:lvl6pPr marL="2743200" lvl="5" indent="-304800" algn="l">
              <a:lnSpc>
                <a:spcPct val="115000"/>
              </a:lnSpc>
              <a:spcBef>
                <a:spcPts val="0"/>
              </a:spcBef>
              <a:spcAft>
                <a:spcPts val="0"/>
              </a:spcAft>
              <a:buSzPts val="1200"/>
              <a:buFont typeface="Open Sans"/>
              <a:buChar char="■"/>
              <a:defRPr/>
            </a:lvl6pPr>
            <a:lvl7pPr marL="3200400" lvl="6" indent="-304800" algn="l">
              <a:lnSpc>
                <a:spcPct val="115000"/>
              </a:lnSpc>
              <a:spcBef>
                <a:spcPts val="0"/>
              </a:spcBef>
              <a:spcAft>
                <a:spcPts val="0"/>
              </a:spcAft>
              <a:buSzPts val="1200"/>
              <a:buFont typeface="Open Sans"/>
              <a:buChar char="●"/>
              <a:defRPr/>
            </a:lvl7pPr>
            <a:lvl8pPr marL="3657600" lvl="7" indent="-304800" algn="l">
              <a:lnSpc>
                <a:spcPct val="115000"/>
              </a:lnSpc>
              <a:spcBef>
                <a:spcPts val="0"/>
              </a:spcBef>
              <a:spcAft>
                <a:spcPts val="0"/>
              </a:spcAft>
              <a:buSzPts val="1200"/>
              <a:buFont typeface="Open Sans"/>
              <a:buChar char="○"/>
              <a:defRPr/>
            </a:lvl8pPr>
            <a:lvl9pPr marL="4114800" lvl="8" indent="-304800" algn="l">
              <a:lnSpc>
                <a:spcPct val="115000"/>
              </a:lnSpc>
              <a:spcBef>
                <a:spcPts val="0"/>
              </a:spcBef>
              <a:spcAft>
                <a:spcPts val="0"/>
              </a:spcAft>
              <a:buSzPts val="1200"/>
              <a:buFont typeface="Open Sans"/>
              <a:buChar char="■"/>
              <a:defRPr/>
            </a:lvl9pPr>
          </a:lstStyle>
          <a:p>
            <a:endParaRPr/>
          </a:p>
        </p:txBody>
      </p:sp>
      <p:sp>
        <p:nvSpPr>
          <p:cNvPr id="94" name="Google Shape;94;p34"/>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95" name="Google Shape;95;p34"/>
          <p:cNvSpPr/>
          <p:nvPr/>
        </p:nvSpPr>
        <p:spPr>
          <a:xfrm rot="-5933174" flipH="1">
            <a:off x="8134915" y="1712487"/>
            <a:ext cx="2854331" cy="2576481"/>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A2D78D">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34"/>
          <p:cNvSpPr/>
          <p:nvPr/>
        </p:nvSpPr>
        <p:spPr>
          <a:xfrm rot="-10539163" flipH="1">
            <a:off x="3890465" y="-61077"/>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34"/>
          <p:cNvSpPr/>
          <p:nvPr/>
        </p:nvSpPr>
        <p:spPr>
          <a:xfrm rot="-6390818">
            <a:off x="5241598" y="4502026"/>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34"/>
          <p:cNvSpPr/>
          <p:nvPr/>
        </p:nvSpPr>
        <p:spPr>
          <a:xfrm>
            <a:off x="8424012" y="49982"/>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34"/>
          <p:cNvSpPr/>
          <p:nvPr/>
        </p:nvSpPr>
        <p:spPr>
          <a:xfrm rot="10800000">
            <a:off x="6805225" y="4350300"/>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34"/>
          <p:cNvSpPr/>
          <p:nvPr/>
        </p:nvSpPr>
        <p:spPr>
          <a:xfrm rot="-8100000">
            <a:off x="7558562" y="-19481"/>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34"/>
          <p:cNvSpPr/>
          <p:nvPr/>
        </p:nvSpPr>
        <p:spPr>
          <a:xfrm rot="-9647156">
            <a:off x="2360315" y="-176074"/>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34"/>
          <p:cNvSpPr/>
          <p:nvPr/>
        </p:nvSpPr>
        <p:spPr>
          <a:xfrm rot="1269657">
            <a:off x="-889223" y="4214178"/>
            <a:ext cx="4922594" cy="2499870"/>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34"/>
          <p:cNvSpPr/>
          <p:nvPr/>
        </p:nvSpPr>
        <p:spPr>
          <a:xfrm rot="-9647156">
            <a:off x="-152422" y="1980164"/>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34"/>
          <p:cNvSpPr/>
          <p:nvPr/>
        </p:nvSpPr>
        <p:spPr>
          <a:xfrm rot="-4190590">
            <a:off x="-286365" y="265502"/>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AFAF2"/>
        </a:solidFill>
        <a:effectLst/>
      </p:bgPr>
    </p:bg>
    <p:spTree>
      <p:nvGrpSpPr>
        <p:cNvPr id="1" name="Shape 5"/>
        <p:cNvGrpSpPr/>
        <p:nvPr/>
      </p:nvGrpSpPr>
      <p:grpSpPr>
        <a:xfrm>
          <a:off x="0" y="0"/>
          <a:ext cx="0" cy="0"/>
          <a:chOff x="0" y="0"/>
          <a:chExt cx="0" cy="0"/>
        </a:xfrm>
      </p:grpSpPr>
      <p:sp>
        <p:nvSpPr>
          <p:cNvPr id="6" name="Google Shape;6;p23"/>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Signika SemiBold"/>
              <a:buNone/>
              <a:defRPr sz="3000" b="0" i="0" u="none" strike="noStrike" cap="none">
                <a:solidFill>
                  <a:schemeClr val="dk1"/>
                </a:solidFill>
                <a:latin typeface="Signika SemiBold"/>
                <a:ea typeface="Signika SemiBold"/>
                <a:cs typeface="Signika SemiBold"/>
                <a:sym typeface="Signika SemiBold"/>
              </a:defRPr>
            </a:lvl1pPr>
            <a:lvl2pPr marR="0" lvl="1" algn="l" rtl="0">
              <a:lnSpc>
                <a:spcPct val="100000"/>
              </a:lnSpc>
              <a:spcBef>
                <a:spcPts val="0"/>
              </a:spcBef>
              <a:spcAft>
                <a:spcPts val="0"/>
              </a:spcAft>
              <a:buClr>
                <a:schemeClr val="dk1"/>
              </a:buClr>
              <a:buSzPts val="3000"/>
              <a:buFont typeface="Signika SemiBold"/>
              <a:buNone/>
              <a:defRPr sz="3000" b="0" i="0" u="none" strike="noStrike" cap="none">
                <a:solidFill>
                  <a:schemeClr val="dk1"/>
                </a:solidFill>
                <a:latin typeface="Signika SemiBold"/>
                <a:ea typeface="Signika SemiBold"/>
                <a:cs typeface="Signika SemiBold"/>
                <a:sym typeface="Signika SemiBold"/>
              </a:defRPr>
            </a:lvl2pPr>
            <a:lvl3pPr marR="0" lvl="2" algn="l" rtl="0">
              <a:lnSpc>
                <a:spcPct val="100000"/>
              </a:lnSpc>
              <a:spcBef>
                <a:spcPts val="0"/>
              </a:spcBef>
              <a:spcAft>
                <a:spcPts val="0"/>
              </a:spcAft>
              <a:buClr>
                <a:schemeClr val="dk1"/>
              </a:buClr>
              <a:buSzPts val="3000"/>
              <a:buFont typeface="Signika SemiBold"/>
              <a:buNone/>
              <a:defRPr sz="3000" b="0" i="0" u="none" strike="noStrike" cap="none">
                <a:solidFill>
                  <a:schemeClr val="dk1"/>
                </a:solidFill>
                <a:latin typeface="Signika SemiBold"/>
                <a:ea typeface="Signika SemiBold"/>
                <a:cs typeface="Signika SemiBold"/>
                <a:sym typeface="Signika SemiBold"/>
              </a:defRPr>
            </a:lvl3pPr>
            <a:lvl4pPr marR="0" lvl="3" algn="l" rtl="0">
              <a:lnSpc>
                <a:spcPct val="100000"/>
              </a:lnSpc>
              <a:spcBef>
                <a:spcPts val="0"/>
              </a:spcBef>
              <a:spcAft>
                <a:spcPts val="0"/>
              </a:spcAft>
              <a:buClr>
                <a:schemeClr val="dk1"/>
              </a:buClr>
              <a:buSzPts val="3000"/>
              <a:buFont typeface="Signika SemiBold"/>
              <a:buNone/>
              <a:defRPr sz="3000" b="0" i="0" u="none" strike="noStrike" cap="none">
                <a:solidFill>
                  <a:schemeClr val="dk1"/>
                </a:solidFill>
                <a:latin typeface="Signika SemiBold"/>
                <a:ea typeface="Signika SemiBold"/>
                <a:cs typeface="Signika SemiBold"/>
                <a:sym typeface="Signika SemiBold"/>
              </a:defRPr>
            </a:lvl4pPr>
            <a:lvl5pPr marR="0" lvl="4" algn="l" rtl="0">
              <a:lnSpc>
                <a:spcPct val="100000"/>
              </a:lnSpc>
              <a:spcBef>
                <a:spcPts val="0"/>
              </a:spcBef>
              <a:spcAft>
                <a:spcPts val="0"/>
              </a:spcAft>
              <a:buClr>
                <a:schemeClr val="dk1"/>
              </a:buClr>
              <a:buSzPts val="3000"/>
              <a:buFont typeface="Signika SemiBold"/>
              <a:buNone/>
              <a:defRPr sz="3000" b="0" i="0" u="none" strike="noStrike" cap="none">
                <a:solidFill>
                  <a:schemeClr val="dk1"/>
                </a:solidFill>
                <a:latin typeface="Signika SemiBold"/>
                <a:ea typeface="Signika SemiBold"/>
                <a:cs typeface="Signika SemiBold"/>
                <a:sym typeface="Signika SemiBold"/>
              </a:defRPr>
            </a:lvl5pPr>
            <a:lvl6pPr marR="0" lvl="5" algn="l" rtl="0">
              <a:lnSpc>
                <a:spcPct val="100000"/>
              </a:lnSpc>
              <a:spcBef>
                <a:spcPts val="0"/>
              </a:spcBef>
              <a:spcAft>
                <a:spcPts val="0"/>
              </a:spcAft>
              <a:buClr>
                <a:schemeClr val="dk1"/>
              </a:buClr>
              <a:buSzPts val="3000"/>
              <a:buFont typeface="Signika SemiBold"/>
              <a:buNone/>
              <a:defRPr sz="3000" b="0" i="0" u="none" strike="noStrike" cap="none">
                <a:solidFill>
                  <a:schemeClr val="dk1"/>
                </a:solidFill>
                <a:latin typeface="Signika SemiBold"/>
                <a:ea typeface="Signika SemiBold"/>
                <a:cs typeface="Signika SemiBold"/>
                <a:sym typeface="Signika SemiBold"/>
              </a:defRPr>
            </a:lvl6pPr>
            <a:lvl7pPr marR="0" lvl="6" algn="l" rtl="0">
              <a:lnSpc>
                <a:spcPct val="100000"/>
              </a:lnSpc>
              <a:spcBef>
                <a:spcPts val="0"/>
              </a:spcBef>
              <a:spcAft>
                <a:spcPts val="0"/>
              </a:spcAft>
              <a:buClr>
                <a:schemeClr val="dk1"/>
              </a:buClr>
              <a:buSzPts val="3000"/>
              <a:buFont typeface="Signika SemiBold"/>
              <a:buNone/>
              <a:defRPr sz="3000" b="0" i="0" u="none" strike="noStrike" cap="none">
                <a:solidFill>
                  <a:schemeClr val="dk1"/>
                </a:solidFill>
                <a:latin typeface="Signika SemiBold"/>
                <a:ea typeface="Signika SemiBold"/>
                <a:cs typeface="Signika SemiBold"/>
                <a:sym typeface="Signika SemiBold"/>
              </a:defRPr>
            </a:lvl7pPr>
            <a:lvl8pPr marR="0" lvl="7" algn="l" rtl="0">
              <a:lnSpc>
                <a:spcPct val="100000"/>
              </a:lnSpc>
              <a:spcBef>
                <a:spcPts val="0"/>
              </a:spcBef>
              <a:spcAft>
                <a:spcPts val="0"/>
              </a:spcAft>
              <a:buClr>
                <a:schemeClr val="dk1"/>
              </a:buClr>
              <a:buSzPts val="3000"/>
              <a:buFont typeface="Signika SemiBold"/>
              <a:buNone/>
              <a:defRPr sz="3000" b="0" i="0" u="none" strike="noStrike" cap="none">
                <a:solidFill>
                  <a:schemeClr val="dk1"/>
                </a:solidFill>
                <a:latin typeface="Signika SemiBold"/>
                <a:ea typeface="Signika SemiBold"/>
                <a:cs typeface="Signika SemiBold"/>
                <a:sym typeface="Signika SemiBold"/>
              </a:defRPr>
            </a:lvl8pPr>
            <a:lvl9pPr marR="0" lvl="8" algn="l" rtl="0">
              <a:lnSpc>
                <a:spcPct val="100000"/>
              </a:lnSpc>
              <a:spcBef>
                <a:spcPts val="0"/>
              </a:spcBef>
              <a:spcAft>
                <a:spcPts val="0"/>
              </a:spcAft>
              <a:buClr>
                <a:schemeClr val="dk1"/>
              </a:buClr>
              <a:buSzPts val="3000"/>
              <a:buFont typeface="Signika SemiBold"/>
              <a:buNone/>
              <a:defRPr sz="3000" b="0" i="0" u="none" strike="noStrike" cap="none">
                <a:solidFill>
                  <a:schemeClr val="dk1"/>
                </a:solidFill>
                <a:latin typeface="Signika SemiBold"/>
                <a:ea typeface="Signika SemiBold"/>
                <a:cs typeface="Signika SemiBold"/>
                <a:sym typeface="Signika SemiBold"/>
              </a:defRPr>
            </a:lvl9pPr>
          </a:lstStyle>
          <a:p>
            <a:endParaRPr/>
          </a:p>
        </p:txBody>
      </p:sp>
      <p:sp>
        <p:nvSpPr>
          <p:cNvPr id="7" name="Google Shape;7;p23"/>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15000"/>
              </a:lnSpc>
              <a:spcBef>
                <a:spcPts val="0"/>
              </a:spcBef>
              <a:spcAft>
                <a:spcPts val="0"/>
              </a:spcAft>
              <a:buClr>
                <a:schemeClr val="dk1"/>
              </a:buClr>
              <a:buSzPts val="1200"/>
              <a:buFont typeface="Signika"/>
              <a:buChar char="●"/>
              <a:defRPr sz="1200" b="0" i="0" u="none" strike="noStrike" cap="none">
                <a:solidFill>
                  <a:schemeClr val="dk1"/>
                </a:solidFill>
                <a:latin typeface="Signika"/>
                <a:ea typeface="Signika"/>
                <a:cs typeface="Signika"/>
                <a:sym typeface="Signika"/>
              </a:defRPr>
            </a:lvl1pPr>
            <a:lvl2pPr marL="914400" marR="0" lvl="1" indent="-304800" algn="l" rtl="0">
              <a:lnSpc>
                <a:spcPct val="115000"/>
              </a:lnSpc>
              <a:spcBef>
                <a:spcPts val="0"/>
              </a:spcBef>
              <a:spcAft>
                <a:spcPts val="0"/>
              </a:spcAft>
              <a:buClr>
                <a:schemeClr val="dk1"/>
              </a:buClr>
              <a:buSzPts val="1200"/>
              <a:buFont typeface="Signika"/>
              <a:buChar char="○"/>
              <a:defRPr sz="1200" b="0" i="0" u="none" strike="noStrike" cap="none">
                <a:solidFill>
                  <a:schemeClr val="dk1"/>
                </a:solidFill>
                <a:latin typeface="Signika"/>
                <a:ea typeface="Signika"/>
                <a:cs typeface="Signika"/>
                <a:sym typeface="Signika"/>
              </a:defRPr>
            </a:lvl2pPr>
            <a:lvl3pPr marL="1371600" marR="0" lvl="2" indent="-304800" algn="l" rtl="0">
              <a:lnSpc>
                <a:spcPct val="115000"/>
              </a:lnSpc>
              <a:spcBef>
                <a:spcPts val="0"/>
              </a:spcBef>
              <a:spcAft>
                <a:spcPts val="0"/>
              </a:spcAft>
              <a:buClr>
                <a:schemeClr val="dk1"/>
              </a:buClr>
              <a:buSzPts val="1200"/>
              <a:buFont typeface="Signika"/>
              <a:buChar char="■"/>
              <a:defRPr sz="1200" b="0" i="0" u="none" strike="noStrike" cap="none">
                <a:solidFill>
                  <a:schemeClr val="dk1"/>
                </a:solidFill>
                <a:latin typeface="Signika"/>
                <a:ea typeface="Signika"/>
                <a:cs typeface="Signika"/>
                <a:sym typeface="Signika"/>
              </a:defRPr>
            </a:lvl3pPr>
            <a:lvl4pPr marL="1828800" marR="0" lvl="3" indent="-304800" algn="l" rtl="0">
              <a:lnSpc>
                <a:spcPct val="115000"/>
              </a:lnSpc>
              <a:spcBef>
                <a:spcPts val="0"/>
              </a:spcBef>
              <a:spcAft>
                <a:spcPts val="0"/>
              </a:spcAft>
              <a:buClr>
                <a:schemeClr val="dk1"/>
              </a:buClr>
              <a:buSzPts val="1200"/>
              <a:buFont typeface="Signika"/>
              <a:buChar char="●"/>
              <a:defRPr sz="1200" b="0" i="0" u="none" strike="noStrike" cap="none">
                <a:solidFill>
                  <a:schemeClr val="dk1"/>
                </a:solidFill>
                <a:latin typeface="Signika"/>
                <a:ea typeface="Signika"/>
                <a:cs typeface="Signika"/>
                <a:sym typeface="Signika"/>
              </a:defRPr>
            </a:lvl4pPr>
            <a:lvl5pPr marL="2286000" marR="0" lvl="4" indent="-304800" algn="l" rtl="0">
              <a:lnSpc>
                <a:spcPct val="115000"/>
              </a:lnSpc>
              <a:spcBef>
                <a:spcPts val="0"/>
              </a:spcBef>
              <a:spcAft>
                <a:spcPts val="0"/>
              </a:spcAft>
              <a:buClr>
                <a:schemeClr val="dk1"/>
              </a:buClr>
              <a:buSzPts val="1200"/>
              <a:buFont typeface="Signika"/>
              <a:buChar char="○"/>
              <a:defRPr sz="1200" b="0" i="0" u="none" strike="noStrike" cap="none">
                <a:solidFill>
                  <a:schemeClr val="dk1"/>
                </a:solidFill>
                <a:latin typeface="Signika"/>
                <a:ea typeface="Signika"/>
                <a:cs typeface="Signika"/>
                <a:sym typeface="Signika"/>
              </a:defRPr>
            </a:lvl5pPr>
            <a:lvl6pPr marL="2743200" marR="0" lvl="5" indent="-304800" algn="l" rtl="0">
              <a:lnSpc>
                <a:spcPct val="115000"/>
              </a:lnSpc>
              <a:spcBef>
                <a:spcPts val="0"/>
              </a:spcBef>
              <a:spcAft>
                <a:spcPts val="0"/>
              </a:spcAft>
              <a:buClr>
                <a:schemeClr val="dk1"/>
              </a:buClr>
              <a:buSzPts val="1200"/>
              <a:buFont typeface="Signika"/>
              <a:buChar char="■"/>
              <a:defRPr sz="1200" b="0" i="0" u="none" strike="noStrike" cap="none">
                <a:solidFill>
                  <a:schemeClr val="dk1"/>
                </a:solidFill>
                <a:latin typeface="Signika"/>
                <a:ea typeface="Signika"/>
                <a:cs typeface="Signika"/>
                <a:sym typeface="Signika"/>
              </a:defRPr>
            </a:lvl6pPr>
            <a:lvl7pPr marL="3200400" marR="0" lvl="6" indent="-304800" algn="l" rtl="0">
              <a:lnSpc>
                <a:spcPct val="115000"/>
              </a:lnSpc>
              <a:spcBef>
                <a:spcPts val="0"/>
              </a:spcBef>
              <a:spcAft>
                <a:spcPts val="0"/>
              </a:spcAft>
              <a:buClr>
                <a:schemeClr val="dk1"/>
              </a:buClr>
              <a:buSzPts val="1200"/>
              <a:buFont typeface="Signika"/>
              <a:buChar char="●"/>
              <a:defRPr sz="1200" b="0" i="0" u="none" strike="noStrike" cap="none">
                <a:solidFill>
                  <a:schemeClr val="dk1"/>
                </a:solidFill>
                <a:latin typeface="Signika"/>
                <a:ea typeface="Signika"/>
                <a:cs typeface="Signika"/>
                <a:sym typeface="Signika"/>
              </a:defRPr>
            </a:lvl7pPr>
            <a:lvl8pPr marL="3657600" marR="0" lvl="7" indent="-304800" algn="l" rtl="0">
              <a:lnSpc>
                <a:spcPct val="115000"/>
              </a:lnSpc>
              <a:spcBef>
                <a:spcPts val="0"/>
              </a:spcBef>
              <a:spcAft>
                <a:spcPts val="0"/>
              </a:spcAft>
              <a:buClr>
                <a:schemeClr val="dk1"/>
              </a:buClr>
              <a:buSzPts val="1200"/>
              <a:buFont typeface="Signika"/>
              <a:buChar char="○"/>
              <a:defRPr sz="1200" b="0" i="0" u="none" strike="noStrike" cap="none">
                <a:solidFill>
                  <a:schemeClr val="dk1"/>
                </a:solidFill>
                <a:latin typeface="Signika"/>
                <a:ea typeface="Signika"/>
                <a:cs typeface="Signika"/>
                <a:sym typeface="Signika"/>
              </a:defRPr>
            </a:lvl8pPr>
            <a:lvl9pPr marL="4114800" marR="0" lvl="8" indent="-304800" algn="l" rtl="0">
              <a:lnSpc>
                <a:spcPct val="115000"/>
              </a:lnSpc>
              <a:spcBef>
                <a:spcPts val="0"/>
              </a:spcBef>
              <a:spcAft>
                <a:spcPts val="0"/>
              </a:spcAft>
              <a:buClr>
                <a:schemeClr val="dk1"/>
              </a:buClr>
              <a:buSzPts val="1200"/>
              <a:buFont typeface="Signika"/>
              <a:buChar char="■"/>
              <a:defRPr sz="1200" b="0" i="0" u="none" strike="noStrike" cap="none">
                <a:solidFill>
                  <a:schemeClr val="dk1"/>
                </a:solidFill>
                <a:latin typeface="Signika"/>
                <a:ea typeface="Signika"/>
                <a:cs typeface="Signika"/>
                <a:sym typeface="Signika"/>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2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30.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11" Type="http://schemas.openxmlformats.org/officeDocument/2006/relationships/image" Target="../media/image3.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notesSlide" Target="../notesSlides/notesSlide2.xml"/><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32.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1.png"/><Relationship Id="rId5" Type="http://schemas.openxmlformats.org/officeDocument/2006/relationships/image" Target="../media/image28.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31.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3.jpg"/><Relationship Id="rId5" Type="http://schemas.openxmlformats.org/officeDocument/2006/relationships/image" Target="../media/image28.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3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hyperlink" Target="https://bigmedia.bpifrance.fr/nos-actualites/galette-des-rois-2024-lamande-francaise-veut-sa-part-du-gateau" TargetMode="External"/><Relationship Id="rId13" Type="http://schemas.openxmlformats.org/officeDocument/2006/relationships/hyperlink" Target="https://www.sival-innovation.com/trap-eye-tm/" TargetMode="External"/><Relationship Id="rId3" Type="http://schemas.openxmlformats.org/officeDocument/2006/relationships/hyperlink" Target="https://www.tema-agriculture-terroirs.fr/mediafel/vie-de-filiere/trois-innovations-dans-les-fruits-et-legumes-recompensees-883387.php" TargetMode="External"/><Relationship Id="rId7" Type="http://schemas.openxmlformats.org/officeDocument/2006/relationships/hyperlink" Target="https://www.francebleu.fr/infos/societe/les-truffes-noires-du-canigou-victime-de-la-secheresse-8018794" TargetMode="External"/><Relationship Id="rId12" Type="http://schemas.openxmlformats.org/officeDocument/2006/relationships/hyperlink" Target="https://tomogrow.fr/"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hyperlink" Target="https://compagniedesamandes.com/" TargetMode="External"/><Relationship Id="rId11" Type="http://schemas.openxmlformats.org/officeDocument/2006/relationships/hyperlink" Target="https://www.lienhorticole.fr/en-direct/article/860160/le-palmares-national-des-apprenants-et-des-pros" TargetMode="External"/><Relationship Id="rId5" Type="http://schemas.openxmlformats.org/officeDocument/2006/relationships/hyperlink" Target="https://www.cirad.fr/espace-presse/communiques-de-presse/2024/banane-durable-ferme-pilote-en-colombie-partenariat-lidl-cirad" TargetMode="External"/><Relationship Id="rId10" Type="http://schemas.openxmlformats.org/officeDocument/2006/relationships/hyperlink" Target="https://www.francetvinfo.fr/economie/emploi/metiers/agriculture/galette-des-rois-la-majorite-des-amandes-sont-produites-en-californie_6277518.html" TargetMode="External"/><Relationship Id="rId4" Type="http://schemas.openxmlformats.org/officeDocument/2006/relationships/hyperlink" Target="https://france3-regions.francetvinfo.fr/occitanie/pyrenees-orientales/perpignan/la-truffe-noire-du-canigou-victime-de-la-secheresse-en-pays-catalan-2892362.html" TargetMode="External"/><Relationship Id="rId9" Type="http://schemas.openxmlformats.org/officeDocument/2006/relationships/hyperlink" Target="https://www.valhor.fr/actualites/microplastiques-les-plantes-pailletees-interdites-a-la-vente" TargetMode="External"/><Relationship Id="rId14" Type="http://schemas.openxmlformats.org/officeDocument/2006/relationships/hyperlink" Target="https://trap-eye.com/"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notesSlide" Target="../notesSlides/notesSlide5.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7.xml"/><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8.png"/><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1"/>
          <p:cNvSpPr txBox="1"/>
          <p:nvPr/>
        </p:nvSpPr>
        <p:spPr>
          <a:xfrm>
            <a:off x="86519" y="120099"/>
            <a:ext cx="8833168" cy="12762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8500"/>
              <a:buFont typeface="Signika SemiBold"/>
              <a:buNone/>
            </a:pPr>
            <a:r>
              <a:rPr lang="en-US" sz="5400" b="0" i="0" u="none" strike="noStrike" cap="none">
                <a:solidFill>
                  <a:srgbClr val="003100"/>
                </a:solidFill>
                <a:latin typeface="Signika SemiBold"/>
                <a:ea typeface="Signika SemiBold"/>
                <a:cs typeface="Signika SemiBold"/>
                <a:sym typeface="Signika SemiBold"/>
              </a:rPr>
              <a:t>Revue de presse</a:t>
            </a:r>
            <a:endParaRPr sz="5400" b="0" i="0" u="none" strike="noStrike" cap="none">
              <a:solidFill>
                <a:srgbClr val="003100"/>
              </a:solidFill>
              <a:latin typeface="Signika SemiBold"/>
              <a:ea typeface="Signika SemiBold"/>
              <a:cs typeface="Signika SemiBold"/>
              <a:sym typeface="Signika SemiBold"/>
            </a:endParaRPr>
          </a:p>
          <a:p>
            <a:pPr marL="0" marR="0" lvl="0" indent="0" algn="l" rtl="0">
              <a:lnSpc>
                <a:spcPct val="100000"/>
              </a:lnSpc>
              <a:spcBef>
                <a:spcPts val="0"/>
              </a:spcBef>
              <a:spcAft>
                <a:spcPts val="0"/>
              </a:spcAft>
              <a:buClr>
                <a:schemeClr val="dk1"/>
              </a:buClr>
              <a:buSzPts val="8500"/>
              <a:buFont typeface="Signika SemiBold"/>
              <a:buNone/>
            </a:pPr>
            <a:r>
              <a:rPr lang="en-US" sz="2000" b="0" i="0" u="none" strike="noStrike" cap="none">
                <a:solidFill>
                  <a:srgbClr val="003100"/>
                </a:solidFill>
                <a:latin typeface="Signika SemiBold"/>
                <a:ea typeface="Signika SemiBold"/>
                <a:cs typeface="Signika SemiBold"/>
                <a:sym typeface="Signika SemiBold"/>
              </a:rPr>
              <a:t>Spécialité Ingénierie des produits et des productions horticoles</a:t>
            </a:r>
            <a:endParaRPr sz="2000" b="0" i="0" u="none" strike="noStrike" cap="none">
              <a:solidFill>
                <a:schemeClr val="dk1"/>
              </a:solidFill>
              <a:latin typeface="Signika SemiBold"/>
              <a:ea typeface="Signika SemiBold"/>
              <a:cs typeface="Signika SemiBold"/>
              <a:sym typeface="Signika SemiBold"/>
            </a:endParaRPr>
          </a:p>
        </p:txBody>
      </p:sp>
      <p:sp>
        <p:nvSpPr>
          <p:cNvPr id="355" name="Google Shape;355;p1"/>
          <p:cNvSpPr txBox="1"/>
          <p:nvPr/>
        </p:nvSpPr>
        <p:spPr>
          <a:xfrm>
            <a:off x="162957" y="2847761"/>
            <a:ext cx="4408125" cy="52687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Signika"/>
              <a:buNone/>
            </a:pPr>
            <a:r>
              <a:rPr lang="en-US" sz="2400" b="0" i="0" u="none" strike="noStrike" cap="none">
                <a:solidFill>
                  <a:srgbClr val="003100"/>
                </a:solidFill>
                <a:latin typeface="Libre Baskerville"/>
                <a:ea typeface="Libre Baskerville"/>
                <a:cs typeface="Libre Baskerville"/>
                <a:sym typeface="Libre Baskerville"/>
              </a:rPr>
              <a:t>Edition 202</a:t>
            </a:r>
            <a:r>
              <a:rPr lang="en-US" sz="2400">
                <a:solidFill>
                  <a:srgbClr val="003100"/>
                </a:solidFill>
                <a:latin typeface="Libre Baskerville"/>
                <a:ea typeface="Libre Baskerville"/>
                <a:cs typeface="Libre Baskerville"/>
                <a:sym typeface="Libre Baskerville"/>
              </a:rPr>
              <a:t>4</a:t>
            </a:r>
            <a:r>
              <a:rPr lang="en-US" sz="2400" b="0" i="0" u="none" strike="noStrike" cap="none">
                <a:solidFill>
                  <a:srgbClr val="003100"/>
                </a:solidFill>
                <a:latin typeface="Libre Baskerville"/>
                <a:ea typeface="Libre Baskerville"/>
                <a:cs typeface="Libre Baskerville"/>
                <a:sym typeface="Libre Baskerville"/>
              </a:rPr>
              <a:t> n°</a:t>
            </a:r>
            <a:r>
              <a:rPr lang="en-US" sz="2400">
                <a:solidFill>
                  <a:srgbClr val="003100"/>
                </a:solidFill>
                <a:latin typeface="Libre Baskerville"/>
                <a:ea typeface="Libre Baskerville"/>
                <a:cs typeface="Libre Baskerville"/>
                <a:sym typeface="Libre Baskerville"/>
              </a:rPr>
              <a:t>6</a:t>
            </a:r>
            <a:r>
              <a:rPr lang="en-US" sz="2400" b="0" i="0" u="none" strike="noStrike" cap="none">
                <a:solidFill>
                  <a:srgbClr val="003100"/>
                </a:solidFill>
                <a:latin typeface="Libre Baskerville"/>
                <a:ea typeface="Libre Baskerville"/>
                <a:cs typeface="Libre Baskerville"/>
                <a:sym typeface="Libre Baskerville"/>
              </a:rPr>
              <a:t> - </a:t>
            </a:r>
            <a:r>
              <a:rPr lang="en-US" sz="2400">
                <a:solidFill>
                  <a:srgbClr val="003100"/>
                </a:solidFill>
                <a:latin typeface="Libre Baskerville"/>
                <a:ea typeface="Libre Baskerville"/>
                <a:cs typeface="Libre Baskerville"/>
                <a:sym typeface="Libre Baskerville"/>
              </a:rPr>
              <a:t>Lundi</a:t>
            </a:r>
            <a:r>
              <a:rPr lang="en-US" sz="2400" b="0" i="0" u="none" strike="noStrike" cap="none">
                <a:solidFill>
                  <a:srgbClr val="003100"/>
                </a:solidFill>
                <a:latin typeface="Libre Baskerville"/>
                <a:ea typeface="Libre Baskerville"/>
                <a:cs typeface="Libre Baskerville"/>
                <a:sym typeface="Libre Baskerville"/>
              </a:rPr>
              <a:t> 1</a:t>
            </a:r>
            <a:r>
              <a:rPr lang="en-US" sz="2400">
                <a:solidFill>
                  <a:srgbClr val="003100"/>
                </a:solidFill>
                <a:latin typeface="Libre Baskerville"/>
                <a:ea typeface="Libre Baskerville"/>
                <a:cs typeface="Libre Baskerville"/>
                <a:sym typeface="Libre Baskerville"/>
              </a:rPr>
              <a:t>5</a:t>
            </a:r>
            <a:r>
              <a:rPr lang="en-US" sz="2400" b="0" i="0" u="none" strike="noStrike" cap="none">
                <a:solidFill>
                  <a:srgbClr val="003100"/>
                </a:solidFill>
                <a:latin typeface="Libre Baskerville"/>
                <a:ea typeface="Libre Baskerville"/>
                <a:cs typeface="Libre Baskerville"/>
                <a:sym typeface="Libre Baskerville"/>
              </a:rPr>
              <a:t>/01/23</a:t>
            </a:r>
            <a:endParaRPr sz="2400" b="0" i="0" u="none" strike="noStrike" cap="none">
              <a:solidFill>
                <a:schemeClr val="dk1"/>
              </a:solidFill>
              <a:latin typeface="Libre Baskerville"/>
              <a:ea typeface="Libre Baskerville"/>
              <a:cs typeface="Libre Baskerville"/>
              <a:sym typeface="Libre Baskerville"/>
            </a:endParaRPr>
          </a:p>
        </p:txBody>
      </p:sp>
      <p:pic>
        <p:nvPicPr>
          <p:cNvPr id="356" name="Google Shape;356;p1"/>
          <p:cNvPicPr preferRelativeResize="0"/>
          <p:nvPr/>
        </p:nvPicPr>
        <p:blipFill rotWithShape="1">
          <a:blip r:embed="rId5">
            <a:alphaModFix/>
          </a:blip>
          <a:srcRect/>
          <a:stretch/>
        </p:blipFill>
        <p:spPr>
          <a:xfrm>
            <a:off x="-90488" y="4121468"/>
            <a:ext cx="2476500" cy="1024890"/>
          </a:xfrm>
          <a:prstGeom prst="rect">
            <a:avLst/>
          </a:prstGeom>
          <a:noFill/>
          <a:ln>
            <a:noFill/>
          </a:ln>
        </p:spPr>
      </p:pic>
      <p:pic>
        <p:nvPicPr>
          <p:cNvPr id="357" name="Google Shape;357;p1" descr="Photo libre de droit de Journaux Gratuits banque d'images et plus d ..."/>
          <p:cNvPicPr preferRelativeResize="0"/>
          <p:nvPr/>
        </p:nvPicPr>
        <p:blipFill rotWithShape="1">
          <a:blip r:embed="rId6">
            <a:alphaModFix/>
          </a:blip>
          <a:srcRect/>
          <a:stretch/>
        </p:blipFill>
        <p:spPr>
          <a:xfrm>
            <a:off x="4572000" y="2120347"/>
            <a:ext cx="4779065" cy="3180522"/>
          </a:xfrm>
          <a:prstGeom prst="rect">
            <a:avLst/>
          </a:prstGeom>
          <a:noFill/>
          <a:ln>
            <a:noFill/>
          </a:ln>
        </p:spPr>
      </p:pic>
      <p:pic>
        <p:nvPicPr>
          <p:cNvPr id="8" name="Audio 7">
            <a:hlinkClick r:id="" action="ppaction://media"/>
            <a:extLst>
              <a:ext uri="{FF2B5EF4-FFF2-40B4-BE49-F238E27FC236}">
                <a16:creationId xmlns:a16="http://schemas.microsoft.com/office/drawing/2014/main" id="{133038DB-6E90-D9AE-CB6B-27CEC2E1E72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5308"/>
    </mc:Choice>
    <mc:Fallback>
      <p:transition spd="slow" advTm="5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9"/>
          <p:cNvSpPr txBox="1">
            <a:spLocks noGrp="1"/>
          </p:cNvSpPr>
          <p:nvPr>
            <p:ph type="title"/>
          </p:nvPr>
        </p:nvSpPr>
        <p:spPr>
          <a:xfrm>
            <a:off x="794175" y="0"/>
            <a:ext cx="8013900" cy="59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sz="2600" b="1">
                <a:solidFill>
                  <a:schemeClr val="dk2"/>
                </a:solidFill>
                <a:latin typeface="Signika"/>
                <a:ea typeface="Signika"/>
                <a:cs typeface="Signika"/>
                <a:sym typeface="Signika"/>
              </a:rPr>
              <a:t>Des fêtes de fins d’année sans truffe ! </a:t>
            </a:r>
            <a:endParaRPr sz="2600" b="1">
              <a:solidFill>
                <a:schemeClr val="dk2"/>
              </a:solidFill>
              <a:latin typeface="Signika"/>
              <a:ea typeface="Signika"/>
              <a:cs typeface="Signika"/>
              <a:sym typeface="Signika"/>
            </a:endParaRPr>
          </a:p>
        </p:txBody>
      </p:sp>
      <p:pic>
        <p:nvPicPr>
          <p:cNvPr id="502" name="Google Shape;502;p9" descr="Prêt avec un remplissage uni"/>
          <p:cNvPicPr preferRelativeResize="0"/>
          <p:nvPr/>
        </p:nvPicPr>
        <p:blipFill rotWithShape="1">
          <a:blip r:embed="rId5">
            <a:alphaModFix/>
          </a:blip>
          <a:srcRect/>
          <a:stretch/>
        </p:blipFill>
        <p:spPr>
          <a:xfrm>
            <a:off x="52805" y="160030"/>
            <a:ext cx="669323" cy="653925"/>
          </a:xfrm>
          <a:prstGeom prst="rect">
            <a:avLst/>
          </a:prstGeom>
          <a:noFill/>
          <a:ln>
            <a:noFill/>
          </a:ln>
        </p:spPr>
      </p:pic>
      <p:sp>
        <p:nvSpPr>
          <p:cNvPr id="503" name="Google Shape;503;p9"/>
          <p:cNvSpPr/>
          <p:nvPr/>
        </p:nvSpPr>
        <p:spPr>
          <a:xfrm>
            <a:off x="1283000" y="3230750"/>
            <a:ext cx="3279300" cy="1132500"/>
          </a:xfrm>
          <a:prstGeom prst="roundRect">
            <a:avLst>
              <a:gd name="adj" fmla="val 16667"/>
            </a:avLst>
          </a:prstGeom>
          <a:solidFill>
            <a:srgbClr val="E7F7C8"/>
          </a:solid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800"/>
              <a:buFont typeface="Arial"/>
              <a:buNone/>
            </a:pPr>
            <a:r>
              <a:rPr lang="en-US" sz="1800"/>
              <a:t>Prix autour de </a:t>
            </a:r>
            <a:r>
              <a:rPr lang="en-US" sz="1800" b="1"/>
              <a:t>1 000€ le kilo</a:t>
            </a:r>
            <a:r>
              <a:rPr lang="en-US" sz="1800"/>
              <a:t>, mais va </a:t>
            </a:r>
            <a:r>
              <a:rPr lang="en-US" sz="1800" u="sng"/>
              <a:t>augmenter </a:t>
            </a:r>
            <a:r>
              <a:rPr lang="en-US" sz="1800"/>
              <a:t>avec la raréfaction du produit</a:t>
            </a:r>
            <a:endParaRPr>
              <a:solidFill>
                <a:schemeClr val="lt1"/>
              </a:solidFill>
            </a:endParaRPr>
          </a:p>
        </p:txBody>
      </p:sp>
      <p:sp>
        <p:nvSpPr>
          <p:cNvPr id="504" name="Google Shape;504;p9"/>
          <p:cNvSpPr/>
          <p:nvPr/>
        </p:nvSpPr>
        <p:spPr>
          <a:xfrm>
            <a:off x="89625" y="1769750"/>
            <a:ext cx="3279300" cy="1393200"/>
          </a:xfrm>
          <a:prstGeom prst="roundRect">
            <a:avLst>
              <a:gd name="adj" fmla="val 16667"/>
            </a:avLst>
          </a:prstGeom>
          <a:solidFill>
            <a:srgbClr val="E7F7C8"/>
          </a:solid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800"/>
              <a:buFont typeface="Calibri"/>
              <a:buNone/>
            </a:pPr>
            <a:r>
              <a:rPr lang="en-US" sz="1800" b="1"/>
              <a:t>Sécheresse </a:t>
            </a:r>
            <a:r>
              <a:rPr lang="en-US" sz="1800"/>
              <a:t>: Baisse des volumes de truffe noire du Canigou (Pyrénées-Orientales)</a:t>
            </a:r>
            <a:endParaRPr>
              <a:solidFill>
                <a:schemeClr val="lt1"/>
              </a:solidFill>
            </a:endParaRPr>
          </a:p>
        </p:txBody>
      </p:sp>
      <p:pic>
        <p:nvPicPr>
          <p:cNvPr id="505" name="Google Shape;505;p9"/>
          <p:cNvPicPr preferRelativeResize="0"/>
          <p:nvPr/>
        </p:nvPicPr>
        <p:blipFill>
          <a:blip r:embed="rId6">
            <a:alphaModFix/>
          </a:blip>
          <a:stretch>
            <a:fillRect/>
          </a:stretch>
        </p:blipFill>
        <p:spPr>
          <a:xfrm>
            <a:off x="4789125" y="1086477"/>
            <a:ext cx="4095150" cy="2725150"/>
          </a:xfrm>
          <a:prstGeom prst="rect">
            <a:avLst/>
          </a:prstGeom>
          <a:noFill/>
          <a:ln>
            <a:noFill/>
          </a:ln>
        </p:spPr>
      </p:pic>
      <p:sp>
        <p:nvSpPr>
          <p:cNvPr id="506" name="Google Shape;506;p9"/>
          <p:cNvSpPr/>
          <p:nvPr/>
        </p:nvSpPr>
        <p:spPr>
          <a:xfrm>
            <a:off x="1283000" y="813950"/>
            <a:ext cx="3279300" cy="888000"/>
          </a:xfrm>
          <a:prstGeom prst="roundRect">
            <a:avLst>
              <a:gd name="adj" fmla="val 16667"/>
            </a:avLst>
          </a:prstGeom>
          <a:solidFill>
            <a:srgbClr val="E7F7C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a:t>Aliment phare</a:t>
            </a:r>
            <a:r>
              <a:rPr lang="en-US" sz="1800"/>
              <a:t> des fêtes de fin d’année</a:t>
            </a:r>
            <a:endParaRPr sz="1400" b="0" i="0" u="none" strike="noStrike" cap="none">
              <a:solidFill>
                <a:schemeClr val="lt1"/>
              </a:solidFill>
              <a:latin typeface="Arial"/>
              <a:ea typeface="Arial"/>
              <a:cs typeface="Arial"/>
              <a:sym typeface="Arial"/>
            </a:endParaRPr>
          </a:p>
        </p:txBody>
      </p:sp>
      <p:sp>
        <p:nvSpPr>
          <p:cNvPr id="507" name="Google Shape;507;p9"/>
          <p:cNvSpPr txBox="1"/>
          <p:nvPr/>
        </p:nvSpPr>
        <p:spPr>
          <a:xfrm>
            <a:off x="6161700" y="3811613"/>
            <a:ext cx="13500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a:t>Crédit photo : France3</a:t>
            </a:r>
            <a:endParaRPr sz="900"/>
          </a:p>
        </p:txBody>
      </p:sp>
      <p:sp>
        <p:nvSpPr>
          <p:cNvPr id="508" name="Google Shape;508;p9"/>
          <p:cNvSpPr txBox="1"/>
          <p:nvPr/>
        </p:nvSpPr>
        <p:spPr>
          <a:xfrm>
            <a:off x="89625" y="4838925"/>
            <a:ext cx="94230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a:t>Source: </a:t>
            </a:r>
            <a:r>
              <a:rPr lang="en-US" sz="900"/>
              <a:t>LOMBART-BRUNEL, Manon, </a:t>
            </a:r>
            <a:r>
              <a:rPr lang="en-US" sz="900" i="1"/>
              <a:t>France Bleu et France 3,</a:t>
            </a:r>
            <a:r>
              <a:rPr lang="en-US" sz="900"/>
              <a:t> 3 janvier 2024 - CASEZ, Jeanne, </a:t>
            </a:r>
            <a:r>
              <a:rPr lang="en-US" sz="900" i="1"/>
              <a:t>France 3 Occitanie</a:t>
            </a:r>
            <a:r>
              <a:rPr lang="en-US" sz="900"/>
              <a:t>, 19 décembre 2023. </a:t>
            </a:r>
            <a:endParaRPr sz="800"/>
          </a:p>
        </p:txBody>
      </p:sp>
      <p:sp>
        <p:nvSpPr>
          <p:cNvPr id="509" name="Google Shape;509;p9"/>
          <p:cNvSpPr txBox="1"/>
          <p:nvPr/>
        </p:nvSpPr>
        <p:spPr>
          <a:xfrm>
            <a:off x="8734175" y="4789000"/>
            <a:ext cx="409800" cy="35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Signika"/>
                <a:ea typeface="Signika"/>
                <a:cs typeface="Signika"/>
                <a:sym typeface="Signika"/>
              </a:rPr>
              <a:t>9</a:t>
            </a:r>
            <a:endParaRPr sz="1200">
              <a:latin typeface="Signika"/>
              <a:ea typeface="Signika"/>
              <a:cs typeface="Signika"/>
              <a:sym typeface="Signika"/>
            </a:endParaRPr>
          </a:p>
        </p:txBody>
      </p:sp>
      <p:pic>
        <p:nvPicPr>
          <p:cNvPr id="3" name="Audio 2">
            <a:hlinkClick r:id="" action="ppaction://media"/>
            <a:extLst>
              <a:ext uri="{FF2B5EF4-FFF2-40B4-BE49-F238E27FC236}">
                <a16:creationId xmlns:a16="http://schemas.microsoft.com/office/drawing/2014/main" id="{4B39B183-D3C2-83BB-5C32-B745855163D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95755"/>
    </mc:Choice>
    <mc:Fallback>
      <p:transition spd="slow" advTm="95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pic>
        <p:nvPicPr>
          <p:cNvPr id="514" name="Google Shape;514;p10" descr="Prêt avec un remplissage uni"/>
          <p:cNvPicPr preferRelativeResize="0"/>
          <p:nvPr/>
        </p:nvPicPr>
        <p:blipFill rotWithShape="1">
          <a:blip r:embed="rId5">
            <a:alphaModFix/>
          </a:blip>
          <a:srcRect/>
          <a:stretch/>
        </p:blipFill>
        <p:spPr>
          <a:xfrm>
            <a:off x="52805" y="160030"/>
            <a:ext cx="669323" cy="653925"/>
          </a:xfrm>
          <a:prstGeom prst="rect">
            <a:avLst/>
          </a:prstGeom>
          <a:noFill/>
          <a:ln>
            <a:noFill/>
          </a:ln>
        </p:spPr>
      </p:pic>
      <p:sp>
        <p:nvSpPr>
          <p:cNvPr id="515" name="Google Shape;515;p10"/>
          <p:cNvSpPr txBox="1">
            <a:spLocks noGrp="1"/>
          </p:cNvSpPr>
          <p:nvPr>
            <p:ph type="title"/>
          </p:nvPr>
        </p:nvSpPr>
        <p:spPr>
          <a:xfrm>
            <a:off x="805075" y="-20475"/>
            <a:ext cx="8013900" cy="55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sz="2600" b="1">
                <a:solidFill>
                  <a:schemeClr val="dk2"/>
                </a:solidFill>
                <a:latin typeface="Signika"/>
                <a:ea typeface="Signika"/>
                <a:cs typeface="Signika"/>
                <a:sym typeface="Signika"/>
              </a:rPr>
              <a:t>Les plantes à paillettes, c’est pas si chouette </a:t>
            </a:r>
            <a:endParaRPr sz="2600" b="1">
              <a:solidFill>
                <a:schemeClr val="dk2"/>
              </a:solidFill>
              <a:latin typeface="Signika"/>
              <a:ea typeface="Signika"/>
              <a:cs typeface="Signika"/>
              <a:sym typeface="Signika"/>
            </a:endParaRPr>
          </a:p>
        </p:txBody>
      </p:sp>
      <p:sp>
        <p:nvSpPr>
          <p:cNvPr id="516" name="Google Shape;516;p10"/>
          <p:cNvSpPr/>
          <p:nvPr/>
        </p:nvSpPr>
        <p:spPr>
          <a:xfrm>
            <a:off x="3679775" y="733425"/>
            <a:ext cx="4328100" cy="831900"/>
          </a:xfrm>
          <a:prstGeom prst="roundRect">
            <a:avLst>
              <a:gd name="adj" fmla="val 16667"/>
            </a:avLst>
          </a:prstGeom>
          <a:solidFill>
            <a:srgbClr val="E7F7C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17" name="Google Shape;517;p10"/>
          <p:cNvSpPr txBox="1"/>
          <p:nvPr/>
        </p:nvSpPr>
        <p:spPr>
          <a:xfrm>
            <a:off x="3816950" y="798700"/>
            <a:ext cx="3959400" cy="72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600">
                <a:latin typeface="Signika"/>
                <a:ea typeface="Signika"/>
                <a:cs typeface="Signika"/>
                <a:sym typeface="Signika"/>
              </a:rPr>
              <a:t>Règlement Européen sur les </a:t>
            </a:r>
            <a:r>
              <a:rPr lang="en-US" sz="1600" b="1">
                <a:latin typeface="Signika"/>
                <a:ea typeface="Signika"/>
                <a:cs typeface="Signika"/>
                <a:sym typeface="Signika"/>
              </a:rPr>
              <a:t>microplastiques </a:t>
            </a:r>
            <a:r>
              <a:rPr lang="en-US" sz="1600">
                <a:latin typeface="Signika"/>
                <a:ea typeface="Signika"/>
                <a:cs typeface="Signika"/>
                <a:sym typeface="Signika"/>
              </a:rPr>
              <a:t>depuis le 17 octobre 2023</a:t>
            </a:r>
            <a:endParaRPr sz="1600">
              <a:latin typeface="Signika"/>
              <a:ea typeface="Signika"/>
              <a:cs typeface="Signika"/>
              <a:sym typeface="Signika"/>
            </a:endParaRPr>
          </a:p>
        </p:txBody>
      </p:sp>
      <p:pic>
        <p:nvPicPr>
          <p:cNvPr id="518" name="Google Shape;518;p10"/>
          <p:cNvPicPr preferRelativeResize="0"/>
          <p:nvPr/>
        </p:nvPicPr>
        <p:blipFill>
          <a:blip r:embed="rId6">
            <a:alphaModFix/>
          </a:blip>
          <a:stretch>
            <a:fillRect/>
          </a:stretch>
        </p:blipFill>
        <p:spPr>
          <a:xfrm>
            <a:off x="349850" y="813949"/>
            <a:ext cx="3174100" cy="3615601"/>
          </a:xfrm>
          <a:prstGeom prst="rect">
            <a:avLst/>
          </a:prstGeom>
          <a:noFill/>
          <a:ln>
            <a:noFill/>
          </a:ln>
        </p:spPr>
      </p:pic>
      <p:sp>
        <p:nvSpPr>
          <p:cNvPr id="519" name="Google Shape;519;p10"/>
          <p:cNvSpPr txBox="1"/>
          <p:nvPr/>
        </p:nvSpPr>
        <p:spPr>
          <a:xfrm>
            <a:off x="1291150" y="4429550"/>
            <a:ext cx="12915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a:t>Crédit photo : Botanic</a:t>
            </a:r>
            <a:endParaRPr sz="900"/>
          </a:p>
        </p:txBody>
      </p:sp>
      <p:sp>
        <p:nvSpPr>
          <p:cNvPr id="520" name="Google Shape;520;p10"/>
          <p:cNvSpPr/>
          <p:nvPr/>
        </p:nvSpPr>
        <p:spPr>
          <a:xfrm>
            <a:off x="4338475" y="1757000"/>
            <a:ext cx="4328100" cy="831900"/>
          </a:xfrm>
          <a:prstGeom prst="roundRect">
            <a:avLst>
              <a:gd name="adj" fmla="val 16667"/>
            </a:avLst>
          </a:prstGeom>
          <a:solidFill>
            <a:srgbClr val="E7F7C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21" name="Google Shape;521;p10"/>
          <p:cNvSpPr txBox="1"/>
          <p:nvPr/>
        </p:nvSpPr>
        <p:spPr>
          <a:xfrm>
            <a:off x="4475650" y="1822275"/>
            <a:ext cx="3959400" cy="72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600">
                <a:latin typeface="Signika"/>
                <a:ea typeface="Signika"/>
                <a:cs typeface="Signika"/>
                <a:sym typeface="Signika"/>
              </a:rPr>
              <a:t>L’horticulture ornementale restreint pour les </a:t>
            </a:r>
            <a:r>
              <a:rPr lang="en-US" sz="1600" b="1">
                <a:latin typeface="Signika"/>
                <a:ea typeface="Signika"/>
                <a:cs typeface="Signika"/>
                <a:sym typeface="Signika"/>
              </a:rPr>
              <a:t>plantes pailletées et floquées</a:t>
            </a:r>
            <a:endParaRPr sz="1600" b="1">
              <a:latin typeface="Signika"/>
              <a:ea typeface="Signika"/>
              <a:cs typeface="Signika"/>
              <a:sym typeface="Signika"/>
            </a:endParaRPr>
          </a:p>
        </p:txBody>
      </p:sp>
      <p:sp>
        <p:nvSpPr>
          <p:cNvPr id="522" name="Google Shape;522;p10"/>
          <p:cNvSpPr/>
          <p:nvPr/>
        </p:nvSpPr>
        <p:spPr>
          <a:xfrm>
            <a:off x="3600650" y="2780575"/>
            <a:ext cx="4328100" cy="1014900"/>
          </a:xfrm>
          <a:prstGeom prst="roundRect">
            <a:avLst>
              <a:gd name="adj" fmla="val 16667"/>
            </a:avLst>
          </a:prstGeom>
          <a:solidFill>
            <a:srgbClr val="E7F7C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23" name="Google Shape;523;p10"/>
          <p:cNvSpPr txBox="1"/>
          <p:nvPr/>
        </p:nvSpPr>
        <p:spPr>
          <a:xfrm>
            <a:off x="3737825" y="2845850"/>
            <a:ext cx="3959400" cy="94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600" b="1">
                <a:latin typeface="Signika"/>
                <a:ea typeface="Signika"/>
                <a:cs typeface="Signika"/>
                <a:sym typeface="Signika"/>
              </a:rPr>
              <a:t>Interdiction de vendre</a:t>
            </a:r>
            <a:r>
              <a:rPr lang="en-US" sz="1600">
                <a:latin typeface="Signika"/>
                <a:ea typeface="Signika"/>
                <a:cs typeface="Signika"/>
                <a:sym typeface="Signika"/>
              </a:rPr>
              <a:t> des plantes avec des paillettes ou du flocage plastique après le 17 octobre 2023</a:t>
            </a:r>
            <a:endParaRPr sz="1600">
              <a:latin typeface="Signika"/>
              <a:ea typeface="Signika"/>
              <a:cs typeface="Signika"/>
              <a:sym typeface="Signika"/>
            </a:endParaRPr>
          </a:p>
        </p:txBody>
      </p:sp>
      <p:sp>
        <p:nvSpPr>
          <p:cNvPr id="524" name="Google Shape;524;p10"/>
          <p:cNvSpPr/>
          <p:nvPr/>
        </p:nvSpPr>
        <p:spPr>
          <a:xfrm>
            <a:off x="4291300" y="3964250"/>
            <a:ext cx="4328100" cy="720000"/>
          </a:xfrm>
          <a:prstGeom prst="roundRect">
            <a:avLst>
              <a:gd name="adj" fmla="val 16667"/>
            </a:avLst>
          </a:prstGeom>
          <a:solidFill>
            <a:srgbClr val="E7F7C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25" name="Google Shape;525;p10"/>
          <p:cNvSpPr txBox="1"/>
          <p:nvPr/>
        </p:nvSpPr>
        <p:spPr>
          <a:xfrm>
            <a:off x="4428475" y="3953325"/>
            <a:ext cx="3959400" cy="72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600">
                <a:latin typeface="Signika"/>
                <a:ea typeface="Signika"/>
                <a:cs typeface="Signika"/>
                <a:sym typeface="Signika"/>
              </a:rPr>
              <a:t>Dérogation pour finir les stocks mais producteurs doivent s’adapter</a:t>
            </a:r>
            <a:endParaRPr sz="1600">
              <a:latin typeface="Signika"/>
              <a:ea typeface="Signika"/>
              <a:cs typeface="Signika"/>
              <a:sym typeface="Signika"/>
            </a:endParaRPr>
          </a:p>
        </p:txBody>
      </p:sp>
      <p:sp>
        <p:nvSpPr>
          <p:cNvPr id="526" name="Google Shape;526;p10"/>
          <p:cNvSpPr txBox="1"/>
          <p:nvPr/>
        </p:nvSpPr>
        <p:spPr>
          <a:xfrm>
            <a:off x="89625" y="4838925"/>
            <a:ext cx="94230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a:t>Source: </a:t>
            </a:r>
            <a:r>
              <a:rPr lang="en-US" sz="900"/>
              <a:t>VALHOR, 9 janvier 2024</a:t>
            </a:r>
            <a:endParaRPr sz="800"/>
          </a:p>
        </p:txBody>
      </p:sp>
      <p:sp>
        <p:nvSpPr>
          <p:cNvPr id="527" name="Google Shape;527;p10"/>
          <p:cNvSpPr txBox="1"/>
          <p:nvPr/>
        </p:nvSpPr>
        <p:spPr>
          <a:xfrm>
            <a:off x="8734175" y="4789000"/>
            <a:ext cx="409800" cy="35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Signika"/>
                <a:ea typeface="Signika"/>
                <a:cs typeface="Signika"/>
                <a:sym typeface="Signika"/>
              </a:rPr>
              <a:t>10</a:t>
            </a:r>
            <a:endParaRPr sz="1200">
              <a:latin typeface="Signika"/>
              <a:ea typeface="Signika"/>
              <a:cs typeface="Signika"/>
              <a:sym typeface="Signika"/>
            </a:endParaRPr>
          </a:p>
        </p:txBody>
      </p:sp>
      <p:pic>
        <p:nvPicPr>
          <p:cNvPr id="3" name="Audio 2">
            <a:hlinkClick r:id="" action="ppaction://media"/>
            <a:extLst>
              <a:ext uri="{FF2B5EF4-FFF2-40B4-BE49-F238E27FC236}">
                <a16:creationId xmlns:a16="http://schemas.microsoft.com/office/drawing/2014/main" id="{BC97B754-5EDD-8578-AB35-39A6286B2D0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80433"/>
    </mc:Choice>
    <mc:Fallback>
      <p:transition spd="slow" advTm="80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11"/>
          <p:cNvSpPr/>
          <p:nvPr/>
        </p:nvSpPr>
        <p:spPr>
          <a:xfrm>
            <a:off x="4072050" y="1425434"/>
            <a:ext cx="979155" cy="752712"/>
          </a:xfrm>
          <a:prstGeom prst="ellipse">
            <a:avLst/>
          </a:prstGeom>
          <a:solidFill>
            <a:srgbClr val="CCECC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3100"/>
              </a:solidFill>
              <a:latin typeface="Arial"/>
              <a:ea typeface="Arial"/>
              <a:cs typeface="Arial"/>
              <a:sym typeface="Arial"/>
            </a:endParaRPr>
          </a:p>
        </p:txBody>
      </p:sp>
      <p:sp>
        <p:nvSpPr>
          <p:cNvPr id="533" name="Google Shape;533;p11"/>
          <p:cNvSpPr/>
          <p:nvPr/>
        </p:nvSpPr>
        <p:spPr>
          <a:xfrm>
            <a:off x="4095175" y="1231028"/>
            <a:ext cx="1140900" cy="1140900"/>
          </a:xfrm>
          <a:prstGeom prst="ellipse">
            <a:avLst/>
          </a:prstGeom>
          <a:solidFill>
            <a:srgbClr val="FFFFFF">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3100"/>
              </a:solidFill>
              <a:latin typeface="Arial"/>
              <a:ea typeface="Arial"/>
              <a:cs typeface="Arial"/>
              <a:sym typeface="Arial"/>
            </a:endParaRPr>
          </a:p>
        </p:txBody>
      </p:sp>
      <p:sp>
        <p:nvSpPr>
          <p:cNvPr id="534" name="Google Shape;534;p11"/>
          <p:cNvSpPr txBox="1"/>
          <p:nvPr/>
        </p:nvSpPr>
        <p:spPr>
          <a:xfrm>
            <a:off x="3906247" y="1342172"/>
            <a:ext cx="1323042" cy="821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003100"/>
                </a:solidFill>
                <a:latin typeface="Signika"/>
                <a:ea typeface="Signika"/>
                <a:cs typeface="Signika"/>
                <a:sym typeface="Signika"/>
              </a:rPr>
              <a:t>04</a:t>
            </a:r>
            <a:endParaRPr sz="1400" b="0" i="0" u="none" strike="noStrike" cap="none">
              <a:solidFill>
                <a:srgbClr val="000000"/>
              </a:solidFill>
              <a:latin typeface="Arial"/>
              <a:ea typeface="Arial"/>
              <a:cs typeface="Arial"/>
              <a:sym typeface="Arial"/>
            </a:endParaRPr>
          </a:p>
        </p:txBody>
      </p:sp>
      <p:sp>
        <p:nvSpPr>
          <p:cNvPr id="535" name="Google Shape;535;p11"/>
          <p:cNvSpPr txBox="1"/>
          <p:nvPr/>
        </p:nvSpPr>
        <p:spPr>
          <a:xfrm>
            <a:off x="4130975" y="2166054"/>
            <a:ext cx="4686266" cy="1429813"/>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3000"/>
              <a:buFont typeface="Signika SemiBold"/>
              <a:buNone/>
            </a:pPr>
            <a:r>
              <a:rPr lang="en-US" sz="4400" b="0" i="0" u="none" strike="noStrike" cap="none">
                <a:solidFill>
                  <a:srgbClr val="003100"/>
                </a:solidFill>
                <a:latin typeface="Signika SemiBold"/>
                <a:ea typeface="Signika SemiBold"/>
                <a:cs typeface="Signika SemiBold"/>
                <a:sym typeface="Signika SemiBold"/>
              </a:rPr>
              <a:t>ORGANISATION DES ACTEURS</a:t>
            </a:r>
            <a:endParaRPr sz="3000" b="0" i="0" u="none" strike="noStrike" cap="none">
              <a:solidFill>
                <a:schemeClr val="dk1"/>
              </a:solidFill>
              <a:latin typeface="Signika SemiBold"/>
              <a:ea typeface="Signika SemiBold"/>
              <a:cs typeface="Signika SemiBold"/>
              <a:sym typeface="Signika SemiBold"/>
            </a:endParaRPr>
          </a:p>
        </p:txBody>
      </p:sp>
      <p:pic>
        <p:nvPicPr>
          <p:cNvPr id="536" name="Google Shape;536;p11" descr="Gestion avec un remplissage uni"/>
          <p:cNvPicPr preferRelativeResize="0"/>
          <p:nvPr/>
        </p:nvPicPr>
        <p:blipFill rotWithShape="1">
          <a:blip r:embed="rId5">
            <a:alphaModFix/>
          </a:blip>
          <a:srcRect/>
          <a:stretch/>
        </p:blipFill>
        <p:spPr>
          <a:xfrm>
            <a:off x="1269776" y="1751124"/>
            <a:ext cx="1431567" cy="1458667"/>
          </a:xfrm>
          <a:prstGeom prst="rect">
            <a:avLst/>
          </a:prstGeom>
          <a:noFill/>
          <a:ln>
            <a:noFill/>
          </a:ln>
        </p:spPr>
      </p:pic>
      <p:sp>
        <p:nvSpPr>
          <p:cNvPr id="537" name="Google Shape;537;p11"/>
          <p:cNvSpPr txBox="1"/>
          <p:nvPr/>
        </p:nvSpPr>
        <p:spPr>
          <a:xfrm>
            <a:off x="8734175" y="4789000"/>
            <a:ext cx="409800" cy="35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Signika"/>
                <a:ea typeface="Signika"/>
                <a:cs typeface="Signika"/>
                <a:sym typeface="Signika"/>
              </a:rPr>
              <a:t>11</a:t>
            </a:r>
            <a:endParaRPr sz="1200">
              <a:latin typeface="Signika"/>
              <a:ea typeface="Signika"/>
              <a:cs typeface="Signika"/>
              <a:sym typeface="Signika"/>
            </a:endParaRPr>
          </a:p>
        </p:txBody>
      </p:sp>
      <p:pic>
        <p:nvPicPr>
          <p:cNvPr id="3" name="Audio 2">
            <a:hlinkClick r:id="" action="ppaction://media"/>
            <a:extLst>
              <a:ext uri="{FF2B5EF4-FFF2-40B4-BE49-F238E27FC236}">
                <a16:creationId xmlns:a16="http://schemas.microsoft.com/office/drawing/2014/main" id="{11A3D371-0C03-E211-0D93-C637D70B0ED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5673"/>
    </mc:Choice>
    <mc:Fallback>
      <p:transition spd="slow" advTm="5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12"/>
          <p:cNvSpPr txBox="1">
            <a:spLocks noGrp="1"/>
          </p:cNvSpPr>
          <p:nvPr>
            <p:ph type="title"/>
          </p:nvPr>
        </p:nvSpPr>
        <p:spPr>
          <a:xfrm>
            <a:off x="763225" y="152450"/>
            <a:ext cx="81825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a:solidFill>
                  <a:schemeClr val="dk2"/>
                </a:solidFill>
              </a:rPr>
              <a:t>Supplément de 5 M d’euros au fonds d’urgence pour les agriculteurs de Hauts-de-France </a:t>
            </a:r>
            <a:endParaRPr>
              <a:solidFill>
                <a:schemeClr val="dk2"/>
              </a:solidFill>
            </a:endParaRPr>
          </a:p>
        </p:txBody>
      </p:sp>
      <p:pic>
        <p:nvPicPr>
          <p:cNvPr id="543" name="Google Shape;543;p12" descr="Gestion avec un remplissage uni"/>
          <p:cNvPicPr preferRelativeResize="0"/>
          <p:nvPr/>
        </p:nvPicPr>
        <p:blipFill rotWithShape="1">
          <a:blip r:embed="rId5">
            <a:alphaModFix/>
          </a:blip>
          <a:srcRect/>
          <a:stretch/>
        </p:blipFill>
        <p:spPr>
          <a:xfrm>
            <a:off x="2537" y="53189"/>
            <a:ext cx="760676" cy="771211"/>
          </a:xfrm>
          <a:prstGeom prst="rect">
            <a:avLst/>
          </a:prstGeom>
          <a:noFill/>
          <a:ln>
            <a:noFill/>
          </a:ln>
        </p:spPr>
      </p:pic>
      <p:sp>
        <p:nvSpPr>
          <p:cNvPr id="544" name="Google Shape;544;p12"/>
          <p:cNvSpPr/>
          <p:nvPr/>
        </p:nvSpPr>
        <p:spPr>
          <a:xfrm>
            <a:off x="122850" y="1331175"/>
            <a:ext cx="3847200" cy="691200"/>
          </a:xfrm>
          <a:prstGeom prst="roundRect">
            <a:avLst>
              <a:gd name="adj" fmla="val 16667"/>
            </a:avLst>
          </a:prstGeom>
          <a:solidFill>
            <a:srgbClr val="E7F7C8"/>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b="1">
                <a:solidFill>
                  <a:srgbClr val="252525"/>
                </a:solidFill>
                <a:latin typeface="Signika"/>
                <a:ea typeface="Signika"/>
                <a:cs typeface="Signika"/>
                <a:sym typeface="Signika"/>
              </a:rPr>
              <a:t>Les fonds passent de 10 à 15 millions  d’euros suite aux inondations, incluant cette fois les maraîchers </a:t>
            </a:r>
            <a:endParaRPr sz="1400" b="1" i="0" u="none" strike="noStrike" cap="none">
              <a:solidFill>
                <a:srgbClr val="252525"/>
              </a:solidFill>
              <a:latin typeface="Signika"/>
              <a:ea typeface="Signika"/>
              <a:cs typeface="Signika"/>
              <a:sym typeface="Signika"/>
            </a:endParaRPr>
          </a:p>
        </p:txBody>
      </p:sp>
      <p:sp>
        <p:nvSpPr>
          <p:cNvPr id="545" name="Google Shape;545;p12"/>
          <p:cNvSpPr/>
          <p:nvPr/>
        </p:nvSpPr>
        <p:spPr>
          <a:xfrm>
            <a:off x="122850" y="2176800"/>
            <a:ext cx="3847200" cy="691200"/>
          </a:xfrm>
          <a:prstGeom prst="roundRect">
            <a:avLst>
              <a:gd name="adj" fmla="val 16667"/>
            </a:avLst>
          </a:prstGeom>
          <a:solidFill>
            <a:srgbClr val="E7F7C8"/>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b="1">
                <a:solidFill>
                  <a:srgbClr val="252525"/>
                </a:solidFill>
                <a:latin typeface="Signika"/>
                <a:ea typeface="Signika"/>
                <a:cs typeface="Signika"/>
                <a:sym typeface="Signika"/>
              </a:rPr>
              <a:t>Les terres sont inpratiquables, les récoltes sont impossibles et les cultures sont noyées.</a:t>
            </a:r>
            <a:endParaRPr sz="1400" b="1" i="0" u="none" strike="noStrike" cap="none">
              <a:solidFill>
                <a:srgbClr val="252525"/>
              </a:solidFill>
              <a:latin typeface="Signika"/>
              <a:ea typeface="Signika"/>
              <a:cs typeface="Signika"/>
              <a:sym typeface="Signika"/>
            </a:endParaRPr>
          </a:p>
        </p:txBody>
      </p:sp>
      <p:pic>
        <p:nvPicPr>
          <p:cNvPr id="546" name="Google Shape;546;p12"/>
          <p:cNvPicPr preferRelativeResize="0"/>
          <p:nvPr/>
        </p:nvPicPr>
        <p:blipFill>
          <a:blip r:embed="rId6">
            <a:alphaModFix/>
          </a:blip>
          <a:stretch>
            <a:fillRect/>
          </a:stretch>
        </p:blipFill>
        <p:spPr>
          <a:xfrm>
            <a:off x="4499610" y="1366163"/>
            <a:ext cx="4211316" cy="2312475"/>
          </a:xfrm>
          <a:prstGeom prst="rect">
            <a:avLst/>
          </a:prstGeom>
          <a:noFill/>
          <a:ln w="9525" cap="flat" cmpd="sng">
            <a:solidFill>
              <a:srgbClr val="000000"/>
            </a:solidFill>
            <a:prstDash val="solid"/>
            <a:round/>
            <a:headEnd type="none" w="sm" len="sm"/>
            <a:tailEnd type="none" w="sm" len="sm"/>
          </a:ln>
        </p:spPr>
      </p:pic>
      <p:sp>
        <p:nvSpPr>
          <p:cNvPr id="547" name="Google Shape;547;p12"/>
          <p:cNvSpPr txBox="1"/>
          <p:nvPr/>
        </p:nvSpPr>
        <p:spPr>
          <a:xfrm>
            <a:off x="4079702" y="3642150"/>
            <a:ext cx="50511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100">
                <a:solidFill>
                  <a:srgbClr val="252525"/>
                </a:solidFill>
                <a:latin typeface="Signika"/>
                <a:ea typeface="Signika"/>
                <a:cs typeface="Signika"/>
                <a:sym typeface="Signika"/>
              </a:rPr>
              <a:t>Producteur de légumes bio naviguant dans ses champs inondées en Pas-de-Calais (Photo : Ouest France)</a:t>
            </a:r>
            <a:endParaRPr sz="1100">
              <a:solidFill>
                <a:srgbClr val="252525"/>
              </a:solidFill>
              <a:latin typeface="Signika"/>
              <a:ea typeface="Signika"/>
              <a:cs typeface="Signika"/>
              <a:sym typeface="Signika"/>
            </a:endParaRPr>
          </a:p>
        </p:txBody>
      </p:sp>
      <p:sp>
        <p:nvSpPr>
          <p:cNvPr id="548" name="Google Shape;548;p12"/>
          <p:cNvSpPr txBox="1"/>
          <p:nvPr/>
        </p:nvSpPr>
        <p:spPr>
          <a:xfrm>
            <a:off x="2525" y="4911900"/>
            <a:ext cx="94152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1000">
                <a:solidFill>
                  <a:srgbClr val="333333"/>
                </a:solidFill>
              </a:rPr>
              <a:t>Source : La Tribune : Tempête Ciaran : l'Etat rajoute 5 millions d'euros au fonds d'urgence pour les agriculteurs des Hauts-de-France, 10 janvier 2024.</a:t>
            </a:r>
            <a:endParaRPr sz="1000">
              <a:solidFill>
                <a:srgbClr val="333333"/>
              </a:solidFill>
            </a:endParaRPr>
          </a:p>
          <a:p>
            <a:pPr marL="0" marR="0" lvl="0" indent="0" algn="l" rtl="0">
              <a:lnSpc>
                <a:spcPct val="100000"/>
              </a:lnSpc>
              <a:spcBef>
                <a:spcPts val="0"/>
              </a:spcBef>
              <a:spcAft>
                <a:spcPts val="0"/>
              </a:spcAft>
              <a:buClr>
                <a:srgbClr val="000000"/>
              </a:buClr>
              <a:buSzPts val="800"/>
              <a:buFont typeface="Arial"/>
              <a:buNone/>
            </a:pPr>
            <a:endParaRPr sz="1000">
              <a:solidFill>
                <a:srgbClr val="333333"/>
              </a:solidFill>
            </a:endParaRPr>
          </a:p>
        </p:txBody>
      </p:sp>
      <p:sp>
        <p:nvSpPr>
          <p:cNvPr id="549" name="Google Shape;549;p12"/>
          <p:cNvSpPr/>
          <p:nvPr/>
        </p:nvSpPr>
        <p:spPr>
          <a:xfrm>
            <a:off x="122850" y="4220400"/>
            <a:ext cx="8588100" cy="691200"/>
          </a:xfrm>
          <a:prstGeom prst="roundRect">
            <a:avLst>
              <a:gd name="adj" fmla="val 16667"/>
            </a:avLst>
          </a:prstGeom>
          <a:solidFill>
            <a:srgbClr val="E7F7C8"/>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b="1">
                <a:solidFill>
                  <a:srgbClr val="252525"/>
                </a:solidFill>
                <a:latin typeface="Signika"/>
                <a:ea typeface="Signika"/>
                <a:cs typeface="Signika"/>
                <a:sym typeface="Signika"/>
              </a:rPr>
              <a:t>Les agriculteurs sont frustrés, et trouvent que les fonds sont insuffisants tel qu’a exprimé le président des Jeunes Agriculteurs du Nord, Quentin Destombes qui propose une étude cas par cas afin de considérer les pertes de chaque exploitation.</a:t>
            </a:r>
            <a:endParaRPr sz="1400" b="1" i="0" u="none" strike="noStrike" cap="none">
              <a:solidFill>
                <a:srgbClr val="252525"/>
              </a:solidFill>
              <a:latin typeface="Signika"/>
              <a:ea typeface="Signika"/>
              <a:cs typeface="Signika"/>
              <a:sym typeface="Signika"/>
            </a:endParaRPr>
          </a:p>
        </p:txBody>
      </p:sp>
      <p:sp>
        <p:nvSpPr>
          <p:cNvPr id="550" name="Google Shape;550;p12"/>
          <p:cNvSpPr/>
          <p:nvPr/>
        </p:nvSpPr>
        <p:spPr>
          <a:xfrm>
            <a:off x="122850" y="3121538"/>
            <a:ext cx="3847200" cy="691200"/>
          </a:xfrm>
          <a:prstGeom prst="roundRect">
            <a:avLst>
              <a:gd name="adj" fmla="val 16667"/>
            </a:avLst>
          </a:prstGeom>
          <a:solidFill>
            <a:srgbClr val="E7F7C8"/>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b="1">
                <a:solidFill>
                  <a:srgbClr val="252525"/>
                </a:solidFill>
                <a:latin typeface="Signika"/>
                <a:ea typeface="Signika"/>
                <a:cs typeface="Signika"/>
                <a:sym typeface="Signika"/>
              </a:rPr>
              <a:t>Aides plafonnées à 20 000€. </a:t>
            </a:r>
            <a:endParaRPr sz="1400" b="1" i="0" u="none" strike="noStrike" cap="none">
              <a:solidFill>
                <a:srgbClr val="252525"/>
              </a:solidFill>
              <a:latin typeface="Signika"/>
              <a:ea typeface="Signika"/>
              <a:cs typeface="Signika"/>
              <a:sym typeface="Signika"/>
            </a:endParaRPr>
          </a:p>
        </p:txBody>
      </p:sp>
      <p:sp>
        <p:nvSpPr>
          <p:cNvPr id="551" name="Google Shape;551;p12"/>
          <p:cNvSpPr txBox="1"/>
          <p:nvPr/>
        </p:nvSpPr>
        <p:spPr>
          <a:xfrm>
            <a:off x="8734175" y="4789000"/>
            <a:ext cx="409800" cy="35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Signika"/>
                <a:ea typeface="Signika"/>
                <a:cs typeface="Signika"/>
                <a:sym typeface="Signika"/>
              </a:rPr>
              <a:t>12</a:t>
            </a:r>
            <a:endParaRPr sz="1200">
              <a:latin typeface="Signika"/>
              <a:ea typeface="Signika"/>
              <a:cs typeface="Signika"/>
              <a:sym typeface="Signika"/>
            </a:endParaRPr>
          </a:p>
        </p:txBody>
      </p:sp>
      <p:pic>
        <p:nvPicPr>
          <p:cNvPr id="3" name="Audio 2">
            <a:hlinkClick r:id="" action="ppaction://media"/>
            <a:extLst>
              <a:ext uri="{FF2B5EF4-FFF2-40B4-BE49-F238E27FC236}">
                <a16:creationId xmlns:a16="http://schemas.microsoft.com/office/drawing/2014/main" id="{C63547E1-89D9-9C0B-A5C5-CEFCE8973D3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94721"/>
    </mc:Choice>
    <mc:Fallback>
      <p:transition spd="slow" advTm="94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pic>
        <p:nvPicPr>
          <p:cNvPr id="556" name="Google Shape;556;p13" descr="Gestion avec un remplissage uni"/>
          <p:cNvPicPr preferRelativeResize="0"/>
          <p:nvPr/>
        </p:nvPicPr>
        <p:blipFill rotWithShape="1">
          <a:blip r:embed="rId5">
            <a:alphaModFix/>
          </a:blip>
          <a:srcRect/>
          <a:stretch/>
        </p:blipFill>
        <p:spPr>
          <a:xfrm>
            <a:off x="2537" y="53189"/>
            <a:ext cx="760676" cy="771211"/>
          </a:xfrm>
          <a:prstGeom prst="rect">
            <a:avLst/>
          </a:prstGeom>
          <a:noFill/>
          <a:ln>
            <a:noFill/>
          </a:ln>
        </p:spPr>
      </p:pic>
      <p:sp>
        <p:nvSpPr>
          <p:cNvPr id="557" name="Google Shape;557;p13"/>
          <p:cNvSpPr txBox="1"/>
          <p:nvPr/>
        </p:nvSpPr>
        <p:spPr>
          <a:xfrm>
            <a:off x="763225" y="73775"/>
            <a:ext cx="8088600" cy="985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2600" b="1">
                <a:solidFill>
                  <a:schemeClr val="dk2"/>
                </a:solidFill>
                <a:latin typeface="Signika"/>
                <a:ea typeface="Signika"/>
                <a:cs typeface="Signika"/>
                <a:sym typeface="Signika"/>
              </a:rPr>
              <a:t>Partenariat entre le CIRAD et Lidl pour une banane durable</a:t>
            </a:r>
            <a:endParaRPr sz="2600" b="1" i="0" u="none" strike="noStrike" cap="none">
              <a:solidFill>
                <a:schemeClr val="dk2"/>
              </a:solidFill>
              <a:latin typeface="Signika"/>
              <a:ea typeface="Signika"/>
              <a:cs typeface="Signika"/>
              <a:sym typeface="Signika"/>
            </a:endParaRPr>
          </a:p>
        </p:txBody>
      </p:sp>
      <p:sp>
        <p:nvSpPr>
          <p:cNvPr id="558" name="Google Shape;558;p13"/>
          <p:cNvSpPr txBox="1"/>
          <p:nvPr/>
        </p:nvSpPr>
        <p:spPr>
          <a:xfrm>
            <a:off x="2525" y="4742525"/>
            <a:ext cx="80886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a:solidFill>
                  <a:srgbClr val="333333"/>
                </a:solidFill>
              </a:rPr>
              <a:t>Source : CIRAD, 09/01/2024</a:t>
            </a:r>
            <a:endParaRPr sz="800" b="0" i="0" u="none" strike="noStrike" cap="none">
              <a:solidFill>
                <a:srgbClr val="333333"/>
              </a:solidFill>
              <a:latin typeface="Arial"/>
              <a:ea typeface="Arial"/>
              <a:cs typeface="Arial"/>
              <a:sym typeface="Arial"/>
            </a:endParaRPr>
          </a:p>
        </p:txBody>
      </p:sp>
      <p:pic>
        <p:nvPicPr>
          <p:cNvPr id="559" name="Google Shape;559;p13"/>
          <p:cNvPicPr preferRelativeResize="0"/>
          <p:nvPr/>
        </p:nvPicPr>
        <p:blipFill rotWithShape="1">
          <a:blip r:embed="rId6">
            <a:alphaModFix/>
          </a:blip>
          <a:srcRect l="-2360" t="2730" r="2359" b="-2730"/>
          <a:stretch/>
        </p:blipFill>
        <p:spPr>
          <a:xfrm>
            <a:off x="7087550" y="1422350"/>
            <a:ext cx="2111142" cy="2922200"/>
          </a:xfrm>
          <a:prstGeom prst="rect">
            <a:avLst/>
          </a:prstGeom>
          <a:noFill/>
          <a:ln>
            <a:noFill/>
          </a:ln>
        </p:spPr>
      </p:pic>
      <p:sp>
        <p:nvSpPr>
          <p:cNvPr id="560" name="Google Shape;560;p13"/>
          <p:cNvSpPr txBox="1"/>
          <p:nvPr/>
        </p:nvSpPr>
        <p:spPr>
          <a:xfrm>
            <a:off x="141250" y="1205463"/>
            <a:ext cx="7664400" cy="315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a:solidFill>
                  <a:schemeClr val="lt1"/>
                </a:solidFill>
                <a:latin typeface="Signika"/>
                <a:ea typeface="Signika"/>
                <a:cs typeface="Signika"/>
                <a:sym typeface="Signika"/>
              </a:rPr>
              <a:t>Lidl : Lancement du Projet “Banane durable” en 2021 -&gt; Améliorer les pratiques</a:t>
            </a:r>
            <a:endParaRPr sz="1600">
              <a:solidFill>
                <a:schemeClr val="lt1"/>
              </a:solidFill>
              <a:latin typeface="Signika"/>
              <a:ea typeface="Signika"/>
              <a:cs typeface="Signika"/>
              <a:sym typeface="Signika"/>
            </a:endParaRPr>
          </a:p>
          <a:p>
            <a:pPr marL="0" lvl="0" indent="0" algn="l" rtl="0">
              <a:spcBef>
                <a:spcPts val="0"/>
              </a:spcBef>
              <a:spcAft>
                <a:spcPts val="0"/>
              </a:spcAft>
              <a:buNone/>
            </a:pPr>
            <a:endParaRPr sz="1600">
              <a:solidFill>
                <a:srgbClr val="252525"/>
              </a:solidFill>
              <a:latin typeface="Signika"/>
              <a:ea typeface="Signika"/>
              <a:cs typeface="Signika"/>
              <a:sym typeface="Signika"/>
            </a:endParaRPr>
          </a:p>
          <a:p>
            <a:pPr marL="0" lvl="0" indent="0" algn="l" rtl="0">
              <a:spcBef>
                <a:spcPts val="0"/>
              </a:spcBef>
              <a:spcAft>
                <a:spcPts val="0"/>
              </a:spcAft>
              <a:buNone/>
            </a:pPr>
            <a:r>
              <a:rPr lang="en-US" sz="1600">
                <a:solidFill>
                  <a:schemeClr val="accent1"/>
                </a:solidFill>
                <a:latin typeface="Signika"/>
                <a:ea typeface="Signika"/>
                <a:cs typeface="Signika"/>
                <a:sym typeface="Signika"/>
              </a:rPr>
              <a:t>Partenariat avec le CIRAD et le fournisseur AZ France</a:t>
            </a:r>
            <a:endParaRPr sz="1600">
              <a:solidFill>
                <a:schemeClr val="accent1"/>
              </a:solidFill>
              <a:latin typeface="Signika"/>
              <a:ea typeface="Signika"/>
              <a:cs typeface="Signika"/>
              <a:sym typeface="Signika"/>
            </a:endParaRPr>
          </a:p>
          <a:p>
            <a:pPr marL="0" lvl="0" indent="0" algn="l" rtl="0">
              <a:spcBef>
                <a:spcPts val="0"/>
              </a:spcBef>
              <a:spcAft>
                <a:spcPts val="0"/>
              </a:spcAft>
              <a:buNone/>
            </a:pPr>
            <a:endParaRPr sz="1600">
              <a:solidFill>
                <a:srgbClr val="252525"/>
              </a:solidFill>
              <a:latin typeface="Signika"/>
              <a:ea typeface="Signika"/>
              <a:cs typeface="Signika"/>
              <a:sym typeface="Signika"/>
            </a:endParaRPr>
          </a:p>
          <a:p>
            <a:pPr marL="0" lvl="0" indent="0" algn="l" rtl="0">
              <a:spcBef>
                <a:spcPts val="0"/>
              </a:spcBef>
              <a:spcAft>
                <a:spcPts val="0"/>
              </a:spcAft>
              <a:buNone/>
            </a:pPr>
            <a:r>
              <a:rPr lang="en-US" sz="1600">
                <a:solidFill>
                  <a:schemeClr val="accent1"/>
                </a:solidFill>
                <a:latin typeface="Signika"/>
                <a:ea typeface="Signika"/>
                <a:cs typeface="Signika"/>
                <a:sym typeface="Signika"/>
              </a:rPr>
              <a:t>Objectifs du partenariat :</a:t>
            </a:r>
            <a:endParaRPr sz="1600">
              <a:solidFill>
                <a:schemeClr val="accent1"/>
              </a:solidFill>
              <a:latin typeface="Signika"/>
              <a:ea typeface="Signika"/>
              <a:cs typeface="Signika"/>
              <a:sym typeface="Signika"/>
            </a:endParaRPr>
          </a:p>
          <a:p>
            <a:pPr marL="457200" lvl="0" indent="-330200" algn="l" rtl="0">
              <a:spcBef>
                <a:spcPts val="0"/>
              </a:spcBef>
              <a:spcAft>
                <a:spcPts val="0"/>
              </a:spcAft>
              <a:buClr>
                <a:schemeClr val="lt1"/>
              </a:buClr>
              <a:buSzPts val="1600"/>
              <a:buFont typeface="Signika"/>
              <a:buChar char="-"/>
            </a:pPr>
            <a:r>
              <a:rPr lang="en-US" sz="1600">
                <a:solidFill>
                  <a:schemeClr val="lt1"/>
                </a:solidFill>
                <a:latin typeface="Signika"/>
                <a:ea typeface="Signika"/>
                <a:cs typeface="Signika"/>
                <a:sym typeface="Signika"/>
              </a:rPr>
              <a:t>Réduire l’utilisation de pesticides</a:t>
            </a:r>
            <a:endParaRPr sz="1600">
              <a:solidFill>
                <a:schemeClr val="lt1"/>
              </a:solidFill>
              <a:latin typeface="Signika"/>
              <a:ea typeface="Signika"/>
              <a:cs typeface="Signika"/>
              <a:sym typeface="Signika"/>
            </a:endParaRPr>
          </a:p>
          <a:p>
            <a:pPr marL="457200" lvl="0" indent="-330200" algn="l" rtl="0">
              <a:spcBef>
                <a:spcPts val="0"/>
              </a:spcBef>
              <a:spcAft>
                <a:spcPts val="0"/>
              </a:spcAft>
              <a:buClr>
                <a:schemeClr val="lt1"/>
              </a:buClr>
              <a:buSzPts val="1600"/>
              <a:buFont typeface="Signika"/>
              <a:buChar char="-"/>
            </a:pPr>
            <a:r>
              <a:rPr lang="en-US" sz="1600">
                <a:solidFill>
                  <a:schemeClr val="lt1"/>
                </a:solidFill>
                <a:latin typeface="Signika"/>
                <a:ea typeface="Signika"/>
                <a:cs typeface="Signika"/>
                <a:sym typeface="Signika"/>
              </a:rPr>
              <a:t>Supprimer l’emploi de pesticides non homologués en Europe</a:t>
            </a:r>
            <a:endParaRPr sz="1600">
              <a:solidFill>
                <a:schemeClr val="lt1"/>
              </a:solidFill>
              <a:latin typeface="Signika"/>
              <a:ea typeface="Signika"/>
              <a:cs typeface="Signika"/>
              <a:sym typeface="Signika"/>
            </a:endParaRPr>
          </a:p>
          <a:p>
            <a:pPr marL="457200" lvl="0" indent="-330200" algn="l" rtl="0">
              <a:spcBef>
                <a:spcPts val="0"/>
              </a:spcBef>
              <a:spcAft>
                <a:spcPts val="0"/>
              </a:spcAft>
              <a:buClr>
                <a:schemeClr val="lt1"/>
              </a:buClr>
              <a:buSzPts val="1600"/>
              <a:buFont typeface="Signika"/>
              <a:buChar char="-"/>
            </a:pPr>
            <a:r>
              <a:rPr lang="en-US" sz="1600">
                <a:solidFill>
                  <a:schemeClr val="lt1"/>
                </a:solidFill>
                <a:latin typeface="Signika"/>
                <a:ea typeface="Signika"/>
                <a:cs typeface="Signika"/>
                <a:sym typeface="Signika"/>
              </a:rPr>
              <a:t>Accompagner les producteurs et maintenir une qualité optimale des fruits</a:t>
            </a:r>
            <a:endParaRPr sz="1600">
              <a:solidFill>
                <a:schemeClr val="lt1"/>
              </a:solidFill>
              <a:latin typeface="Signika"/>
              <a:ea typeface="Signika"/>
              <a:cs typeface="Signika"/>
              <a:sym typeface="Signika"/>
            </a:endParaRPr>
          </a:p>
          <a:p>
            <a:pPr marL="457200" lvl="0" indent="0" algn="l" rtl="0">
              <a:spcBef>
                <a:spcPts val="0"/>
              </a:spcBef>
              <a:spcAft>
                <a:spcPts val="0"/>
              </a:spcAft>
              <a:buNone/>
            </a:pPr>
            <a:endParaRPr sz="1600">
              <a:solidFill>
                <a:srgbClr val="252525"/>
              </a:solidFill>
              <a:latin typeface="Signika"/>
              <a:ea typeface="Signika"/>
              <a:cs typeface="Signika"/>
              <a:sym typeface="Signika"/>
            </a:endParaRPr>
          </a:p>
          <a:p>
            <a:pPr marL="0" lvl="0" indent="0" algn="l" rtl="0">
              <a:spcBef>
                <a:spcPts val="0"/>
              </a:spcBef>
              <a:spcAft>
                <a:spcPts val="0"/>
              </a:spcAft>
              <a:buNone/>
            </a:pPr>
            <a:r>
              <a:rPr lang="en-US" sz="1600">
                <a:solidFill>
                  <a:schemeClr val="lt1"/>
                </a:solidFill>
                <a:latin typeface="Signika"/>
                <a:ea typeface="Signika"/>
                <a:cs typeface="Signika"/>
                <a:sym typeface="Signika"/>
              </a:rPr>
              <a:t>Diagnostic phytosanitaire des filières</a:t>
            </a:r>
            <a:endParaRPr sz="1600">
              <a:solidFill>
                <a:schemeClr val="lt1"/>
              </a:solidFill>
              <a:latin typeface="Signika"/>
              <a:ea typeface="Signika"/>
              <a:cs typeface="Signika"/>
              <a:sym typeface="Signika"/>
            </a:endParaRPr>
          </a:p>
          <a:p>
            <a:pPr marL="0" lvl="0" indent="0" algn="l" rtl="0">
              <a:spcBef>
                <a:spcPts val="0"/>
              </a:spcBef>
              <a:spcAft>
                <a:spcPts val="0"/>
              </a:spcAft>
              <a:buNone/>
            </a:pPr>
            <a:endParaRPr sz="1600">
              <a:solidFill>
                <a:schemeClr val="lt1"/>
              </a:solidFill>
              <a:latin typeface="Signika"/>
              <a:ea typeface="Signika"/>
              <a:cs typeface="Signika"/>
              <a:sym typeface="Signika"/>
            </a:endParaRPr>
          </a:p>
          <a:p>
            <a:pPr marL="0" lvl="0" indent="0" algn="l" rtl="0">
              <a:spcBef>
                <a:spcPts val="0"/>
              </a:spcBef>
              <a:spcAft>
                <a:spcPts val="0"/>
              </a:spcAft>
              <a:buNone/>
            </a:pPr>
            <a:r>
              <a:rPr lang="en-US" sz="1600">
                <a:solidFill>
                  <a:schemeClr val="lt1"/>
                </a:solidFill>
                <a:latin typeface="Signika"/>
                <a:ea typeface="Signika"/>
                <a:cs typeface="Signika"/>
                <a:sym typeface="Signika"/>
              </a:rPr>
              <a:t>Travail avec une ferme pilote en Colombie (Tecbaco) sur 96 hectares</a:t>
            </a:r>
            <a:endParaRPr sz="1600">
              <a:solidFill>
                <a:schemeClr val="lt1"/>
              </a:solidFill>
              <a:latin typeface="Signika"/>
              <a:ea typeface="Signika"/>
              <a:cs typeface="Signika"/>
              <a:sym typeface="Signika"/>
            </a:endParaRPr>
          </a:p>
          <a:p>
            <a:pPr marL="0" lvl="0" indent="0" algn="l" rtl="0">
              <a:spcBef>
                <a:spcPts val="0"/>
              </a:spcBef>
              <a:spcAft>
                <a:spcPts val="0"/>
              </a:spcAft>
              <a:buNone/>
            </a:pPr>
            <a:endParaRPr sz="1600">
              <a:solidFill>
                <a:srgbClr val="252525"/>
              </a:solidFill>
              <a:latin typeface="Signika"/>
              <a:ea typeface="Signika"/>
              <a:cs typeface="Signika"/>
              <a:sym typeface="Signika"/>
            </a:endParaRPr>
          </a:p>
        </p:txBody>
      </p:sp>
      <p:sp>
        <p:nvSpPr>
          <p:cNvPr id="561" name="Google Shape;561;p13"/>
          <p:cNvSpPr txBox="1"/>
          <p:nvPr/>
        </p:nvSpPr>
        <p:spPr>
          <a:xfrm>
            <a:off x="8734175" y="4789000"/>
            <a:ext cx="409800" cy="35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Signika"/>
                <a:ea typeface="Signika"/>
                <a:cs typeface="Signika"/>
                <a:sym typeface="Signika"/>
              </a:rPr>
              <a:t>13</a:t>
            </a:r>
            <a:endParaRPr sz="1200">
              <a:latin typeface="Signika"/>
              <a:ea typeface="Signika"/>
              <a:cs typeface="Signika"/>
              <a:sym typeface="Signika"/>
            </a:endParaRPr>
          </a:p>
        </p:txBody>
      </p:sp>
      <p:pic>
        <p:nvPicPr>
          <p:cNvPr id="3" name="Audio 2">
            <a:hlinkClick r:id="" action="ppaction://media"/>
            <a:extLst>
              <a:ext uri="{FF2B5EF4-FFF2-40B4-BE49-F238E27FC236}">
                <a16:creationId xmlns:a16="http://schemas.microsoft.com/office/drawing/2014/main" id="{0CE0C72B-DD3C-CBA7-E3A1-06178A52039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92694"/>
    </mc:Choice>
    <mc:Fallback>
      <p:transition spd="slow" advTm="92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14"/>
          <p:cNvSpPr/>
          <p:nvPr/>
        </p:nvSpPr>
        <p:spPr>
          <a:xfrm>
            <a:off x="4072050" y="1375738"/>
            <a:ext cx="979155" cy="752712"/>
          </a:xfrm>
          <a:prstGeom prst="ellipse">
            <a:avLst/>
          </a:prstGeom>
          <a:solidFill>
            <a:srgbClr val="CCECC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3100"/>
              </a:solidFill>
              <a:latin typeface="Arial"/>
              <a:ea typeface="Arial"/>
              <a:cs typeface="Arial"/>
              <a:sym typeface="Arial"/>
            </a:endParaRPr>
          </a:p>
        </p:txBody>
      </p:sp>
      <p:sp>
        <p:nvSpPr>
          <p:cNvPr id="567" name="Google Shape;567;p14"/>
          <p:cNvSpPr/>
          <p:nvPr/>
        </p:nvSpPr>
        <p:spPr>
          <a:xfrm>
            <a:off x="4095175" y="1231028"/>
            <a:ext cx="1140900" cy="1140900"/>
          </a:xfrm>
          <a:prstGeom prst="ellipse">
            <a:avLst/>
          </a:prstGeom>
          <a:solidFill>
            <a:srgbClr val="FFFFFF">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3100"/>
              </a:solidFill>
              <a:latin typeface="Arial"/>
              <a:ea typeface="Arial"/>
              <a:cs typeface="Arial"/>
              <a:sym typeface="Arial"/>
            </a:endParaRPr>
          </a:p>
        </p:txBody>
      </p:sp>
      <p:sp>
        <p:nvSpPr>
          <p:cNvPr id="568" name="Google Shape;568;p14"/>
          <p:cNvSpPr txBox="1"/>
          <p:nvPr/>
        </p:nvSpPr>
        <p:spPr>
          <a:xfrm>
            <a:off x="3906247" y="1342172"/>
            <a:ext cx="1323042" cy="821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003100"/>
                </a:solidFill>
                <a:latin typeface="Signika"/>
                <a:ea typeface="Signika"/>
                <a:cs typeface="Signika"/>
                <a:sym typeface="Signika"/>
              </a:rPr>
              <a:t>05</a:t>
            </a:r>
            <a:endParaRPr sz="1400" b="0" i="0" u="none" strike="noStrike" cap="none">
              <a:solidFill>
                <a:srgbClr val="000000"/>
              </a:solidFill>
              <a:latin typeface="Arial"/>
              <a:ea typeface="Arial"/>
              <a:cs typeface="Arial"/>
              <a:sym typeface="Arial"/>
            </a:endParaRPr>
          </a:p>
        </p:txBody>
      </p:sp>
      <p:sp>
        <p:nvSpPr>
          <p:cNvPr id="569" name="Google Shape;569;p14"/>
          <p:cNvSpPr txBox="1"/>
          <p:nvPr/>
        </p:nvSpPr>
        <p:spPr>
          <a:xfrm>
            <a:off x="4130975" y="2166054"/>
            <a:ext cx="4686266" cy="818067"/>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3000"/>
              <a:buFont typeface="Signika SemiBold"/>
              <a:buNone/>
            </a:pPr>
            <a:r>
              <a:rPr lang="en-US" sz="4400" b="0" i="0" u="none" strike="noStrike" cap="none">
                <a:solidFill>
                  <a:srgbClr val="003100"/>
                </a:solidFill>
                <a:latin typeface="Signika SemiBold"/>
                <a:ea typeface="Signika SemiBold"/>
                <a:cs typeface="Signika SemiBold"/>
                <a:sym typeface="Signika SemiBold"/>
              </a:rPr>
              <a:t>DOSSIER</a:t>
            </a:r>
            <a:endParaRPr sz="3000" b="0" i="0" u="none" strike="noStrike" cap="none">
              <a:solidFill>
                <a:schemeClr val="dk1"/>
              </a:solidFill>
              <a:latin typeface="Signika SemiBold"/>
              <a:ea typeface="Signika SemiBold"/>
              <a:cs typeface="Signika SemiBold"/>
              <a:sym typeface="Signika SemiBold"/>
            </a:endParaRPr>
          </a:p>
        </p:txBody>
      </p:sp>
      <p:pic>
        <p:nvPicPr>
          <p:cNvPr id="570" name="Google Shape;570;p14" descr="Dossier ouvert avec un remplissage uni"/>
          <p:cNvPicPr preferRelativeResize="0"/>
          <p:nvPr/>
        </p:nvPicPr>
        <p:blipFill rotWithShape="1">
          <a:blip r:embed="rId5">
            <a:alphaModFix/>
          </a:blip>
          <a:srcRect/>
          <a:stretch/>
        </p:blipFill>
        <p:spPr>
          <a:xfrm>
            <a:off x="1348928" y="1809214"/>
            <a:ext cx="1443775" cy="1337660"/>
          </a:xfrm>
          <a:prstGeom prst="rect">
            <a:avLst/>
          </a:prstGeom>
          <a:noFill/>
          <a:ln>
            <a:noFill/>
          </a:ln>
        </p:spPr>
      </p:pic>
      <p:sp>
        <p:nvSpPr>
          <p:cNvPr id="571" name="Google Shape;571;p14"/>
          <p:cNvSpPr txBox="1"/>
          <p:nvPr/>
        </p:nvSpPr>
        <p:spPr>
          <a:xfrm>
            <a:off x="8734175" y="4789000"/>
            <a:ext cx="409800" cy="35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Signika"/>
                <a:ea typeface="Signika"/>
                <a:cs typeface="Signika"/>
                <a:sym typeface="Signika"/>
              </a:rPr>
              <a:t>14</a:t>
            </a:r>
            <a:endParaRPr sz="1200">
              <a:latin typeface="Signika"/>
              <a:ea typeface="Signika"/>
              <a:cs typeface="Signika"/>
              <a:sym typeface="Signika"/>
            </a:endParaRPr>
          </a:p>
        </p:txBody>
      </p:sp>
      <p:pic>
        <p:nvPicPr>
          <p:cNvPr id="3" name="Audio 2">
            <a:hlinkClick r:id="" action="ppaction://media"/>
            <a:extLst>
              <a:ext uri="{FF2B5EF4-FFF2-40B4-BE49-F238E27FC236}">
                <a16:creationId xmlns:a16="http://schemas.microsoft.com/office/drawing/2014/main" id="{2528270F-1181-87B5-5DE3-631FC697024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9134"/>
    </mc:Choice>
    <mc:Fallback>
      <p:transition spd="slow" advTm="9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15"/>
          <p:cNvSpPr txBox="1">
            <a:spLocks noGrp="1"/>
          </p:cNvSpPr>
          <p:nvPr>
            <p:ph type="title"/>
          </p:nvPr>
        </p:nvSpPr>
        <p:spPr>
          <a:xfrm>
            <a:off x="671025" y="95425"/>
            <a:ext cx="7540500" cy="4575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000"/>
              <a:buNone/>
            </a:pPr>
            <a:r>
              <a:rPr lang="en-US" sz="2600">
                <a:solidFill>
                  <a:schemeClr val="dk2"/>
                </a:solidFill>
              </a:rPr>
              <a:t>L’amande Française veut sa part du gâteau </a:t>
            </a:r>
            <a:endParaRPr sz="2600">
              <a:solidFill>
                <a:schemeClr val="dk2"/>
              </a:solidFill>
            </a:endParaRPr>
          </a:p>
        </p:txBody>
      </p:sp>
      <p:pic>
        <p:nvPicPr>
          <p:cNvPr id="577" name="Google Shape;577;p15" descr="Dossier ouvert avec un remplissage uni"/>
          <p:cNvPicPr preferRelativeResize="0"/>
          <p:nvPr/>
        </p:nvPicPr>
        <p:blipFill rotWithShape="1">
          <a:blip r:embed="rId5">
            <a:alphaModFix/>
          </a:blip>
          <a:srcRect/>
          <a:stretch/>
        </p:blipFill>
        <p:spPr>
          <a:xfrm>
            <a:off x="33400" y="19233"/>
            <a:ext cx="602700" cy="572066"/>
          </a:xfrm>
          <a:prstGeom prst="rect">
            <a:avLst/>
          </a:prstGeom>
          <a:noFill/>
          <a:ln>
            <a:noFill/>
          </a:ln>
        </p:spPr>
      </p:pic>
      <p:sp>
        <p:nvSpPr>
          <p:cNvPr id="578" name="Google Shape;578;p15"/>
          <p:cNvSpPr txBox="1"/>
          <p:nvPr/>
        </p:nvSpPr>
        <p:spPr>
          <a:xfrm>
            <a:off x="0" y="4887375"/>
            <a:ext cx="75405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a:solidFill>
                  <a:srgbClr val="252525"/>
                </a:solidFill>
              </a:rPr>
              <a:t>Sources : France TV, 01/01/24 - BPI France, Napierala Simon, 08/01/2024 - Compagnie des amandes, 2024</a:t>
            </a:r>
            <a:endParaRPr sz="800">
              <a:solidFill>
                <a:srgbClr val="252525"/>
              </a:solidFill>
            </a:endParaRPr>
          </a:p>
        </p:txBody>
      </p:sp>
      <p:sp>
        <p:nvSpPr>
          <p:cNvPr id="579" name="Google Shape;579;p15"/>
          <p:cNvSpPr txBox="1"/>
          <p:nvPr/>
        </p:nvSpPr>
        <p:spPr>
          <a:xfrm>
            <a:off x="2349900" y="939325"/>
            <a:ext cx="4444200" cy="39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a:solidFill>
                  <a:srgbClr val="252525"/>
                </a:solidFill>
                <a:latin typeface="Signika"/>
                <a:ea typeface="Signika"/>
                <a:cs typeface="Signika"/>
                <a:sym typeface="Signika"/>
              </a:rPr>
              <a:t>30 millions de galettes vendues chaque année</a:t>
            </a:r>
            <a:endParaRPr sz="1600">
              <a:solidFill>
                <a:srgbClr val="252525"/>
              </a:solidFill>
              <a:latin typeface="Signika"/>
              <a:ea typeface="Signika"/>
              <a:cs typeface="Signika"/>
              <a:sym typeface="Signika"/>
            </a:endParaRPr>
          </a:p>
        </p:txBody>
      </p:sp>
      <p:sp>
        <p:nvSpPr>
          <p:cNvPr id="580" name="Google Shape;580;p15"/>
          <p:cNvSpPr txBox="1"/>
          <p:nvPr/>
        </p:nvSpPr>
        <p:spPr>
          <a:xfrm>
            <a:off x="6125175" y="1786825"/>
            <a:ext cx="2720400" cy="45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solidFill>
                  <a:srgbClr val="252525"/>
                </a:solidFill>
                <a:latin typeface="Signika"/>
                <a:ea typeface="Signika"/>
                <a:cs typeface="Signika"/>
                <a:sym typeface="Signika"/>
              </a:rPr>
              <a:t>97,5% (42 000 T) des amandes sont importées, dont 80% de Californie</a:t>
            </a:r>
            <a:r>
              <a:rPr lang="en-US" sz="1600">
                <a:solidFill>
                  <a:schemeClr val="dk1"/>
                </a:solidFill>
                <a:latin typeface="Signika"/>
                <a:ea typeface="Signika"/>
                <a:cs typeface="Signika"/>
                <a:sym typeface="Signika"/>
              </a:rPr>
              <a:t>s </a:t>
            </a:r>
            <a:endParaRPr sz="1600">
              <a:solidFill>
                <a:schemeClr val="dk1"/>
              </a:solidFill>
              <a:latin typeface="Signika"/>
              <a:ea typeface="Signika"/>
              <a:cs typeface="Signika"/>
              <a:sym typeface="Signika"/>
            </a:endParaRPr>
          </a:p>
        </p:txBody>
      </p:sp>
      <p:pic>
        <p:nvPicPr>
          <p:cNvPr id="581" name="Google Shape;581;p15"/>
          <p:cNvPicPr preferRelativeResize="0"/>
          <p:nvPr/>
        </p:nvPicPr>
        <p:blipFill>
          <a:blip r:embed="rId6">
            <a:alphaModFix/>
          </a:blip>
          <a:stretch>
            <a:fillRect/>
          </a:stretch>
        </p:blipFill>
        <p:spPr>
          <a:xfrm>
            <a:off x="2791075" y="1331600"/>
            <a:ext cx="3031700" cy="2593789"/>
          </a:xfrm>
          <a:prstGeom prst="rect">
            <a:avLst/>
          </a:prstGeom>
          <a:noFill/>
          <a:ln>
            <a:noFill/>
          </a:ln>
        </p:spPr>
      </p:pic>
      <p:sp>
        <p:nvSpPr>
          <p:cNvPr id="582" name="Google Shape;582;p15"/>
          <p:cNvSpPr txBox="1"/>
          <p:nvPr/>
        </p:nvSpPr>
        <p:spPr>
          <a:xfrm>
            <a:off x="152475" y="1671675"/>
            <a:ext cx="2838900" cy="51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solidFill>
                  <a:srgbClr val="252525"/>
                </a:solidFill>
                <a:latin typeface="Signika"/>
                <a:ea typeface="Signika"/>
                <a:cs typeface="Signika"/>
                <a:sym typeface="Signika"/>
              </a:rPr>
              <a:t>Relance de la production française : 1 500 T produit sur 2 331 ha en 2023</a:t>
            </a:r>
            <a:endParaRPr sz="1600">
              <a:solidFill>
                <a:srgbClr val="252525"/>
              </a:solidFill>
              <a:latin typeface="Signika"/>
              <a:ea typeface="Signika"/>
              <a:cs typeface="Signika"/>
              <a:sym typeface="Signika"/>
            </a:endParaRPr>
          </a:p>
        </p:txBody>
      </p:sp>
      <p:sp>
        <p:nvSpPr>
          <p:cNvPr id="583" name="Google Shape;583;p15"/>
          <p:cNvSpPr txBox="1"/>
          <p:nvPr/>
        </p:nvSpPr>
        <p:spPr>
          <a:xfrm>
            <a:off x="2089800" y="4014975"/>
            <a:ext cx="3360900" cy="67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solidFill>
                  <a:srgbClr val="252525"/>
                </a:solidFill>
                <a:latin typeface="Signika"/>
                <a:ea typeface="Signika"/>
                <a:cs typeface="Signika"/>
                <a:sym typeface="Signika"/>
              </a:rPr>
              <a:t>Abandon progressif des vergers français à partir des années 50 </a:t>
            </a:r>
            <a:endParaRPr sz="1600">
              <a:solidFill>
                <a:srgbClr val="252525"/>
              </a:solidFill>
              <a:latin typeface="Signika"/>
              <a:ea typeface="Signika"/>
              <a:cs typeface="Signika"/>
              <a:sym typeface="Signika"/>
            </a:endParaRPr>
          </a:p>
          <a:p>
            <a:pPr marL="0" lvl="0" indent="0" algn="ctr" rtl="0">
              <a:spcBef>
                <a:spcPts val="0"/>
              </a:spcBef>
              <a:spcAft>
                <a:spcPts val="0"/>
              </a:spcAft>
              <a:buNone/>
            </a:pPr>
            <a:endParaRPr sz="1600">
              <a:solidFill>
                <a:srgbClr val="252525"/>
              </a:solidFill>
              <a:latin typeface="Signika"/>
              <a:ea typeface="Signika"/>
              <a:cs typeface="Signika"/>
              <a:sym typeface="Signika"/>
            </a:endParaRPr>
          </a:p>
        </p:txBody>
      </p:sp>
      <p:sp>
        <p:nvSpPr>
          <p:cNvPr id="584" name="Google Shape;584;p15"/>
          <p:cNvSpPr txBox="1"/>
          <p:nvPr/>
        </p:nvSpPr>
        <p:spPr>
          <a:xfrm>
            <a:off x="5602625" y="3306188"/>
            <a:ext cx="3136800" cy="51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solidFill>
                  <a:srgbClr val="252525"/>
                </a:solidFill>
                <a:latin typeface="Signika"/>
                <a:ea typeface="Signika"/>
                <a:cs typeface="Signika"/>
                <a:sym typeface="Signika"/>
              </a:rPr>
              <a:t>Des besoins spécifiques :</a:t>
            </a:r>
            <a:endParaRPr sz="1600">
              <a:solidFill>
                <a:srgbClr val="252525"/>
              </a:solidFill>
              <a:latin typeface="Signika"/>
              <a:ea typeface="Signika"/>
              <a:cs typeface="Signika"/>
              <a:sym typeface="Signika"/>
            </a:endParaRPr>
          </a:p>
          <a:p>
            <a:pPr marL="0" lvl="0" indent="0" algn="ctr" rtl="0">
              <a:spcBef>
                <a:spcPts val="0"/>
              </a:spcBef>
              <a:spcAft>
                <a:spcPts val="0"/>
              </a:spcAft>
              <a:buNone/>
            </a:pPr>
            <a:r>
              <a:rPr lang="en-US" sz="1600">
                <a:solidFill>
                  <a:srgbClr val="252525"/>
                </a:solidFill>
                <a:latin typeface="Signika"/>
                <a:ea typeface="Signika"/>
                <a:cs typeface="Signika"/>
                <a:sym typeface="Signika"/>
              </a:rPr>
              <a:t>-Climat méditerranéen</a:t>
            </a:r>
            <a:endParaRPr sz="1600">
              <a:solidFill>
                <a:srgbClr val="252525"/>
              </a:solidFill>
              <a:latin typeface="Signika"/>
              <a:ea typeface="Signika"/>
              <a:cs typeface="Signika"/>
              <a:sym typeface="Signika"/>
            </a:endParaRPr>
          </a:p>
          <a:p>
            <a:pPr marL="0" lvl="0" indent="0" algn="ctr" rtl="0">
              <a:spcBef>
                <a:spcPts val="0"/>
              </a:spcBef>
              <a:spcAft>
                <a:spcPts val="0"/>
              </a:spcAft>
              <a:buNone/>
            </a:pPr>
            <a:r>
              <a:rPr lang="en-US" sz="1600">
                <a:solidFill>
                  <a:srgbClr val="252525"/>
                </a:solidFill>
                <a:latin typeface="Signika"/>
                <a:ea typeface="Signika"/>
                <a:cs typeface="Signika"/>
                <a:sym typeface="Signika"/>
              </a:rPr>
              <a:t>-Sensibilité au gel</a:t>
            </a:r>
            <a:endParaRPr sz="1600">
              <a:solidFill>
                <a:srgbClr val="252525"/>
              </a:solidFill>
              <a:latin typeface="Signika"/>
              <a:ea typeface="Signika"/>
              <a:cs typeface="Signika"/>
              <a:sym typeface="Signika"/>
            </a:endParaRPr>
          </a:p>
          <a:p>
            <a:pPr marL="0" lvl="0" indent="0" algn="ctr" rtl="0">
              <a:spcBef>
                <a:spcPts val="0"/>
              </a:spcBef>
              <a:spcAft>
                <a:spcPts val="0"/>
              </a:spcAft>
              <a:buNone/>
            </a:pPr>
            <a:r>
              <a:rPr lang="en-US" sz="1600">
                <a:solidFill>
                  <a:srgbClr val="252525"/>
                </a:solidFill>
                <a:latin typeface="Signika"/>
                <a:ea typeface="Signika"/>
                <a:cs typeface="Signika"/>
                <a:sym typeface="Signika"/>
              </a:rPr>
              <a:t>-Gourmande en eau</a:t>
            </a:r>
            <a:endParaRPr sz="1600">
              <a:solidFill>
                <a:srgbClr val="252525"/>
              </a:solidFill>
              <a:latin typeface="Signika"/>
              <a:ea typeface="Signika"/>
              <a:cs typeface="Signika"/>
              <a:sym typeface="Signika"/>
            </a:endParaRPr>
          </a:p>
        </p:txBody>
      </p:sp>
      <p:sp>
        <p:nvSpPr>
          <p:cNvPr id="585" name="Google Shape;585;p15"/>
          <p:cNvSpPr txBox="1"/>
          <p:nvPr/>
        </p:nvSpPr>
        <p:spPr>
          <a:xfrm>
            <a:off x="83350" y="3185725"/>
            <a:ext cx="2653200" cy="43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solidFill>
                  <a:srgbClr val="252525"/>
                </a:solidFill>
                <a:latin typeface="Signika"/>
                <a:ea typeface="Signika"/>
                <a:cs typeface="Signika"/>
                <a:sym typeface="Signika"/>
              </a:rPr>
              <a:t>Une demande en hausse</a:t>
            </a:r>
            <a:endParaRPr sz="1600">
              <a:solidFill>
                <a:srgbClr val="252525"/>
              </a:solidFill>
              <a:latin typeface="Signika"/>
              <a:ea typeface="Signika"/>
              <a:cs typeface="Signika"/>
              <a:sym typeface="Signika"/>
            </a:endParaRPr>
          </a:p>
        </p:txBody>
      </p:sp>
      <p:sp>
        <p:nvSpPr>
          <p:cNvPr id="586" name="Google Shape;586;p15"/>
          <p:cNvSpPr txBox="1"/>
          <p:nvPr/>
        </p:nvSpPr>
        <p:spPr>
          <a:xfrm>
            <a:off x="8734175" y="4789000"/>
            <a:ext cx="409800" cy="35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Signika"/>
                <a:ea typeface="Signika"/>
                <a:cs typeface="Signika"/>
                <a:sym typeface="Signika"/>
              </a:rPr>
              <a:t>15</a:t>
            </a:r>
            <a:endParaRPr sz="1200">
              <a:latin typeface="Signika"/>
              <a:ea typeface="Signika"/>
              <a:cs typeface="Signika"/>
              <a:sym typeface="Signika"/>
            </a:endParaRPr>
          </a:p>
        </p:txBody>
      </p:sp>
      <p:pic>
        <p:nvPicPr>
          <p:cNvPr id="3" name="Audio 2">
            <a:hlinkClick r:id="" action="ppaction://media"/>
            <a:extLst>
              <a:ext uri="{FF2B5EF4-FFF2-40B4-BE49-F238E27FC236}">
                <a16:creationId xmlns:a16="http://schemas.microsoft.com/office/drawing/2014/main" id="{C70B0C67-8D66-CF01-7880-4DCDCC5E4AB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14888"/>
    </mc:Choice>
    <mc:Fallback>
      <p:transition spd="slow" advTm="114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pic>
        <p:nvPicPr>
          <p:cNvPr id="591" name="Google Shape;591;g2ae1e38b0bf_2_0" descr="Dossier ouvert avec un remplissage uni"/>
          <p:cNvPicPr preferRelativeResize="0"/>
          <p:nvPr/>
        </p:nvPicPr>
        <p:blipFill rotWithShape="1">
          <a:blip r:embed="rId5">
            <a:alphaModFix/>
          </a:blip>
          <a:srcRect/>
          <a:stretch/>
        </p:blipFill>
        <p:spPr>
          <a:xfrm>
            <a:off x="33400" y="19233"/>
            <a:ext cx="602700" cy="572066"/>
          </a:xfrm>
          <a:prstGeom prst="rect">
            <a:avLst/>
          </a:prstGeom>
          <a:noFill/>
          <a:ln>
            <a:noFill/>
          </a:ln>
        </p:spPr>
      </p:pic>
      <p:sp>
        <p:nvSpPr>
          <p:cNvPr id="592" name="Google Shape;592;g2ae1e38b0bf_2_0"/>
          <p:cNvSpPr txBox="1"/>
          <p:nvPr/>
        </p:nvSpPr>
        <p:spPr>
          <a:xfrm>
            <a:off x="0" y="4824250"/>
            <a:ext cx="7540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SzPts val="800"/>
              <a:buFont typeface="Arial"/>
              <a:buNone/>
            </a:pPr>
            <a:r>
              <a:rPr lang="en-US" sz="800">
                <a:solidFill>
                  <a:srgbClr val="252525"/>
                </a:solidFill>
              </a:rPr>
              <a:t>Sources : France TV, 01/01/24 - BPI France, Napierala Simon, 08/01/2024 - Compagnie des amandes, 2024</a:t>
            </a:r>
            <a:endParaRPr sz="800">
              <a:solidFill>
                <a:srgbClr val="252525"/>
              </a:solidFill>
            </a:endParaRPr>
          </a:p>
          <a:p>
            <a:pPr marL="0" lvl="0" indent="0" algn="l" rtl="0">
              <a:spcBef>
                <a:spcPts val="0"/>
              </a:spcBef>
              <a:spcAft>
                <a:spcPts val="0"/>
              </a:spcAft>
              <a:buClr>
                <a:srgbClr val="000000"/>
              </a:buClr>
              <a:buSzPts val="800"/>
              <a:buFont typeface="Arial"/>
              <a:buNone/>
            </a:pPr>
            <a:endParaRPr sz="800">
              <a:solidFill>
                <a:srgbClr val="252525"/>
              </a:solidFill>
            </a:endParaRPr>
          </a:p>
          <a:p>
            <a:pPr marL="0" marR="0" lvl="0" indent="0" algn="l" rtl="0">
              <a:lnSpc>
                <a:spcPct val="100000"/>
              </a:lnSpc>
              <a:spcBef>
                <a:spcPts val="0"/>
              </a:spcBef>
              <a:spcAft>
                <a:spcPts val="0"/>
              </a:spcAft>
              <a:buClr>
                <a:srgbClr val="000000"/>
              </a:buClr>
              <a:buSzPts val="800"/>
              <a:buFont typeface="Arial"/>
              <a:buNone/>
            </a:pPr>
            <a:endParaRPr sz="800">
              <a:solidFill>
                <a:srgbClr val="252525"/>
              </a:solidFill>
            </a:endParaRPr>
          </a:p>
        </p:txBody>
      </p:sp>
      <p:sp>
        <p:nvSpPr>
          <p:cNvPr id="593" name="Google Shape;593;g2ae1e38b0bf_2_0"/>
          <p:cNvSpPr txBox="1"/>
          <p:nvPr/>
        </p:nvSpPr>
        <p:spPr>
          <a:xfrm>
            <a:off x="172825" y="1755000"/>
            <a:ext cx="9433200" cy="51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a:solidFill>
                  <a:srgbClr val="252525"/>
                </a:solidFill>
                <a:latin typeface="Signika"/>
                <a:ea typeface="Signika"/>
                <a:cs typeface="Signika"/>
                <a:sym typeface="Signika"/>
              </a:rPr>
              <a:t>Culture raisonnée avec aucun herbicide, travail du sol, favorisation de la biodiversité</a:t>
            </a:r>
            <a:endParaRPr sz="1600">
              <a:solidFill>
                <a:srgbClr val="252525"/>
              </a:solidFill>
              <a:latin typeface="Signika"/>
              <a:ea typeface="Signika"/>
              <a:cs typeface="Signika"/>
              <a:sym typeface="Signika"/>
            </a:endParaRPr>
          </a:p>
          <a:p>
            <a:pPr marL="0" lvl="0" indent="0" algn="l" rtl="0">
              <a:spcBef>
                <a:spcPts val="0"/>
              </a:spcBef>
              <a:spcAft>
                <a:spcPts val="0"/>
              </a:spcAft>
              <a:buNone/>
            </a:pPr>
            <a:endParaRPr sz="1600">
              <a:solidFill>
                <a:srgbClr val="252525"/>
              </a:solidFill>
              <a:latin typeface="Signika"/>
              <a:ea typeface="Signika"/>
              <a:cs typeface="Signika"/>
              <a:sym typeface="Signika"/>
            </a:endParaRPr>
          </a:p>
          <a:p>
            <a:pPr marL="0" lvl="0" indent="0" algn="l" rtl="0">
              <a:spcBef>
                <a:spcPts val="0"/>
              </a:spcBef>
              <a:spcAft>
                <a:spcPts val="0"/>
              </a:spcAft>
              <a:buNone/>
            </a:pPr>
            <a:r>
              <a:rPr lang="en-US" sz="1600">
                <a:solidFill>
                  <a:srgbClr val="252525"/>
                </a:solidFill>
                <a:latin typeface="Signika"/>
                <a:ea typeface="Signika"/>
                <a:cs typeface="Signika"/>
                <a:sym typeface="Signika"/>
              </a:rPr>
              <a:t>Une amande de qualité supérieure</a:t>
            </a:r>
            <a:endParaRPr sz="1600">
              <a:solidFill>
                <a:srgbClr val="252525"/>
              </a:solidFill>
              <a:latin typeface="Signika"/>
              <a:ea typeface="Signika"/>
              <a:cs typeface="Signika"/>
              <a:sym typeface="Signika"/>
            </a:endParaRPr>
          </a:p>
          <a:p>
            <a:pPr marL="0" lvl="0" indent="0" algn="l" rtl="0">
              <a:spcBef>
                <a:spcPts val="0"/>
              </a:spcBef>
              <a:spcAft>
                <a:spcPts val="0"/>
              </a:spcAft>
              <a:buNone/>
            </a:pPr>
            <a:endParaRPr sz="1600">
              <a:solidFill>
                <a:srgbClr val="252525"/>
              </a:solidFill>
              <a:latin typeface="Signika"/>
              <a:ea typeface="Signika"/>
              <a:cs typeface="Signika"/>
              <a:sym typeface="Signika"/>
            </a:endParaRPr>
          </a:p>
          <a:p>
            <a:pPr marL="0" lvl="0" indent="0" algn="l" rtl="0">
              <a:spcBef>
                <a:spcPts val="0"/>
              </a:spcBef>
              <a:spcAft>
                <a:spcPts val="0"/>
              </a:spcAft>
              <a:buNone/>
            </a:pPr>
            <a:r>
              <a:rPr lang="en-US" sz="1600">
                <a:solidFill>
                  <a:srgbClr val="252525"/>
                </a:solidFill>
                <a:latin typeface="Signika"/>
                <a:ea typeface="Signika"/>
                <a:cs typeface="Signika"/>
                <a:sym typeface="Signika"/>
              </a:rPr>
              <a:t>Cible: clients haut de gamme, prix X3</a:t>
            </a:r>
            <a:endParaRPr sz="1600">
              <a:solidFill>
                <a:srgbClr val="252525"/>
              </a:solidFill>
              <a:latin typeface="Signika"/>
              <a:ea typeface="Signika"/>
              <a:cs typeface="Signika"/>
              <a:sym typeface="Signika"/>
            </a:endParaRPr>
          </a:p>
          <a:p>
            <a:pPr marL="0" lvl="0" indent="0" algn="l" rtl="0">
              <a:spcBef>
                <a:spcPts val="0"/>
              </a:spcBef>
              <a:spcAft>
                <a:spcPts val="0"/>
              </a:spcAft>
              <a:buNone/>
            </a:pPr>
            <a:endParaRPr sz="1600">
              <a:solidFill>
                <a:srgbClr val="252525"/>
              </a:solidFill>
              <a:latin typeface="Signika"/>
              <a:ea typeface="Signika"/>
              <a:cs typeface="Signika"/>
              <a:sym typeface="Signika"/>
            </a:endParaRPr>
          </a:p>
          <a:p>
            <a:pPr marL="0" lvl="0" indent="0" algn="l" rtl="0">
              <a:spcBef>
                <a:spcPts val="0"/>
              </a:spcBef>
              <a:spcAft>
                <a:spcPts val="0"/>
              </a:spcAft>
              <a:buNone/>
            </a:pPr>
            <a:r>
              <a:rPr lang="en-US" sz="1600">
                <a:solidFill>
                  <a:srgbClr val="252525"/>
                </a:solidFill>
                <a:latin typeface="Signika"/>
                <a:ea typeface="Signika"/>
                <a:cs typeface="Signika"/>
                <a:sym typeface="Signika"/>
              </a:rPr>
              <a:t>Nécessité d’avoir une filière structurée - Coût du cassoir : 500 000€</a:t>
            </a:r>
            <a:endParaRPr sz="1600">
              <a:solidFill>
                <a:srgbClr val="252525"/>
              </a:solidFill>
              <a:latin typeface="Signika"/>
              <a:ea typeface="Signika"/>
              <a:cs typeface="Signika"/>
              <a:sym typeface="Signika"/>
            </a:endParaRPr>
          </a:p>
        </p:txBody>
      </p:sp>
      <p:pic>
        <p:nvPicPr>
          <p:cNvPr id="594" name="Google Shape;594;g2ae1e38b0bf_2_0"/>
          <p:cNvPicPr preferRelativeResize="0"/>
          <p:nvPr/>
        </p:nvPicPr>
        <p:blipFill>
          <a:blip r:embed="rId6">
            <a:alphaModFix/>
          </a:blip>
          <a:stretch>
            <a:fillRect/>
          </a:stretch>
        </p:blipFill>
        <p:spPr>
          <a:xfrm>
            <a:off x="6365350" y="2752575"/>
            <a:ext cx="1947475" cy="1593400"/>
          </a:xfrm>
          <a:prstGeom prst="rect">
            <a:avLst/>
          </a:prstGeom>
          <a:noFill/>
          <a:ln>
            <a:noFill/>
          </a:ln>
        </p:spPr>
      </p:pic>
      <p:sp>
        <p:nvSpPr>
          <p:cNvPr id="595" name="Google Shape;595;g2ae1e38b0bf_2_0"/>
          <p:cNvSpPr txBox="1"/>
          <p:nvPr/>
        </p:nvSpPr>
        <p:spPr>
          <a:xfrm>
            <a:off x="103675" y="995213"/>
            <a:ext cx="2460000" cy="45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a:solidFill>
                  <a:schemeClr val="lt2"/>
                </a:solidFill>
                <a:latin typeface="Signika"/>
                <a:ea typeface="Signika"/>
                <a:cs typeface="Signika"/>
                <a:sym typeface="Signika"/>
              </a:rPr>
              <a:t>La production française :</a:t>
            </a:r>
            <a:endParaRPr sz="1600">
              <a:solidFill>
                <a:schemeClr val="lt2"/>
              </a:solidFill>
              <a:latin typeface="Signika"/>
              <a:ea typeface="Signika"/>
              <a:cs typeface="Signika"/>
              <a:sym typeface="Signika"/>
            </a:endParaRPr>
          </a:p>
        </p:txBody>
      </p:sp>
      <p:sp>
        <p:nvSpPr>
          <p:cNvPr id="596" name="Google Shape;596;g2ae1e38b0bf_2_0"/>
          <p:cNvSpPr txBox="1">
            <a:spLocks noGrp="1"/>
          </p:cNvSpPr>
          <p:nvPr>
            <p:ph type="title"/>
          </p:nvPr>
        </p:nvSpPr>
        <p:spPr>
          <a:xfrm>
            <a:off x="671025" y="95425"/>
            <a:ext cx="7540500" cy="4575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000"/>
              <a:buNone/>
            </a:pPr>
            <a:r>
              <a:rPr lang="en-US" sz="2600">
                <a:solidFill>
                  <a:schemeClr val="dk2"/>
                </a:solidFill>
              </a:rPr>
              <a:t>L’amande Française veut sa part du gâteau </a:t>
            </a:r>
            <a:endParaRPr sz="2600">
              <a:solidFill>
                <a:schemeClr val="dk2"/>
              </a:solidFill>
            </a:endParaRPr>
          </a:p>
        </p:txBody>
      </p:sp>
      <p:sp>
        <p:nvSpPr>
          <p:cNvPr id="597" name="Google Shape;597;g2ae1e38b0bf_2_0"/>
          <p:cNvSpPr txBox="1"/>
          <p:nvPr/>
        </p:nvSpPr>
        <p:spPr>
          <a:xfrm>
            <a:off x="8734175" y="4789000"/>
            <a:ext cx="409800" cy="35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Signika"/>
                <a:ea typeface="Signika"/>
                <a:cs typeface="Signika"/>
                <a:sym typeface="Signika"/>
              </a:rPr>
              <a:t>16</a:t>
            </a:r>
            <a:endParaRPr sz="1200">
              <a:latin typeface="Signika"/>
              <a:ea typeface="Signika"/>
              <a:cs typeface="Signika"/>
              <a:sym typeface="Signika"/>
            </a:endParaRPr>
          </a:p>
        </p:txBody>
      </p:sp>
      <p:pic>
        <p:nvPicPr>
          <p:cNvPr id="3" name="Audio 2">
            <a:hlinkClick r:id="" action="ppaction://media"/>
            <a:extLst>
              <a:ext uri="{FF2B5EF4-FFF2-40B4-BE49-F238E27FC236}">
                <a16:creationId xmlns:a16="http://schemas.microsoft.com/office/drawing/2014/main" id="{F21ABE56-2AB9-76EB-92B5-344FD47B790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76720"/>
    </mc:Choice>
    <mc:Fallback>
      <p:transition spd="slow" advTm="76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16"/>
          <p:cNvSpPr/>
          <p:nvPr/>
        </p:nvSpPr>
        <p:spPr>
          <a:xfrm>
            <a:off x="4072050" y="1425434"/>
            <a:ext cx="979155" cy="752712"/>
          </a:xfrm>
          <a:prstGeom prst="ellipse">
            <a:avLst/>
          </a:prstGeom>
          <a:solidFill>
            <a:srgbClr val="CCECC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3100"/>
              </a:solidFill>
              <a:latin typeface="Arial"/>
              <a:ea typeface="Arial"/>
              <a:cs typeface="Arial"/>
              <a:sym typeface="Arial"/>
            </a:endParaRPr>
          </a:p>
        </p:txBody>
      </p:sp>
      <p:sp>
        <p:nvSpPr>
          <p:cNvPr id="603" name="Google Shape;603;p16"/>
          <p:cNvSpPr/>
          <p:nvPr/>
        </p:nvSpPr>
        <p:spPr>
          <a:xfrm>
            <a:off x="4095175" y="1231028"/>
            <a:ext cx="1140900" cy="1140900"/>
          </a:xfrm>
          <a:prstGeom prst="ellipse">
            <a:avLst/>
          </a:prstGeom>
          <a:solidFill>
            <a:srgbClr val="FFFFFF">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3100"/>
              </a:solidFill>
              <a:latin typeface="Arial"/>
              <a:ea typeface="Arial"/>
              <a:cs typeface="Arial"/>
              <a:sym typeface="Arial"/>
            </a:endParaRPr>
          </a:p>
        </p:txBody>
      </p:sp>
      <p:sp>
        <p:nvSpPr>
          <p:cNvPr id="604" name="Google Shape;604;p16"/>
          <p:cNvSpPr txBox="1"/>
          <p:nvPr/>
        </p:nvSpPr>
        <p:spPr>
          <a:xfrm>
            <a:off x="3906247" y="1342172"/>
            <a:ext cx="1323042" cy="821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003100"/>
                </a:solidFill>
                <a:latin typeface="Signika"/>
                <a:ea typeface="Signika"/>
                <a:cs typeface="Signika"/>
                <a:sym typeface="Signika"/>
              </a:rPr>
              <a:t>06</a:t>
            </a:r>
            <a:endParaRPr sz="1400" b="0" i="0" u="none" strike="noStrike" cap="none">
              <a:solidFill>
                <a:srgbClr val="000000"/>
              </a:solidFill>
              <a:latin typeface="Arial"/>
              <a:ea typeface="Arial"/>
              <a:cs typeface="Arial"/>
              <a:sym typeface="Arial"/>
            </a:endParaRPr>
          </a:p>
        </p:txBody>
      </p:sp>
      <p:sp>
        <p:nvSpPr>
          <p:cNvPr id="605" name="Google Shape;605;p16"/>
          <p:cNvSpPr txBox="1"/>
          <p:nvPr/>
        </p:nvSpPr>
        <p:spPr>
          <a:xfrm>
            <a:off x="4130975" y="2166054"/>
            <a:ext cx="4686266" cy="818067"/>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3000"/>
              <a:buFont typeface="Signika SemiBold"/>
              <a:buNone/>
            </a:pPr>
            <a:r>
              <a:rPr lang="en-US" sz="4400" b="0" i="0" u="none" strike="noStrike" cap="none">
                <a:solidFill>
                  <a:srgbClr val="003100"/>
                </a:solidFill>
                <a:latin typeface="Signika SemiBold"/>
                <a:ea typeface="Signika SemiBold"/>
                <a:cs typeface="Signika SemiBold"/>
                <a:sym typeface="Signika SemiBold"/>
              </a:rPr>
              <a:t>AGENDA</a:t>
            </a:r>
            <a:endParaRPr sz="3000" b="0" i="0" u="none" strike="noStrike" cap="none">
              <a:solidFill>
                <a:schemeClr val="dk1"/>
              </a:solidFill>
              <a:latin typeface="Signika SemiBold"/>
              <a:ea typeface="Signika SemiBold"/>
              <a:cs typeface="Signika SemiBold"/>
              <a:sym typeface="Signika SemiBold"/>
            </a:endParaRPr>
          </a:p>
        </p:txBody>
      </p:sp>
      <p:pic>
        <p:nvPicPr>
          <p:cNvPr id="606" name="Google Shape;606;p16" descr="Calendrier journalier contour"/>
          <p:cNvPicPr preferRelativeResize="0"/>
          <p:nvPr/>
        </p:nvPicPr>
        <p:blipFill rotWithShape="1">
          <a:blip r:embed="rId5">
            <a:alphaModFix/>
          </a:blip>
          <a:srcRect/>
          <a:stretch/>
        </p:blipFill>
        <p:spPr>
          <a:xfrm>
            <a:off x="1235432" y="1750721"/>
            <a:ext cx="1498779" cy="1501731"/>
          </a:xfrm>
          <a:prstGeom prst="rect">
            <a:avLst/>
          </a:prstGeom>
          <a:noFill/>
          <a:ln>
            <a:noFill/>
          </a:ln>
        </p:spPr>
      </p:pic>
      <p:sp>
        <p:nvSpPr>
          <p:cNvPr id="607" name="Google Shape;607;p16"/>
          <p:cNvSpPr txBox="1"/>
          <p:nvPr/>
        </p:nvSpPr>
        <p:spPr>
          <a:xfrm>
            <a:off x="8734175" y="4789000"/>
            <a:ext cx="409800" cy="35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Signika"/>
                <a:ea typeface="Signika"/>
                <a:cs typeface="Signika"/>
                <a:sym typeface="Signika"/>
              </a:rPr>
              <a:t>17</a:t>
            </a:r>
            <a:endParaRPr sz="1200">
              <a:latin typeface="Signika"/>
              <a:ea typeface="Signika"/>
              <a:cs typeface="Signika"/>
              <a:sym typeface="Signika"/>
            </a:endParaRPr>
          </a:p>
        </p:txBody>
      </p:sp>
      <p:pic>
        <p:nvPicPr>
          <p:cNvPr id="3" name="Audio 2">
            <a:hlinkClick r:id="" action="ppaction://media"/>
            <a:extLst>
              <a:ext uri="{FF2B5EF4-FFF2-40B4-BE49-F238E27FC236}">
                <a16:creationId xmlns:a16="http://schemas.microsoft.com/office/drawing/2014/main" id="{D0D51CB1-DD9B-B2E8-1D81-34B805C6CCE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154"/>
    </mc:Choice>
    <mc:Fallback>
      <p:transition spd="slow" advTm="3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cxnSp>
        <p:nvCxnSpPr>
          <p:cNvPr id="612" name="Google Shape;612;p18"/>
          <p:cNvCxnSpPr/>
          <p:nvPr/>
        </p:nvCxnSpPr>
        <p:spPr>
          <a:xfrm>
            <a:off x="869726" y="849578"/>
            <a:ext cx="7410317" cy="3519"/>
          </a:xfrm>
          <a:prstGeom prst="straightConnector1">
            <a:avLst/>
          </a:prstGeom>
          <a:noFill/>
          <a:ln w="9525" cap="flat" cmpd="sng">
            <a:solidFill>
              <a:srgbClr val="7EB115"/>
            </a:solidFill>
            <a:prstDash val="solid"/>
            <a:round/>
            <a:headEnd type="none" w="sm" len="sm"/>
            <a:tailEnd type="none" w="sm" len="sm"/>
          </a:ln>
        </p:spPr>
      </p:cxnSp>
      <p:sp>
        <p:nvSpPr>
          <p:cNvPr id="613" name="Google Shape;613;p18"/>
          <p:cNvSpPr txBox="1"/>
          <p:nvPr/>
        </p:nvSpPr>
        <p:spPr>
          <a:xfrm>
            <a:off x="866850" y="215720"/>
            <a:ext cx="7621830" cy="980238"/>
          </a:xfrm>
          <a:prstGeom prst="rect">
            <a:avLst/>
          </a:prstGeom>
          <a:noFill/>
          <a:ln>
            <a:noFill/>
          </a:ln>
        </p:spPr>
        <p:txBody>
          <a:bodyPr spcFirstLastPara="1" wrap="square" lIns="91425" tIns="91425" rIns="91425" bIns="91425" anchor="t" anchorCtr="0">
            <a:spAutoFit/>
          </a:bodyPr>
          <a:lstStyle/>
          <a:p>
            <a:pPr marL="0" marR="0" lvl="0" indent="0" algn="l" rtl="0">
              <a:lnSpc>
                <a:spcPct val="195652"/>
              </a:lnSpc>
              <a:spcBef>
                <a:spcPts val="0"/>
              </a:spcBef>
              <a:spcAft>
                <a:spcPts val="1500"/>
              </a:spcAft>
              <a:buClr>
                <a:srgbClr val="000000"/>
              </a:buClr>
              <a:buSzPts val="3000"/>
              <a:buFont typeface="Arial"/>
              <a:buNone/>
            </a:pPr>
            <a:r>
              <a:rPr lang="en-US" sz="2000" dirty="0" err="1">
                <a:solidFill>
                  <a:schemeClr val="dk2"/>
                </a:solidFill>
                <a:latin typeface="Signika SemiBold"/>
                <a:ea typeface="Signika SemiBold"/>
                <a:cs typeface="Signika SemiBold"/>
                <a:sym typeface="Signika SemiBold"/>
              </a:rPr>
              <a:t>Paysalia</a:t>
            </a:r>
            <a:r>
              <a:rPr lang="en-US" sz="2000" dirty="0">
                <a:solidFill>
                  <a:schemeClr val="dk2"/>
                </a:solidFill>
                <a:latin typeface="Signika SemiBold"/>
                <a:ea typeface="Signika SemiBold"/>
                <a:cs typeface="Signika SemiBold"/>
                <a:sym typeface="Signika SemiBold"/>
              </a:rPr>
              <a:t> : Concours national de reconnaissance des </a:t>
            </a:r>
            <a:r>
              <a:rPr lang="en-US" sz="2000" dirty="0" err="1">
                <a:solidFill>
                  <a:schemeClr val="dk2"/>
                </a:solidFill>
                <a:latin typeface="Signika SemiBold"/>
                <a:ea typeface="Signika SemiBold"/>
                <a:cs typeface="Signika SemiBold"/>
                <a:sym typeface="Signika SemiBold"/>
              </a:rPr>
              <a:t>végétaux</a:t>
            </a:r>
            <a:endParaRPr sz="2000" dirty="0">
              <a:solidFill>
                <a:schemeClr val="dk2"/>
              </a:solidFill>
              <a:latin typeface="Signika SemiBold"/>
              <a:ea typeface="Signika SemiBold"/>
              <a:cs typeface="Signika SemiBold"/>
              <a:sym typeface="Signika SemiBold"/>
            </a:endParaRPr>
          </a:p>
        </p:txBody>
      </p:sp>
      <p:sp>
        <p:nvSpPr>
          <p:cNvPr id="614" name="Google Shape;614;p18"/>
          <p:cNvSpPr txBox="1"/>
          <p:nvPr/>
        </p:nvSpPr>
        <p:spPr>
          <a:xfrm>
            <a:off x="3827175" y="1149300"/>
            <a:ext cx="51105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500" b="1">
                <a:solidFill>
                  <a:srgbClr val="252525"/>
                </a:solidFill>
              </a:rPr>
              <a:t>07</a:t>
            </a:r>
            <a:r>
              <a:rPr lang="en-US" sz="1500" b="1" i="0" u="none" strike="noStrike" cap="none">
                <a:solidFill>
                  <a:srgbClr val="252525"/>
                </a:solidFill>
                <a:latin typeface="Arial"/>
                <a:ea typeface="Arial"/>
                <a:cs typeface="Arial"/>
                <a:sym typeface="Arial"/>
              </a:rPr>
              <a:t> </a:t>
            </a:r>
            <a:r>
              <a:rPr lang="en-US" sz="1500" b="1">
                <a:solidFill>
                  <a:srgbClr val="252525"/>
                </a:solidFill>
              </a:rPr>
              <a:t>décembre </a:t>
            </a:r>
            <a:r>
              <a:rPr lang="en-US" sz="1500" b="1" i="0" u="none" strike="noStrike" cap="none">
                <a:solidFill>
                  <a:srgbClr val="252525"/>
                </a:solidFill>
                <a:latin typeface="Arial"/>
                <a:ea typeface="Arial"/>
                <a:cs typeface="Arial"/>
                <a:sym typeface="Arial"/>
              </a:rPr>
              <a:t>202</a:t>
            </a:r>
            <a:r>
              <a:rPr lang="en-US" sz="1500" b="1">
                <a:solidFill>
                  <a:srgbClr val="252525"/>
                </a:solidFill>
              </a:rPr>
              <a:t>3</a:t>
            </a:r>
            <a:r>
              <a:rPr lang="en-US" sz="1500" b="1" i="0" u="none" strike="noStrike" cap="none">
                <a:solidFill>
                  <a:srgbClr val="252525"/>
                </a:solidFill>
                <a:latin typeface="Arial"/>
                <a:ea typeface="Arial"/>
                <a:cs typeface="Arial"/>
                <a:sym typeface="Arial"/>
              </a:rPr>
              <a:t>            Eurexpo </a:t>
            </a:r>
            <a:r>
              <a:rPr lang="en-US" sz="1500" b="1">
                <a:solidFill>
                  <a:srgbClr val="252525"/>
                </a:solidFill>
              </a:rPr>
              <a:t>Lyon, Chassieu (69)</a:t>
            </a:r>
            <a:endParaRPr sz="1500" b="1" i="0" u="none" strike="noStrike" cap="none">
              <a:solidFill>
                <a:srgbClr val="000000"/>
              </a:solidFill>
              <a:latin typeface="Arial"/>
              <a:ea typeface="Arial"/>
              <a:cs typeface="Arial"/>
              <a:sym typeface="Arial"/>
            </a:endParaRPr>
          </a:p>
        </p:txBody>
      </p:sp>
      <p:pic>
        <p:nvPicPr>
          <p:cNvPr id="615" name="Google Shape;615;p18" descr="Calendrier journalier contour"/>
          <p:cNvPicPr preferRelativeResize="0"/>
          <p:nvPr/>
        </p:nvPicPr>
        <p:blipFill rotWithShape="1">
          <a:blip r:embed="rId5">
            <a:alphaModFix/>
          </a:blip>
          <a:srcRect/>
          <a:stretch/>
        </p:blipFill>
        <p:spPr>
          <a:xfrm>
            <a:off x="3384984" y="1089100"/>
            <a:ext cx="491640" cy="492600"/>
          </a:xfrm>
          <a:prstGeom prst="rect">
            <a:avLst/>
          </a:prstGeom>
          <a:noFill/>
          <a:ln>
            <a:noFill/>
          </a:ln>
        </p:spPr>
      </p:pic>
      <p:sp>
        <p:nvSpPr>
          <p:cNvPr id="616" name="Google Shape;616;p18"/>
          <p:cNvSpPr txBox="1"/>
          <p:nvPr/>
        </p:nvSpPr>
        <p:spPr>
          <a:xfrm>
            <a:off x="3415125" y="1734100"/>
            <a:ext cx="5475000" cy="6810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200"/>
              <a:buFont typeface="Arial"/>
              <a:buNone/>
            </a:pPr>
            <a:r>
              <a:rPr lang="en-US" sz="1500">
                <a:solidFill>
                  <a:srgbClr val="212529"/>
                </a:solidFill>
                <a:latin typeface="Open Sans"/>
                <a:ea typeface="Open Sans"/>
                <a:cs typeface="Open Sans"/>
                <a:sym typeface="Open Sans"/>
              </a:rPr>
              <a:t>Candidats doivent prouver des compétences en botanique indispensables à ces futurs professionnels du végétal</a:t>
            </a:r>
            <a:endParaRPr sz="1500" b="0" i="0" u="none" strike="noStrike" cap="none">
              <a:solidFill>
                <a:srgbClr val="000000"/>
              </a:solidFill>
              <a:latin typeface="Arial"/>
              <a:ea typeface="Arial"/>
              <a:cs typeface="Arial"/>
              <a:sym typeface="Arial"/>
            </a:endParaRPr>
          </a:p>
        </p:txBody>
      </p:sp>
      <p:pic>
        <p:nvPicPr>
          <p:cNvPr id="617" name="Google Shape;617;p18"/>
          <p:cNvPicPr preferRelativeResize="0"/>
          <p:nvPr/>
        </p:nvPicPr>
        <p:blipFill rotWithShape="1">
          <a:blip r:embed="rId6">
            <a:alphaModFix/>
          </a:blip>
          <a:srcRect/>
          <a:stretch/>
        </p:blipFill>
        <p:spPr>
          <a:xfrm>
            <a:off x="5690299" y="1089579"/>
            <a:ext cx="491650" cy="491650"/>
          </a:xfrm>
          <a:prstGeom prst="rect">
            <a:avLst/>
          </a:prstGeom>
          <a:noFill/>
          <a:ln>
            <a:noFill/>
          </a:ln>
        </p:spPr>
      </p:pic>
      <p:sp>
        <p:nvSpPr>
          <p:cNvPr id="618" name="Google Shape;618;p18"/>
          <p:cNvSpPr txBox="1"/>
          <p:nvPr/>
        </p:nvSpPr>
        <p:spPr>
          <a:xfrm>
            <a:off x="3415125" y="2545200"/>
            <a:ext cx="5360400" cy="9465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200"/>
              <a:buFont typeface="Arial"/>
              <a:buNone/>
            </a:pPr>
            <a:r>
              <a:rPr lang="en-US" sz="1500">
                <a:solidFill>
                  <a:srgbClr val="212529"/>
                </a:solidFill>
                <a:latin typeface="Open Sans"/>
                <a:ea typeface="Open Sans"/>
                <a:cs typeface="Open Sans"/>
                <a:sym typeface="Open Sans"/>
              </a:rPr>
              <a:t>Dans la catégorie “Production horticole” : </a:t>
            </a:r>
            <a:endParaRPr sz="1500">
              <a:solidFill>
                <a:srgbClr val="212529"/>
              </a:solidFill>
              <a:latin typeface="Open Sans"/>
              <a:ea typeface="Open Sans"/>
              <a:cs typeface="Open Sans"/>
              <a:sym typeface="Open Sans"/>
            </a:endParaRPr>
          </a:p>
          <a:p>
            <a:pPr marL="0" marR="0" lvl="0" indent="0" algn="ctr" rtl="0">
              <a:lnSpc>
                <a:spcPct val="115000"/>
              </a:lnSpc>
              <a:spcBef>
                <a:spcPts val="0"/>
              </a:spcBef>
              <a:spcAft>
                <a:spcPts val="0"/>
              </a:spcAft>
              <a:buClr>
                <a:srgbClr val="000000"/>
              </a:buClr>
              <a:buSzPts val="1200"/>
              <a:buFont typeface="Arial"/>
              <a:buNone/>
            </a:pPr>
            <a:r>
              <a:rPr lang="en-US" sz="1500">
                <a:solidFill>
                  <a:srgbClr val="212529"/>
                </a:solidFill>
                <a:latin typeface="Open Sans"/>
                <a:ea typeface="Open Sans"/>
                <a:cs typeface="Open Sans"/>
                <a:sym typeface="Open Sans"/>
              </a:rPr>
              <a:t>3ème : </a:t>
            </a:r>
            <a:r>
              <a:rPr lang="en-US" sz="1500" b="1">
                <a:solidFill>
                  <a:srgbClr val="212529"/>
                </a:solidFill>
                <a:latin typeface="Open Sans"/>
                <a:ea typeface="Open Sans"/>
                <a:cs typeface="Open Sans"/>
                <a:sym typeface="Open Sans"/>
              </a:rPr>
              <a:t>Tanguy Fontaine</a:t>
            </a:r>
            <a:r>
              <a:rPr lang="en-US" sz="1500">
                <a:solidFill>
                  <a:srgbClr val="212529"/>
                </a:solidFill>
                <a:latin typeface="Open Sans"/>
                <a:ea typeface="Open Sans"/>
                <a:cs typeface="Open Sans"/>
                <a:sym typeface="Open Sans"/>
              </a:rPr>
              <a:t> (Pays de la Loire), </a:t>
            </a:r>
            <a:r>
              <a:rPr lang="en-US" sz="1500" u="sng">
                <a:solidFill>
                  <a:srgbClr val="212529"/>
                </a:solidFill>
                <a:latin typeface="Open Sans"/>
                <a:ea typeface="Open Sans"/>
                <a:cs typeface="Open Sans"/>
                <a:sym typeface="Open Sans"/>
              </a:rPr>
              <a:t>Institut Agro Rennes-Angers</a:t>
            </a:r>
            <a:r>
              <a:rPr lang="en-US" sz="1500">
                <a:solidFill>
                  <a:srgbClr val="212529"/>
                </a:solidFill>
                <a:latin typeface="Open Sans"/>
                <a:ea typeface="Open Sans"/>
                <a:cs typeface="Open Sans"/>
                <a:sym typeface="Open Sans"/>
              </a:rPr>
              <a:t> (49)</a:t>
            </a:r>
            <a:endParaRPr sz="1500" b="0" i="0" u="none" strike="noStrike" cap="none">
              <a:solidFill>
                <a:srgbClr val="000000"/>
              </a:solidFill>
              <a:latin typeface="Arial"/>
              <a:ea typeface="Arial"/>
              <a:cs typeface="Arial"/>
              <a:sym typeface="Arial"/>
            </a:endParaRPr>
          </a:p>
        </p:txBody>
      </p:sp>
      <p:pic>
        <p:nvPicPr>
          <p:cNvPr id="619" name="Google Shape;619;p18"/>
          <p:cNvPicPr preferRelativeResize="0"/>
          <p:nvPr/>
        </p:nvPicPr>
        <p:blipFill rotWithShape="1">
          <a:blip r:embed="rId7">
            <a:alphaModFix/>
          </a:blip>
          <a:srcRect l="14351" t="15546" r="11519" b="10772"/>
          <a:stretch/>
        </p:blipFill>
        <p:spPr>
          <a:xfrm>
            <a:off x="869725" y="1164075"/>
            <a:ext cx="2408275" cy="2159150"/>
          </a:xfrm>
          <a:prstGeom prst="rect">
            <a:avLst/>
          </a:prstGeom>
          <a:noFill/>
          <a:ln>
            <a:noFill/>
          </a:ln>
        </p:spPr>
      </p:pic>
      <p:sp>
        <p:nvSpPr>
          <p:cNvPr id="620" name="Google Shape;620;p18"/>
          <p:cNvSpPr txBox="1"/>
          <p:nvPr/>
        </p:nvSpPr>
        <p:spPr>
          <a:xfrm>
            <a:off x="1349060" y="3168600"/>
            <a:ext cx="14496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1">
                <a:solidFill>
                  <a:srgbClr val="252525"/>
                </a:solidFill>
              </a:rPr>
              <a:t>Crédit photo : Valhor</a:t>
            </a:r>
            <a:endParaRPr sz="900" b="1" i="0" u="none" strike="noStrike" cap="none">
              <a:solidFill>
                <a:srgbClr val="000000"/>
              </a:solidFill>
              <a:latin typeface="Arial"/>
              <a:ea typeface="Arial"/>
              <a:cs typeface="Arial"/>
              <a:sym typeface="Arial"/>
            </a:endParaRPr>
          </a:p>
        </p:txBody>
      </p:sp>
      <p:sp>
        <p:nvSpPr>
          <p:cNvPr id="621" name="Google Shape;621;p18"/>
          <p:cNvSpPr txBox="1"/>
          <p:nvPr/>
        </p:nvSpPr>
        <p:spPr>
          <a:xfrm>
            <a:off x="0" y="4824250"/>
            <a:ext cx="75405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SzPts val="800"/>
              <a:buFont typeface="Arial"/>
              <a:buNone/>
            </a:pPr>
            <a:r>
              <a:rPr lang="en-US" sz="800">
                <a:solidFill>
                  <a:srgbClr val="252525"/>
                </a:solidFill>
              </a:rPr>
              <a:t>Sources : Le Lien Horticole, 28 décembre 2023</a:t>
            </a:r>
            <a:endParaRPr sz="800">
              <a:solidFill>
                <a:srgbClr val="252525"/>
              </a:solidFill>
            </a:endParaRPr>
          </a:p>
        </p:txBody>
      </p:sp>
      <p:sp>
        <p:nvSpPr>
          <p:cNvPr id="622" name="Google Shape;622;p18"/>
          <p:cNvSpPr txBox="1"/>
          <p:nvPr/>
        </p:nvSpPr>
        <p:spPr>
          <a:xfrm>
            <a:off x="8734175" y="4789000"/>
            <a:ext cx="409800" cy="35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Signika"/>
                <a:ea typeface="Signika"/>
                <a:cs typeface="Signika"/>
                <a:sym typeface="Signika"/>
              </a:rPr>
              <a:t>18</a:t>
            </a:r>
            <a:endParaRPr sz="1200">
              <a:latin typeface="Signika"/>
              <a:ea typeface="Signika"/>
              <a:cs typeface="Signika"/>
              <a:sym typeface="Signika"/>
            </a:endParaRPr>
          </a:p>
        </p:txBody>
      </p:sp>
      <p:pic>
        <p:nvPicPr>
          <p:cNvPr id="3" name="Audio 2">
            <a:hlinkClick r:id="" action="ppaction://media"/>
            <a:extLst>
              <a:ext uri="{FF2B5EF4-FFF2-40B4-BE49-F238E27FC236}">
                <a16:creationId xmlns:a16="http://schemas.microsoft.com/office/drawing/2014/main" id="{67CCAFBF-2EC9-4D70-60B8-51EEED17DEB4}"/>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41808"/>
    </mc:Choice>
    <mc:Fallback>
      <p:transition spd="slow" advTm="41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2"/>
          <p:cNvSpPr txBox="1"/>
          <p:nvPr/>
        </p:nvSpPr>
        <p:spPr>
          <a:xfrm>
            <a:off x="4641300" y="755850"/>
            <a:ext cx="3389100" cy="572700"/>
          </a:xfrm>
          <a:prstGeom prst="rect">
            <a:avLst/>
          </a:prstGeom>
          <a:solidFill>
            <a:srgbClr val="CCECCA"/>
          </a:solidFill>
          <a:ln w="9525" cap="flat" cmpd="sng">
            <a:solidFill>
              <a:srgbClr val="D3EDD1"/>
            </a:solidFill>
            <a:prstDash val="solid"/>
            <a:round/>
            <a:headEnd type="none" w="sm" len="sm"/>
            <a:tailEnd type="none" w="sm" len="sm"/>
          </a:ln>
        </p:spPr>
        <p:txBody>
          <a:bodyPr spcFirstLastPara="1" wrap="square" lIns="91425" tIns="91425" rIns="91425" bIns="91425" anchor="ctr" anchorCtr="0">
            <a:noAutofit/>
          </a:bodyPr>
          <a:lstStyle/>
          <a:p>
            <a:pPr marL="171450" marR="0" lvl="0" indent="-171450" algn="l" rtl="0">
              <a:lnSpc>
                <a:spcPct val="100000"/>
              </a:lnSpc>
              <a:spcBef>
                <a:spcPts val="0"/>
              </a:spcBef>
              <a:spcAft>
                <a:spcPts val="0"/>
              </a:spcAft>
              <a:buClr>
                <a:schemeClr val="dk2"/>
              </a:buClr>
              <a:buSzPts val="1200"/>
              <a:buFont typeface="Signika"/>
              <a:buChar char="-"/>
            </a:pPr>
            <a:r>
              <a:rPr lang="en-US" sz="1200">
                <a:solidFill>
                  <a:schemeClr val="dk2"/>
                </a:solidFill>
                <a:latin typeface="Signika"/>
                <a:ea typeface="Signika"/>
                <a:cs typeface="Signika"/>
                <a:sym typeface="Signika"/>
              </a:rPr>
              <a:t>Des aromates cultivés dans les supermarchés </a:t>
            </a:r>
            <a:endParaRPr sz="1200">
              <a:solidFill>
                <a:schemeClr val="dk2"/>
              </a:solidFill>
              <a:latin typeface="Signika"/>
              <a:ea typeface="Signika"/>
              <a:cs typeface="Signika"/>
              <a:sym typeface="Signika"/>
            </a:endParaRPr>
          </a:p>
          <a:p>
            <a:pPr marL="171450" marR="0" lvl="0" indent="-171450" algn="l" rtl="0">
              <a:lnSpc>
                <a:spcPct val="100000"/>
              </a:lnSpc>
              <a:spcBef>
                <a:spcPts val="0"/>
              </a:spcBef>
              <a:spcAft>
                <a:spcPts val="0"/>
              </a:spcAft>
              <a:buClr>
                <a:schemeClr val="dk2"/>
              </a:buClr>
              <a:buSzPts val="1200"/>
              <a:buFont typeface="Signika"/>
              <a:buChar char="-"/>
            </a:pPr>
            <a:r>
              <a:rPr lang="en-US" sz="1200">
                <a:solidFill>
                  <a:schemeClr val="dk2"/>
                </a:solidFill>
                <a:latin typeface="Signika"/>
                <a:ea typeface="Signika"/>
                <a:cs typeface="Signika"/>
                <a:sym typeface="Signika"/>
              </a:rPr>
              <a:t>Trap Eye™, la lutte biologique connectée</a:t>
            </a:r>
            <a:endParaRPr sz="1200">
              <a:solidFill>
                <a:schemeClr val="dk2"/>
              </a:solidFill>
              <a:latin typeface="Signika"/>
              <a:ea typeface="Signika"/>
              <a:cs typeface="Signika"/>
              <a:sym typeface="Signika"/>
            </a:endParaRPr>
          </a:p>
        </p:txBody>
      </p:sp>
      <p:sp>
        <p:nvSpPr>
          <p:cNvPr id="363" name="Google Shape;363;p2"/>
          <p:cNvSpPr txBox="1"/>
          <p:nvPr/>
        </p:nvSpPr>
        <p:spPr>
          <a:xfrm>
            <a:off x="-1843" y="89127"/>
            <a:ext cx="9143333" cy="572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3000"/>
              <a:buFont typeface="Signika SemiBold"/>
              <a:buNone/>
            </a:pPr>
            <a:r>
              <a:rPr lang="en-US" sz="2800" b="1" i="0" u="none" strike="noStrike" cap="none">
                <a:solidFill>
                  <a:srgbClr val="003100"/>
                </a:solidFill>
                <a:latin typeface="Signika SemiBold"/>
                <a:ea typeface="Signika SemiBold"/>
                <a:cs typeface="Signika SemiBold"/>
                <a:sym typeface="Signika SemiBold"/>
              </a:rPr>
              <a:t>ORDRE DU JOUR</a:t>
            </a:r>
            <a:endParaRPr sz="2800" b="1" i="0" u="none" strike="noStrike" cap="none">
              <a:solidFill>
                <a:schemeClr val="dk1"/>
              </a:solidFill>
              <a:latin typeface="Signika SemiBold"/>
              <a:ea typeface="Signika SemiBold"/>
              <a:cs typeface="Signika SemiBold"/>
              <a:sym typeface="Signika SemiBold"/>
            </a:endParaRPr>
          </a:p>
        </p:txBody>
      </p:sp>
      <p:sp>
        <p:nvSpPr>
          <p:cNvPr id="364" name="Google Shape;364;p2"/>
          <p:cNvSpPr txBox="1"/>
          <p:nvPr/>
        </p:nvSpPr>
        <p:spPr>
          <a:xfrm>
            <a:off x="4641300" y="1389525"/>
            <a:ext cx="3389100" cy="661800"/>
          </a:xfrm>
          <a:prstGeom prst="rect">
            <a:avLst/>
          </a:prstGeom>
          <a:solidFill>
            <a:srgbClr val="CCECCA"/>
          </a:solidFill>
          <a:ln w="9525" cap="flat" cmpd="sng">
            <a:solidFill>
              <a:srgbClr val="D3EDD1"/>
            </a:solidFill>
            <a:prstDash val="solid"/>
            <a:round/>
            <a:headEnd type="none" w="sm" len="sm"/>
            <a:tailEnd type="none" w="sm" len="sm"/>
          </a:ln>
        </p:spPr>
        <p:txBody>
          <a:bodyPr spcFirstLastPara="1" wrap="square" lIns="91425" tIns="91425" rIns="91425" bIns="91425" anchor="ctr" anchorCtr="0">
            <a:noAutofit/>
          </a:bodyPr>
          <a:lstStyle/>
          <a:p>
            <a:pPr marL="171450" marR="0" lvl="0" indent="-171450" algn="l" rtl="0">
              <a:lnSpc>
                <a:spcPct val="100000"/>
              </a:lnSpc>
              <a:spcBef>
                <a:spcPts val="0"/>
              </a:spcBef>
              <a:spcAft>
                <a:spcPts val="0"/>
              </a:spcAft>
              <a:buClr>
                <a:srgbClr val="003100"/>
              </a:buClr>
              <a:buSzPts val="1200"/>
              <a:buFont typeface="Signika"/>
              <a:buChar char="-"/>
            </a:pPr>
            <a:r>
              <a:rPr lang="en-US" sz="1200">
                <a:solidFill>
                  <a:srgbClr val="003100"/>
                </a:solidFill>
                <a:latin typeface="Signika"/>
                <a:ea typeface="Signika"/>
                <a:cs typeface="Signika"/>
                <a:sym typeface="Signika"/>
              </a:rPr>
              <a:t>L’avocat affecté par la crise en mer rouge</a:t>
            </a:r>
            <a:endParaRPr sz="1200">
              <a:solidFill>
                <a:srgbClr val="003100"/>
              </a:solidFill>
              <a:latin typeface="Signika"/>
              <a:ea typeface="Signika"/>
              <a:cs typeface="Signika"/>
              <a:sym typeface="Signika"/>
            </a:endParaRPr>
          </a:p>
          <a:p>
            <a:pPr marL="171450" marR="0" lvl="0" indent="-171450" algn="l" rtl="0">
              <a:lnSpc>
                <a:spcPct val="100000"/>
              </a:lnSpc>
              <a:spcBef>
                <a:spcPts val="0"/>
              </a:spcBef>
              <a:spcAft>
                <a:spcPts val="0"/>
              </a:spcAft>
              <a:buClr>
                <a:srgbClr val="003100"/>
              </a:buClr>
              <a:buSzPts val="1200"/>
              <a:buFont typeface="Signika"/>
              <a:buChar char="-"/>
            </a:pPr>
            <a:r>
              <a:rPr lang="en-US" sz="1200">
                <a:solidFill>
                  <a:srgbClr val="003100"/>
                </a:solidFill>
                <a:latin typeface="Signika"/>
                <a:ea typeface="Signika"/>
                <a:cs typeface="Signika"/>
                <a:sym typeface="Signika"/>
              </a:rPr>
              <a:t>Deuxième épisode des manifestations des agriculteurs en France ?</a:t>
            </a:r>
            <a:endParaRPr sz="1200">
              <a:solidFill>
                <a:srgbClr val="003100"/>
              </a:solidFill>
              <a:latin typeface="Signika"/>
              <a:ea typeface="Signika"/>
              <a:cs typeface="Signika"/>
              <a:sym typeface="Signika"/>
            </a:endParaRPr>
          </a:p>
        </p:txBody>
      </p:sp>
      <p:sp>
        <p:nvSpPr>
          <p:cNvPr id="365" name="Google Shape;365;p2"/>
          <p:cNvSpPr txBox="1"/>
          <p:nvPr/>
        </p:nvSpPr>
        <p:spPr>
          <a:xfrm>
            <a:off x="4641300" y="2119275"/>
            <a:ext cx="3389100" cy="500400"/>
          </a:xfrm>
          <a:prstGeom prst="rect">
            <a:avLst/>
          </a:prstGeom>
          <a:solidFill>
            <a:srgbClr val="CCECCA"/>
          </a:solidFill>
          <a:ln w="9525" cap="flat" cmpd="sng">
            <a:solidFill>
              <a:srgbClr val="D3EDD1"/>
            </a:solidFill>
            <a:prstDash val="solid"/>
            <a:round/>
            <a:headEnd type="none" w="sm" len="sm"/>
            <a:tailEnd type="none" w="sm" len="sm"/>
          </a:ln>
        </p:spPr>
        <p:txBody>
          <a:bodyPr spcFirstLastPara="1" wrap="square" lIns="91425" tIns="91425" rIns="91425" bIns="91425" anchor="ctr" anchorCtr="0">
            <a:noAutofit/>
          </a:bodyPr>
          <a:lstStyle/>
          <a:p>
            <a:pPr marL="171450" marR="0" lvl="0" indent="-171450" algn="l" rtl="0">
              <a:lnSpc>
                <a:spcPct val="100000"/>
              </a:lnSpc>
              <a:spcBef>
                <a:spcPts val="0"/>
              </a:spcBef>
              <a:spcAft>
                <a:spcPts val="0"/>
              </a:spcAft>
              <a:buClr>
                <a:srgbClr val="000000"/>
              </a:buClr>
              <a:buSzPts val="1200"/>
              <a:buFont typeface="Signika"/>
              <a:buChar char="-"/>
            </a:pPr>
            <a:r>
              <a:rPr lang="en-US" sz="1200">
                <a:latin typeface="Signika"/>
                <a:ea typeface="Signika"/>
                <a:cs typeface="Signika"/>
                <a:sym typeface="Signika"/>
              </a:rPr>
              <a:t>Des fêtes de fin d’année sans truffe</a:t>
            </a:r>
            <a:endParaRPr sz="1200">
              <a:latin typeface="Signika"/>
              <a:ea typeface="Signika"/>
              <a:cs typeface="Signika"/>
              <a:sym typeface="Signika"/>
            </a:endParaRPr>
          </a:p>
          <a:p>
            <a:pPr marL="171450" marR="0" lvl="0" indent="-171450" algn="l" rtl="0">
              <a:lnSpc>
                <a:spcPct val="100000"/>
              </a:lnSpc>
              <a:spcBef>
                <a:spcPts val="0"/>
              </a:spcBef>
              <a:spcAft>
                <a:spcPts val="0"/>
              </a:spcAft>
              <a:buSzPts val="1200"/>
              <a:buFont typeface="Signika"/>
              <a:buChar char="-"/>
            </a:pPr>
            <a:r>
              <a:rPr lang="en-US" sz="1200">
                <a:latin typeface="Signika"/>
                <a:ea typeface="Signika"/>
                <a:cs typeface="Signika"/>
                <a:sym typeface="Signika"/>
              </a:rPr>
              <a:t>Les plantes à paillettes, c’est pas si chouette</a:t>
            </a:r>
            <a:endParaRPr sz="1200">
              <a:latin typeface="Signika"/>
              <a:ea typeface="Signika"/>
              <a:cs typeface="Signika"/>
              <a:sym typeface="Signika"/>
            </a:endParaRPr>
          </a:p>
        </p:txBody>
      </p:sp>
      <p:sp>
        <p:nvSpPr>
          <p:cNvPr id="366" name="Google Shape;366;p2"/>
          <p:cNvSpPr txBox="1"/>
          <p:nvPr/>
        </p:nvSpPr>
        <p:spPr>
          <a:xfrm>
            <a:off x="4641300" y="2687613"/>
            <a:ext cx="3389100" cy="741000"/>
          </a:xfrm>
          <a:prstGeom prst="rect">
            <a:avLst/>
          </a:prstGeom>
          <a:solidFill>
            <a:srgbClr val="CCECCA"/>
          </a:solidFill>
          <a:ln w="9525" cap="flat" cmpd="sng">
            <a:solidFill>
              <a:srgbClr val="D3EDD1"/>
            </a:solidFill>
            <a:prstDash val="solid"/>
            <a:round/>
            <a:headEnd type="none" w="sm" len="sm"/>
            <a:tailEnd type="none" w="sm" len="sm"/>
          </a:ln>
        </p:spPr>
        <p:txBody>
          <a:bodyPr spcFirstLastPara="1" wrap="square" lIns="91425" tIns="91425" rIns="91425" bIns="91425" anchor="ctr" anchorCtr="0">
            <a:noAutofit/>
          </a:bodyPr>
          <a:lstStyle/>
          <a:p>
            <a:pPr marL="171450" marR="0" lvl="0" indent="-171450" algn="l" rtl="0">
              <a:lnSpc>
                <a:spcPct val="100000"/>
              </a:lnSpc>
              <a:spcBef>
                <a:spcPts val="0"/>
              </a:spcBef>
              <a:spcAft>
                <a:spcPts val="0"/>
              </a:spcAft>
              <a:buClr>
                <a:schemeClr val="dk2"/>
              </a:buClr>
              <a:buSzPts val="1200"/>
              <a:buFont typeface="Signika"/>
              <a:buChar char="-"/>
            </a:pPr>
            <a:r>
              <a:rPr lang="en-US" sz="1200">
                <a:solidFill>
                  <a:schemeClr val="dk2"/>
                </a:solidFill>
                <a:latin typeface="Signika"/>
                <a:ea typeface="Signika"/>
                <a:cs typeface="Signika"/>
                <a:sym typeface="Signika"/>
              </a:rPr>
              <a:t>Partenariat entre Lidl et le CIRAD  pour une banane durable</a:t>
            </a:r>
            <a:endParaRPr sz="1200">
              <a:solidFill>
                <a:schemeClr val="dk2"/>
              </a:solidFill>
              <a:latin typeface="Signika"/>
              <a:ea typeface="Signika"/>
              <a:cs typeface="Signika"/>
              <a:sym typeface="Signika"/>
            </a:endParaRPr>
          </a:p>
          <a:p>
            <a:pPr marL="171450" marR="0" lvl="0" indent="-171450" algn="l" rtl="0">
              <a:lnSpc>
                <a:spcPct val="100000"/>
              </a:lnSpc>
              <a:spcBef>
                <a:spcPts val="0"/>
              </a:spcBef>
              <a:spcAft>
                <a:spcPts val="0"/>
              </a:spcAft>
              <a:buClr>
                <a:schemeClr val="dk2"/>
              </a:buClr>
              <a:buSzPts val="1200"/>
              <a:buFont typeface="Signika"/>
              <a:buChar char="-"/>
            </a:pPr>
            <a:r>
              <a:rPr lang="en-US" sz="1200">
                <a:solidFill>
                  <a:schemeClr val="dk2"/>
                </a:solidFill>
                <a:latin typeface="Signika"/>
                <a:ea typeface="Signika"/>
                <a:cs typeface="Signika"/>
                <a:sym typeface="Signika"/>
              </a:rPr>
              <a:t>Supplément de 5M d'euros au fonds d’urgence pour les agriculteurs des Hauts-de-France.</a:t>
            </a:r>
            <a:endParaRPr sz="1200" strike="sngStrike">
              <a:solidFill>
                <a:schemeClr val="dk2"/>
              </a:solidFill>
              <a:latin typeface="Signika"/>
              <a:ea typeface="Signika"/>
              <a:cs typeface="Signika"/>
              <a:sym typeface="Signika"/>
            </a:endParaRPr>
          </a:p>
        </p:txBody>
      </p:sp>
      <p:sp>
        <p:nvSpPr>
          <p:cNvPr id="367" name="Google Shape;367;p2"/>
          <p:cNvSpPr txBox="1"/>
          <p:nvPr/>
        </p:nvSpPr>
        <p:spPr>
          <a:xfrm>
            <a:off x="4641300" y="3508925"/>
            <a:ext cx="3389100" cy="318300"/>
          </a:xfrm>
          <a:prstGeom prst="rect">
            <a:avLst/>
          </a:prstGeom>
          <a:solidFill>
            <a:srgbClr val="CCECCA"/>
          </a:solidFill>
          <a:ln w="9525" cap="flat" cmpd="sng">
            <a:solidFill>
              <a:srgbClr val="D3EDD1"/>
            </a:solidFill>
            <a:prstDash val="solid"/>
            <a:round/>
            <a:headEnd type="none" w="sm" len="sm"/>
            <a:tailEnd type="none" w="sm" len="sm"/>
          </a:ln>
        </p:spPr>
        <p:txBody>
          <a:bodyPr spcFirstLastPara="1" wrap="square" lIns="91425" tIns="91425" rIns="91425" bIns="91425" anchor="ctr" anchorCtr="0">
            <a:noAutofit/>
          </a:bodyPr>
          <a:lstStyle/>
          <a:p>
            <a:pPr marL="171450" marR="0" lvl="0" indent="-171450" algn="l" rtl="0">
              <a:lnSpc>
                <a:spcPct val="100000"/>
              </a:lnSpc>
              <a:spcBef>
                <a:spcPts val="0"/>
              </a:spcBef>
              <a:spcAft>
                <a:spcPts val="0"/>
              </a:spcAft>
              <a:buClr>
                <a:srgbClr val="000000"/>
              </a:buClr>
              <a:buSzPts val="1200"/>
              <a:buFont typeface="Calibri"/>
              <a:buChar char="-"/>
            </a:pPr>
            <a:r>
              <a:rPr lang="en-US" sz="1200">
                <a:solidFill>
                  <a:schemeClr val="dk2"/>
                </a:solidFill>
                <a:latin typeface="Signika"/>
                <a:ea typeface="Signika"/>
                <a:cs typeface="Signika"/>
                <a:sym typeface="Signika"/>
              </a:rPr>
              <a:t>L’amande française veut sa part du gâteau </a:t>
            </a:r>
            <a:endParaRPr sz="1200" b="0" i="0" u="none" strike="noStrike" cap="none">
              <a:solidFill>
                <a:srgbClr val="000000"/>
              </a:solidFill>
              <a:latin typeface="Signika"/>
              <a:ea typeface="Signika"/>
              <a:cs typeface="Signika"/>
              <a:sym typeface="Signika"/>
            </a:endParaRPr>
          </a:p>
        </p:txBody>
      </p:sp>
      <p:pic>
        <p:nvPicPr>
          <p:cNvPr id="368" name="Google Shape;368;p2" descr="Une ampoule"/>
          <p:cNvPicPr preferRelativeResize="0"/>
          <p:nvPr/>
        </p:nvPicPr>
        <p:blipFill rotWithShape="1">
          <a:blip r:embed="rId5">
            <a:alphaModFix/>
          </a:blip>
          <a:srcRect/>
          <a:stretch/>
        </p:blipFill>
        <p:spPr>
          <a:xfrm>
            <a:off x="1411935" y="728342"/>
            <a:ext cx="695592" cy="661920"/>
          </a:xfrm>
          <a:prstGeom prst="rect">
            <a:avLst/>
          </a:prstGeom>
          <a:noFill/>
          <a:ln>
            <a:noFill/>
          </a:ln>
        </p:spPr>
      </p:pic>
      <p:pic>
        <p:nvPicPr>
          <p:cNvPr id="369" name="Google Shape;369;p2" descr="Globe contour"/>
          <p:cNvPicPr preferRelativeResize="0"/>
          <p:nvPr/>
        </p:nvPicPr>
        <p:blipFill rotWithShape="1">
          <a:blip r:embed="rId6">
            <a:alphaModFix/>
          </a:blip>
          <a:srcRect/>
          <a:stretch/>
        </p:blipFill>
        <p:spPr>
          <a:xfrm>
            <a:off x="1562830" y="1488748"/>
            <a:ext cx="444188" cy="485239"/>
          </a:xfrm>
          <a:prstGeom prst="rect">
            <a:avLst/>
          </a:prstGeom>
          <a:noFill/>
          <a:ln>
            <a:noFill/>
          </a:ln>
        </p:spPr>
      </p:pic>
      <p:pic>
        <p:nvPicPr>
          <p:cNvPr id="370" name="Google Shape;370;p2" descr="Prêt avec un remplissage uni"/>
          <p:cNvPicPr preferRelativeResize="0"/>
          <p:nvPr/>
        </p:nvPicPr>
        <p:blipFill rotWithShape="1">
          <a:blip r:embed="rId7">
            <a:alphaModFix/>
          </a:blip>
          <a:srcRect/>
          <a:stretch/>
        </p:blipFill>
        <p:spPr>
          <a:xfrm>
            <a:off x="1512060" y="2117502"/>
            <a:ext cx="501337" cy="485239"/>
          </a:xfrm>
          <a:prstGeom prst="rect">
            <a:avLst/>
          </a:prstGeom>
          <a:noFill/>
          <a:ln>
            <a:noFill/>
          </a:ln>
        </p:spPr>
      </p:pic>
      <p:pic>
        <p:nvPicPr>
          <p:cNvPr id="371" name="Google Shape;371;p2" descr="Gestion avec un remplissage uni"/>
          <p:cNvPicPr preferRelativeResize="0"/>
          <p:nvPr/>
        </p:nvPicPr>
        <p:blipFill rotWithShape="1">
          <a:blip r:embed="rId8">
            <a:alphaModFix/>
          </a:blip>
          <a:srcRect/>
          <a:stretch/>
        </p:blipFill>
        <p:spPr>
          <a:xfrm>
            <a:off x="1454910" y="2648888"/>
            <a:ext cx="618589" cy="629590"/>
          </a:xfrm>
          <a:prstGeom prst="rect">
            <a:avLst/>
          </a:prstGeom>
          <a:noFill/>
          <a:ln>
            <a:noFill/>
          </a:ln>
        </p:spPr>
      </p:pic>
      <p:pic>
        <p:nvPicPr>
          <p:cNvPr id="372" name="Google Shape;372;p2" descr="Dossier ouvert avec un remplissage uni"/>
          <p:cNvPicPr preferRelativeResize="0"/>
          <p:nvPr/>
        </p:nvPicPr>
        <p:blipFill rotWithShape="1">
          <a:blip r:embed="rId9">
            <a:alphaModFix/>
          </a:blip>
          <a:srcRect/>
          <a:stretch/>
        </p:blipFill>
        <p:spPr>
          <a:xfrm>
            <a:off x="1520497" y="3437377"/>
            <a:ext cx="534205" cy="500533"/>
          </a:xfrm>
          <a:prstGeom prst="rect">
            <a:avLst/>
          </a:prstGeom>
          <a:noFill/>
          <a:ln>
            <a:noFill/>
          </a:ln>
        </p:spPr>
      </p:pic>
      <p:pic>
        <p:nvPicPr>
          <p:cNvPr id="373" name="Google Shape;373;p2" descr="Calendrier journalier contour"/>
          <p:cNvPicPr preferRelativeResize="0"/>
          <p:nvPr/>
        </p:nvPicPr>
        <p:blipFill rotWithShape="1">
          <a:blip r:embed="rId10">
            <a:alphaModFix/>
          </a:blip>
          <a:srcRect/>
          <a:stretch/>
        </p:blipFill>
        <p:spPr>
          <a:xfrm>
            <a:off x="1501059" y="4073211"/>
            <a:ext cx="573110" cy="576062"/>
          </a:xfrm>
          <a:prstGeom prst="rect">
            <a:avLst/>
          </a:prstGeom>
          <a:noFill/>
          <a:ln>
            <a:noFill/>
          </a:ln>
        </p:spPr>
      </p:pic>
      <p:sp>
        <p:nvSpPr>
          <p:cNvPr id="374" name="Google Shape;374;p2"/>
          <p:cNvSpPr/>
          <p:nvPr/>
        </p:nvSpPr>
        <p:spPr>
          <a:xfrm>
            <a:off x="2197366" y="4140383"/>
            <a:ext cx="2445300" cy="441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3100"/>
                </a:solidFill>
                <a:latin typeface="Signika SemiBold"/>
                <a:ea typeface="Signika SemiBold"/>
                <a:cs typeface="Signika SemiBold"/>
                <a:sym typeface="Signika SemiBold"/>
              </a:rPr>
              <a:t>AGENDA</a:t>
            </a:r>
            <a:endParaRPr sz="1400" b="0" i="0" u="none" strike="noStrike" cap="none">
              <a:solidFill>
                <a:srgbClr val="000000"/>
              </a:solidFill>
              <a:latin typeface="Arial"/>
              <a:ea typeface="Arial"/>
              <a:cs typeface="Arial"/>
              <a:sym typeface="Arial"/>
            </a:endParaRPr>
          </a:p>
        </p:txBody>
      </p:sp>
      <p:sp>
        <p:nvSpPr>
          <p:cNvPr id="375" name="Google Shape;375;p2"/>
          <p:cNvSpPr txBox="1"/>
          <p:nvPr/>
        </p:nvSpPr>
        <p:spPr>
          <a:xfrm>
            <a:off x="4641300" y="3907525"/>
            <a:ext cx="3389100" cy="1129500"/>
          </a:xfrm>
          <a:prstGeom prst="rect">
            <a:avLst/>
          </a:prstGeom>
          <a:solidFill>
            <a:srgbClr val="CCECCA"/>
          </a:solidFill>
          <a:ln w="9525" cap="flat" cmpd="sng">
            <a:solidFill>
              <a:srgbClr val="D3EDD1"/>
            </a:solidFill>
            <a:prstDash val="solid"/>
            <a:round/>
            <a:headEnd type="none" w="sm" len="sm"/>
            <a:tailEnd type="none" w="sm" len="sm"/>
          </a:ln>
        </p:spPr>
        <p:txBody>
          <a:bodyPr spcFirstLastPara="1" wrap="square" lIns="91425" tIns="91425" rIns="91425" bIns="91425" anchor="ctr" anchorCtr="0">
            <a:noAutofit/>
          </a:bodyPr>
          <a:lstStyle/>
          <a:p>
            <a:pPr marL="171450" marR="0" lvl="0" indent="-171450" algn="l" rtl="0">
              <a:lnSpc>
                <a:spcPct val="100000"/>
              </a:lnSpc>
              <a:spcBef>
                <a:spcPts val="0"/>
              </a:spcBef>
              <a:spcAft>
                <a:spcPts val="0"/>
              </a:spcAft>
              <a:buClr>
                <a:schemeClr val="dk2"/>
              </a:buClr>
              <a:buSzPts val="1200"/>
              <a:buFont typeface="Signika"/>
              <a:buChar char="-"/>
            </a:pPr>
            <a:r>
              <a:rPr lang="en-US" sz="1200">
                <a:solidFill>
                  <a:schemeClr val="dk2"/>
                </a:solidFill>
                <a:latin typeface="Signika"/>
                <a:ea typeface="Signika"/>
                <a:cs typeface="Signika"/>
                <a:sym typeface="Signika"/>
              </a:rPr>
              <a:t>Paysalia : Concours national de reconnaissance des végétaux</a:t>
            </a:r>
            <a:endParaRPr sz="1200">
              <a:solidFill>
                <a:schemeClr val="dk2"/>
              </a:solidFill>
              <a:latin typeface="Signika"/>
              <a:ea typeface="Signika"/>
              <a:cs typeface="Signika"/>
              <a:sym typeface="Signika"/>
            </a:endParaRPr>
          </a:p>
          <a:p>
            <a:pPr marL="171450" marR="0" lvl="0" indent="-171450" algn="l" rtl="0">
              <a:lnSpc>
                <a:spcPct val="100000"/>
              </a:lnSpc>
              <a:spcBef>
                <a:spcPts val="0"/>
              </a:spcBef>
              <a:spcAft>
                <a:spcPts val="0"/>
              </a:spcAft>
              <a:buClr>
                <a:schemeClr val="dk2"/>
              </a:buClr>
              <a:buSzPts val="1200"/>
              <a:buFont typeface="Signika"/>
              <a:buChar char="-"/>
            </a:pPr>
            <a:r>
              <a:rPr lang="en-US" sz="1200">
                <a:solidFill>
                  <a:schemeClr val="dk2"/>
                </a:solidFill>
                <a:latin typeface="Signika"/>
                <a:ea typeface="Signika"/>
                <a:cs typeface="Signika"/>
                <a:sym typeface="Signika"/>
              </a:rPr>
              <a:t>SIVAL : “l’avenir des productions végétales commence ici”</a:t>
            </a:r>
            <a:endParaRPr sz="1200">
              <a:solidFill>
                <a:schemeClr val="dk2"/>
              </a:solidFill>
              <a:latin typeface="Signika"/>
              <a:ea typeface="Signika"/>
              <a:cs typeface="Signika"/>
              <a:sym typeface="Signika"/>
            </a:endParaRPr>
          </a:p>
          <a:p>
            <a:pPr marL="171450" marR="0" lvl="0" indent="-171450" algn="l" rtl="0">
              <a:lnSpc>
                <a:spcPct val="100000"/>
              </a:lnSpc>
              <a:spcBef>
                <a:spcPts val="0"/>
              </a:spcBef>
              <a:spcAft>
                <a:spcPts val="0"/>
              </a:spcAft>
              <a:buClr>
                <a:schemeClr val="dk2"/>
              </a:buClr>
              <a:buSzPts val="1200"/>
              <a:buFont typeface="Signika"/>
              <a:buChar char="-"/>
            </a:pPr>
            <a:r>
              <a:rPr lang="en-US" sz="1200">
                <a:solidFill>
                  <a:schemeClr val="dk2"/>
                </a:solidFill>
                <a:latin typeface="Signika"/>
                <a:ea typeface="Signika"/>
                <a:cs typeface="Signika"/>
                <a:sym typeface="Signika"/>
              </a:rPr>
              <a:t>CHOOSE FRANCE : le pavillon français à IPM Essen</a:t>
            </a:r>
            <a:endParaRPr sz="1200">
              <a:solidFill>
                <a:schemeClr val="dk2"/>
              </a:solidFill>
              <a:latin typeface="Signika"/>
              <a:ea typeface="Signika"/>
              <a:cs typeface="Signika"/>
              <a:sym typeface="Signika"/>
            </a:endParaRPr>
          </a:p>
        </p:txBody>
      </p:sp>
      <p:sp>
        <p:nvSpPr>
          <p:cNvPr id="376" name="Google Shape;376;p2"/>
          <p:cNvSpPr/>
          <p:nvPr/>
        </p:nvSpPr>
        <p:spPr>
          <a:xfrm>
            <a:off x="2197365" y="2876645"/>
            <a:ext cx="2445300" cy="441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3100"/>
                </a:solidFill>
                <a:latin typeface="Signika SemiBold"/>
                <a:ea typeface="Signika SemiBold"/>
                <a:cs typeface="Signika SemiBold"/>
                <a:sym typeface="Signika SemiBold"/>
              </a:rPr>
              <a:t>ORGANISATION ET ACTEURS</a:t>
            </a:r>
            <a:endParaRPr sz="1400" b="0" i="0" u="none" strike="noStrike" cap="none">
              <a:solidFill>
                <a:srgbClr val="000000"/>
              </a:solidFill>
              <a:latin typeface="Arial"/>
              <a:ea typeface="Arial"/>
              <a:cs typeface="Arial"/>
              <a:sym typeface="Arial"/>
            </a:endParaRPr>
          </a:p>
        </p:txBody>
      </p:sp>
      <p:sp>
        <p:nvSpPr>
          <p:cNvPr id="377" name="Google Shape;377;p2"/>
          <p:cNvSpPr/>
          <p:nvPr/>
        </p:nvSpPr>
        <p:spPr>
          <a:xfrm>
            <a:off x="2197365" y="2199312"/>
            <a:ext cx="2445300" cy="441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3100"/>
                </a:solidFill>
                <a:latin typeface="Signika SemiBold"/>
                <a:ea typeface="Signika SemiBold"/>
                <a:cs typeface="Signika SemiBold"/>
                <a:sym typeface="Signika SemiBold"/>
              </a:rPr>
              <a:t>COMMERCE</a:t>
            </a:r>
            <a:endParaRPr sz="1400" b="0" i="0" u="none" strike="noStrike" cap="none">
              <a:solidFill>
                <a:srgbClr val="000000"/>
              </a:solidFill>
              <a:latin typeface="Arial"/>
              <a:ea typeface="Arial"/>
              <a:cs typeface="Arial"/>
              <a:sym typeface="Arial"/>
            </a:endParaRPr>
          </a:p>
        </p:txBody>
      </p:sp>
      <p:sp>
        <p:nvSpPr>
          <p:cNvPr id="378" name="Google Shape;378;p2"/>
          <p:cNvSpPr/>
          <p:nvPr/>
        </p:nvSpPr>
        <p:spPr>
          <a:xfrm>
            <a:off x="2197365" y="1532561"/>
            <a:ext cx="2445300" cy="441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3100"/>
                </a:solidFill>
                <a:latin typeface="Signika SemiBold"/>
                <a:ea typeface="Signika SemiBold"/>
                <a:cs typeface="Signika SemiBold"/>
                <a:sym typeface="Signika SemiBold"/>
              </a:rPr>
              <a:t>INTERNATIONAL</a:t>
            </a:r>
            <a:endParaRPr sz="1400" b="0" i="0" u="none" strike="noStrike" cap="none">
              <a:solidFill>
                <a:srgbClr val="000000"/>
              </a:solidFill>
              <a:latin typeface="Arial"/>
              <a:ea typeface="Arial"/>
              <a:cs typeface="Arial"/>
              <a:sym typeface="Arial"/>
            </a:endParaRPr>
          </a:p>
        </p:txBody>
      </p:sp>
      <p:sp>
        <p:nvSpPr>
          <p:cNvPr id="379" name="Google Shape;379;p2"/>
          <p:cNvSpPr/>
          <p:nvPr/>
        </p:nvSpPr>
        <p:spPr>
          <a:xfrm>
            <a:off x="2197365" y="844645"/>
            <a:ext cx="2445300" cy="441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3100"/>
                </a:solidFill>
                <a:latin typeface="Signika SemiBold"/>
                <a:ea typeface="Signika SemiBold"/>
                <a:cs typeface="Signika SemiBold"/>
                <a:sym typeface="Signika SemiBold"/>
              </a:rPr>
              <a:t>INNOVATION</a:t>
            </a:r>
            <a:endParaRPr sz="1400" b="0" i="0" u="none" strike="noStrike" cap="none">
              <a:solidFill>
                <a:srgbClr val="000000"/>
              </a:solidFill>
              <a:latin typeface="Arial"/>
              <a:ea typeface="Arial"/>
              <a:cs typeface="Arial"/>
              <a:sym typeface="Arial"/>
            </a:endParaRPr>
          </a:p>
        </p:txBody>
      </p:sp>
      <p:sp>
        <p:nvSpPr>
          <p:cNvPr id="380" name="Google Shape;380;p2"/>
          <p:cNvSpPr/>
          <p:nvPr/>
        </p:nvSpPr>
        <p:spPr>
          <a:xfrm>
            <a:off x="2197366" y="3490480"/>
            <a:ext cx="2445300" cy="441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3100"/>
                </a:solidFill>
                <a:latin typeface="Signika SemiBold"/>
                <a:ea typeface="Signika SemiBold"/>
                <a:cs typeface="Signika SemiBold"/>
                <a:sym typeface="Signika SemiBold"/>
              </a:rPr>
              <a:t>DOSSIER</a:t>
            </a:r>
            <a:endParaRPr sz="1400" b="0" i="0" u="none" strike="noStrike" cap="none">
              <a:solidFill>
                <a:srgbClr val="000000"/>
              </a:solidFill>
              <a:latin typeface="Arial"/>
              <a:ea typeface="Arial"/>
              <a:cs typeface="Arial"/>
              <a:sym typeface="Arial"/>
            </a:endParaRPr>
          </a:p>
        </p:txBody>
      </p:sp>
      <p:sp>
        <p:nvSpPr>
          <p:cNvPr id="381" name="Google Shape;381;p2"/>
          <p:cNvSpPr txBox="1"/>
          <p:nvPr/>
        </p:nvSpPr>
        <p:spPr>
          <a:xfrm>
            <a:off x="8734175" y="4789000"/>
            <a:ext cx="409800" cy="35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Signika"/>
                <a:ea typeface="Signika"/>
                <a:cs typeface="Signika"/>
                <a:sym typeface="Signika"/>
              </a:rPr>
              <a:t>1</a:t>
            </a:r>
            <a:endParaRPr sz="1200">
              <a:latin typeface="Signika"/>
              <a:ea typeface="Signika"/>
              <a:cs typeface="Signika"/>
              <a:sym typeface="Signika"/>
            </a:endParaRPr>
          </a:p>
        </p:txBody>
      </p:sp>
      <p:pic>
        <p:nvPicPr>
          <p:cNvPr id="8" name="Audio 7">
            <a:hlinkClick r:id="" action="ppaction://media"/>
            <a:extLst>
              <a:ext uri="{FF2B5EF4-FFF2-40B4-BE49-F238E27FC236}">
                <a16:creationId xmlns:a16="http://schemas.microsoft.com/office/drawing/2014/main" id="{9C2247BC-853D-4594-9A79-6B95917561C1}"/>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9016"/>
    </mc:Choice>
    <mc:Fallback>
      <p:transition spd="slow" advTm="39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g2ae1e38b0bf_3_64"/>
          <p:cNvSpPr txBox="1">
            <a:spLocks noGrp="1"/>
          </p:cNvSpPr>
          <p:nvPr>
            <p:ph type="title"/>
          </p:nvPr>
        </p:nvSpPr>
        <p:spPr>
          <a:xfrm>
            <a:off x="141600" y="178000"/>
            <a:ext cx="90792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000"/>
              <a:buNone/>
            </a:pPr>
            <a:r>
              <a:rPr lang="en-US">
                <a:solidFill>
                  <a:schemeClr val="dk2"/>
                </a:solidFill>
              </a:rPr>
              <a:t>Le SIVAL </a:t>
            </a:r>
            <a:r>
              <a:rPr lang="en-US" sz="2400">
                <a:solidFill>
                  <a:schemeClr val="dk2"/>
                </a:solidFill>
              </a:rPr>
              <a:t>“l’avenir des productions végétales commence ici”</a:t>
            </a:r>
            <a:r>
              <a:rPr lang="en-US">
                <a:solidFill>
                  <a:schemeClr val="dk2"/>
                </a:solidFill>
              </a:rPr>
              <a:t>   </a:t>
            </a:r>
            <a:endParaRPr>
              <a:solidFill>
                <a:schemeClr val="dk2"/>
              </a:solidFill>
            </a:endParaRPr>
          </a:p>
        </p:txBody>
      </p:sp>
      <p:sp>
        <p:nvSpPr>
          <p:cNvPr id="628" name="Google Shape;628;g2ae1e38b0bf_3_64"/>
          <p:cNvSpPr txBox="1"/>
          <p:nvPr/>
        </p:nvSpPr>
        <p:spPr>
          <a:xfrm>
            <a:off x="3546618" y="892908"/>
            <a:ext cx="3845700" cy="4464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2300"/>
              <a:buFont typeface="Arial"/>
              <a:buNone/>
            </a:pPr>
            <a:r>
              <a:rPr lang="en-US" sz="2300" b="1">
                <a:solidFill>
                  <a:schemeClr val="dk2"/>
                </a:solidFill>
                <a:latin typeface="Signika"/>
                <a:ea typeface="Signika"/>
                <a:cs typeface="Signika"/>
                <a:sym typeface="Signika"/>
              </a:rPr>
              <a:t>37</a:t>
            </a:r>
            <a:r>
              <a:rPr lang="en-US" sz="2300" b="1" i="0" u="none" strike="noStrike" cap="none">
                <a:solidFill>
                  <a:schemeClr val="dk2"/>
                </a:solidFill>
                <a:latin typeface="Signika"/>
                <a:ea typeface="Signika"/>
                <a:cs typeface="Signika"/>
                <a:sym typeface="Signika"/>
              </a:rPr>
              <a:t>ème édition</a:t>
            </a:r>
            <a:endParaRPr sz="2100" b="0" i="0" u="none" strike="noStrike" cap="none">
              <a:solidFill>
                <a:schemeClr val="dk2"/>
              </a:solidFill>
              <a:latin typeface="Arial"/>
              <a:ea typeface="Arial"/>
              <a:cs typeface="Arial"/>
              <a:sym typeface="Arial"/>
            </a:endParaRPr>
          </a:p>
        </p:txBody>
      </p:sp>
      <p:cxnSp>
        <p:nvCxnSpPr>
          <p:cNvPr id="629" name="Google Shape;629;g2ae1e38b0bf_3_64"/>
          <p:cNvCxnSpPr/>
          <p:nvPr/>
        </p:nvCxnSpPr>
        <p:spPr>
          <a:xfrm rot="10800000" flipH="1">
            <a:off x="772679" y="928609"/>
            <a:ext cx="7496700" cy="28800"/>
          </a:xfrm>
          <a:prstGeom prst="straightConnector1">
            <a:avLst/>
          </a:prstGeom>
          <a:noFill/>
          <a:ln w="9525" cap="flat" cmpd="sng">
            <a:solidFill>
              <a:srgbClr val="7EB115"/>
            </a:solidFill>
            <a:prstDash val="solid"/>
            <a:round/>
            <a:headEnd type="none" w="sm" len="sm"/>
            <a:tailEnd type="none" w="sm" len="sm"/>
          </a:ln>
        </p:spPr>
      </p:cxnSp>
      <p:pic>
        <p:nvPicPr>
          <p:cNvPr id="630" name="Google Shape;630;g2ae1e38b0bf_3_64" descr="Calendrier journalier contour"/>
          <p:cNvPicPr preferRelativeResize="0"/>
          <p:nvPr/>
        </p:nvPicPr>
        <p:blipFill rotWithShape="1">
          <a:blip r:embed="rId5">
            <a:alphaModFix/>
          </a:blip>
          <a:srcRect/>
          <a:stretch/>
        </p:blipFill>
        <p:spPr>
          <a:xfrm>
            <a:off x="1323" y="-5037"/>
            <a:ext cx="595975" cy="590645"/>
          </a:xfrm>
          <a:prstGeom prst="rect">
            <a:avLst/>
          </a:prstGeom>
          <a:noFill/>
          <a:ln>
            <a:noFill/>
          </a:ln>
        </p:spPr>
      </p:pic>
      <p:sp>
        <p:nvSpPr>
          <p:cNvPr id="631" name="Google Shape;631;g2ae1e38b0bf_3_64"/>
          <p:cNvSpPr txBox="1"/>
          <p:nvPr/>
        </p:nvSpPr>
        <p:spPr>
          <a:xfrm>
            <a:off x="335400" y="1395100"/>
            <a:ext cx="5427600" cy="34401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500"/>
              <a:buFont typeface="Arial"/>
              <a:buNone/>
            </a:pPr>
            <a:r>
              <a:rPr lang="en-US" sz="1500" b="1" i="0" u="none" strike="noStrike" cap="none">
                <a:solidFill>
                  <a:srgbClr val="000000"/>
                </a:solidFill>
                <a:latin typeface="Arial"/>
                <a:ea typeface="Arial"/>
                <a:cs typeface="Arial"/>
                <a:sym typeface="Arial"/>
              </a:rPr>
              <a:t>        </a:t>
            </a:r>
            <a:r>
              <a:rPr lang="en-US" sz="1500" b="1"/>
              <a:t>du Mardi 16 janvier au Jeudi 18 janvier 2024</a:t>
            </a:r>
            <a:endParaRPr sz="1500" b="1"/>
          </a:p>
          <a:p>
            <a:pPr marL="0" marR="0" lvl="0" indent="0" algn="l" rtl="0">
              <a:lnSpc>
                <a:spcPct val="150000"/>
              </a:lnSpc>
              <a:spcBef>
                <a:spcPts val="0"/>
              </a:spcBef>
              <a:spcAft>
                <a:spcPts val="0"/>
              </a:spcAft>
              <a:buClr>
                <a:srgbClr val="000000"/>
              </a:buClr>
              <a:buSzPts val="1500"/>
              <a:buFont typeface="Arial"/>
              <a:buNone/>
            </a:pPr>
            <a:r>
              <a:rPr lang="en-US" sz="1500" b="1"/>
              <a:t>         Angers - Parc des Expositions</a:t>
            </a:r>
            <a:endParaRPr sz="1500" b="1"/>
          </a:p>
          <a:p>
            <a:pPr marL="457200" marR="0" lvl="0" indent="-323850" algn="l" rtl="0">
              <a:lnSpc>
                <a:spcPct val="150000"/>
              </a:lnSpc>
              <a:spcBef>
                <a:spcPts val="0"/>
              </a:spcBef>
              <a:spcAft>
                <a:spcPts val="0"/>
              </a:spcAft>
              <a:buClr>
                <a:srgbClr val="000000"/>
              </a:buClr>
              <a:buSzPts val="1500"/>
              <a:buFont typeface="Arial"/>
              <a:buChar char="●"/>
            </a:pPr>
            <a:r>
              <a:rPr lang="en-US" sz="1500" b="1"/>
              <a:t>Diffusé Live sur SIVAL TV (site)</a:t>
            </a:r>
            <a:endParaRPr sz="1500"/>
          </a:p>
          <a:p>
            <a:pPr marL="457200" marR="0" lvl="0" indent="-323850" algn="l" rtl="0">
              <a:lnSpc>
                <a:spcPct val="150000"/>
              </a:lnSpc>
              <a:spcBef>
                <a:spcPts val="0"/>
              </a:spcBef>
              <a:spcAft>
                <a:spcPts val="0"/>
              </a:spcAft>
              <a:buClr>
                <a:srgbClr val="000000"/>
              </a:buClr>
              <a:buSzPts val="1500"/>
              <a:buFont typeface="Arial"/>
              <a:buChar char="●"/>
            </a:pPr>
            <a:r>
              <a:rPr lang="en-US" sz="1500" b="1"/>
              <a:t>Président : DUPONT Bruno</a:t>
            </a:r>
            <a:endParaRPr sz="1500"/>
          </a:p>
          <a:p>
            <a:pPr marL="457200" marR="0" lvl="0" indent="-323850" algn="l" rtl="0">
              <a:lnSpc>
                <a:spcPct val="150000"/>
              </a:lnSpc>
              <a:spcBef>
                <a:spcPts val="0"/>
              </a:spcBef>
              <a:spcAft>
                <a:spcPts val="0"/>
              </a:spcAft>
              <a:buClr>
                <a:srgbClr val="000000"/>
              </a:buClr>
              <a:buSzPts val="1500"/>
              <a:buFont typeface="Arial"/>
              <a:buChar char="●"/>
            </a:pPr>
            <a:r>
              <a:rPr lang="en-US" sz="1500" b="1"/>
              <a:t>Concours : SIVAL innovation et AGreen Startup</a:t>
            </a:r>
            <a:endParaRPr sz="1500" b="1"/>
          </a:p>
          <a:p>
            <a:pPr marL="457200" marR="0" lvl="0" indent="-323850" algn="l" rtl="0">
              <a:lnSpc>
                <a:spcPct val="150000"/>
              </a:lnSpc>
              <a:spcBef>
                <a:spcPts val="0"/>
              </a:spcBef>
              <a:spcAft>
                <a:spcPts val="0"/>
              </a:spcAft>
              <a:buClr>
                <a:srgbClr val="000000"/>
              </a:buClr>
              <a:buSzPts val="1500"/>
              <a:buFont typeface="Arial"/>
              <a:buChar char="●"/>
            </a:pPr>
            <a:r>
              <a:rPr lang="en-US" sz="1500"/>
              <a:t>7 grandes filières </a:t>
            </a:r>
            <a:endParaRPr sz="1500" b="1"/>
          </a:p>
          <a:p>
            <a:pPr marL="457200" marR="0" lvl="0" indent="-323850" algn="l" rtl="0">
              <a:lnSpc>
                <a:spcPct val="150000"/>
              </a:lnSpc>
              <a:spcBef>
                <a:spcPts val="0"/>
              </a:spcBef>
              <a:spcAft>
                <a:spcPts val="0"/>
              </a:spcAft>
              <a:buClr>
                <a:srgbClr val="000000"/>
              </a:buClr>
              <a:buSzPts val="1500"/>
              <a:buFont typeface="Arial"/>
              <a:buChar char="●"/>
            </a:pPr>
            <a:r>
              <a:rPr lang="en-US" sz="1500" b="1"/>
              <a:t>700 exposants dont 15% étrangers</a:t>
            </a:r>
            <a:endParaRPr sz="1500" b="1"/>
          </a:p>
          <a:p>
            <a:pPr marL="457200" marR="0" lvl="0" indent="-323850" algn="l" rtl="0">
              <a:lnSpc>
                <a:spcPct val="150000"/>
              </a:lnSpc>
              <a:spcBef>
                <a:spcPts val="0"/>
              </a:spcBef>
              <a:spcAft>
                <a:spcPts val="0"/>
              </a:spcAft>
              <a:buSzPts val="1500"/>
              <a:buChar char="●"/>
            </a:pPr>
            <a:r>
              <a:rPr lang="en-US" sz="1500" b="1"/>
              <a:t>Au programme, plusieurs conférences animées par 155 experts.</a:t>
            </a:r>
            <a:endParaRPr sz="1500" b="1"/>
          </a:p>
          <a:p>
            <a:pPr marL="0" marR="0" lvl="0" indent="0" algn="l" rtl="0">
              <a:lnSpc>
                <a:spcPct val="150000"/>
              </a:lnSpc>
              <a:spcBef>
                <a:spcPts val="0"/>
              </a:spcBef>
              <a:spcAft>
                <a:spcPts val="0"/>
              </a:spcAft>
              <a:buNone/>
            </a:pPr>
            <a:endParaRPr sz="1500" b="1" i="0" u="none" strike="noStrike" cap="none">
              <a:solidFill>
                <a:srgbClr val="000000"/>
              </a:solidFill>
              <a:latin typeface="Arial"/>
              <a:ea typeface="Arial"/>
              <a:cs typeface="Arial"/>
              <a:sym typeface="Arial"/>
            </a:endParaRPr>
          </a:p>
        </p:txBody>
      </p:sp>
      <p:pic>
        <p:nvPicPr>
          <p:cNvPr id="632" name="Google Shape;632;g2ae1e38b0bf_3_64" descr="Calendrier journalier contour"/>
          <p:cNvPicPr preferRelativeResize="0"/>
          <p:nvPr/>
        </p:nvPicPr>
        <p:blipFill rotWithShape="1">
          <a:blip r:embed="rId5">
            <a:alphaModFix/>
          </a:blip>
          <a:srcRect/>
          <a:stretch/>
        </p:blipFill>
        <p:spPr>
          <a:xfrm>
            <a:off x="439905" y="1395100"/>
            <a:ext cx="332772" cy="333425"/>
          </a:xfrm>
          <a:prstGeom prst="rect">
            <a:avLst/>
          </a:prstGeom>
          <a:noFill/>
          <a:ln>
            <a:noFill/>
          </a:ln>
        </p:spPr>
      </p:pic>
      <p:sp>
        <p:nvSpPr>
          <p:cNvPr id="633" name="Google Shape;633;g2ae1e38b0bf_3_64"/>
          <p:cNvSpPr txBox="1"/>
          <p:nvPr/>
        </p:nvSpPr>
        <p:spPr>
          <a:xfrm>
            <a:off x="48175" y="4753475"/>
            <a:ext cx="89457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333333"/>
              </a:solidFill>
              <a:latin typeface="Arial"/>
              <a:ea typeface="Arial"/>
              <a:cs typeface="Arial"/>
              <a:sym typeface="Arial"/>
            </a:endParaRPr>
          </a:p>
        </p:txBody>
      </p:sp>
      <p:sp>
        <p:nvSpPr>
          <p:cNvPr id="634" name="Google Shape;634;g2ae1e38b0bf_3_64"/>
          <p:cNvSpPr txBox="1"/>
          <p:nvPr/>
        </p:nvSpPr>
        <p:spPr>
          <a:xfrm>
            <a:off x="48175" y="4891025"/>
            <a:ext cx="55635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1000">
                <a:solidFill>
                  <a:srgbClr val="333333"/>
                </a:solidFill>
              </a:rPr>
              <a:t>Source : SIVAL, 2023</a:t>
            </a:r>
            <a:endParaRPr sz="1000" b="0" i="0" u="none" strike="noStrike" cap="none">
              <a:solidFill>
                <a:srgbClr val="333333"/>
              </a:solidFill>
              <a:latin typeface="Arial"/>
              <a:ea typeface="Arial"/>
              <a:cs typeface="Arial"/>
              <a:sym typeface="Arial"/>
            </a:endParaRPr>
          </a:p>
        </p:txBody>
      </p:sp>
      <p:sp>
        <p:nvSpPr>
          <p:cNvPr id="635" name="Google Shape;635;g2ae1e38b0bf_3_64"/>
          <p:cNvSpPr txBox="1"/>
          <p:nvPr/>
        </p:nvSpPr>
        <p:spPr>
          <a:xfrm>
            <a:off x="5461538" y="4045475"/>
            <a:ext cx="38457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1500"/>
              <a:buFont typeface="Arial"/>
              <a:buNone/>
            </a:pPr>
            <a:r>
              <a:rPr lang="en-US" sz="1500" b="1"/>
              <a:t>Salon International des Techniques de Productions Végétales </a:t>
            </a:r>
            <a:endParaRPr sz="1500" b="1" i="0" u="none" strike="noStrike" cap="none">
              <a:solidFill>
                <a:srgbClr val="000000"/>
              </a:solidFill>
              <a:latin typeface="Arial"/>
              <a:ea typeface="Arial"/>
              <a:cs typeface="Arial"/>
              <a:sym typeface="Arial"/>
            </a:endParaRPr>
          </a:p>
          <a:p>
            <a:pPr marL="0" marR="0" lvl="0" indent="0" algn="ctr" rtl="0">
              <a:lnSpc>
                <a:spcPct val="150000"/>
              </a:lnSpc>
              <a:spcBef>
                <a:spcPts val="0"/>
              </a:spcBef>
              <a:spcAft>
                <a:spcPts val="0"/>
              </a:spcAft>
              <a:buNone/>
            </a:pPr>
            <a:endParaRPr sz="1500" b="1" i="0" u="none" strike="noStrike" cap="none">
              <a:solidFill>
                <a:srgbClr val="000000"/>
              </a:solidFill>
              <a:latin typeface="Arial"/>
              <a:ea typeface="Arial"/>
              <a:cs typeface="Arial"/>
              <a:sym typeface="Arial"/>
            </a:endParaRPr>
          </a:p>
        </p:txBody>
      </p:sp>
      <p:pic>
        <p:nvPicPr>
          <p:cNvPr id="636" name="Google Shape;636;g2ae1e38b0bf_3_64"/>
          <p:cNvPicPr preferRelativeResize="0"/>
          <p:nvPr/>
        </p:nvPicPr>
        <p:blipFill>
          <a:blip r:embed="rId6">
            <a:alphaModFix/>
          </a:blip>
          <a:stretch>
            <a:fillRect/>
          </a:stretch>
        </p:blipFill>
        <p:spPr>
          <a:xfrm>
            <a:off x="439900" y="1728525"/>
            <a:ext cx="332774" cy="332774"/>
          </a:xfrm>
          <a:prstGeom prst="rect">
            <a:avLst/>
          </a:prstGeom>
          <a:noFill/>
          <a:ln>
            <a:noFill/>
          </a:ln>
        </p:spPr>
      </p:pic>
      <p:pic>
        <p:nvPicPr>
          <p:cNvPr id="637" name="Google Shape;637;g2ae1e38b0bf_3_64"/>
          <p:cNvPicPr preferRelativeResize="0"/>
          <p:nvPr/>
        </p:nvPicPr>
        <p:blipFill>
          <a:blip r:embed="rId7">
            <a:alphaModFix/>
          </a:blip>
          <a:stretch>
            <a:fillRect/>
          </a:stretch>
        </p:blipFill>
        <p:spPr>
          <a:xfrm>
            <a:off x="6119384" y="1691550"/>
            <a:ext cx="2451879" cy="2273475"/>
          </a:xfrm>
          <a:prstGeom prst="rect">
            <a:avLst/>
          </a:prstGeom>
          <a:noFill/>
          <a:ln>
            <a:noFill/>
          </a:ln>
        </p:spPr>
      </p:pic>
      <p:sp>
        <p:nvSpPr>
          <p:cNvPr id="638" name="Google Shape;638;g2ae1e38b0bf_3_64"/>
          <p:cNvSpPr txBox="1"/>
          <p:nvPr/>
        </p:nvSpPr>
        <p:spPr>
          <a:xfrm>
            <a:off x="8734175" y="4789000"/>
            <a:ext cx="409800" cy="35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Signika"/>
                <a:ea typeface="Signika"/>
                <a:cs typeface="Signika"/>
                <a:sym typeface="Signika"/>
              </a:rPr>
              <a:t>19</a:t>
            </a:r>
            <a:endParaRPr sz="1200">
              <a:latin typeface="Signika"/>
              <a:ea typeface="Signika"/>
              <a:cs typeface="Signika"/>
              <a:sym typeface="Signika"/>
            </a:endParaRPr>
          </a:p>
        </p:txBody>
      </p:sp>
      <p:pic>
        <p:nvPicPr>
          <p:cNvPr id="3" name="Audio 2">
            <a:hlinkClick r:id="" action="ppaction://media"/>
            <a:extLst>
              <a:ext uri="{FF2B5EF4-FFF2-40B4-BE49-F238E27FC236}">
                <a16:creationId xmlns:a16="http://schemas.microsoft.com/office/drawing/2014/main" id="{5F25126F-0D38-9F61-2195-96EDE0F06D96}"/>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1191"/>
    </mc:Choice>
    <mc:Fallback>
      <p:transition spd="slow" advTm="31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g2ae1e38b0bf_3_46"/>
          <p:cNvSpPr txBox="1">
            <a:spLocks noGrp="1"/>
          </p:cNvSpPr>
          <p:nvPr>
            <p:ph type="title"/>
          </p:nvPr>
        </p:nvSpPr>
        <p:spPr>
          <a:xfrm>
            <a:off x="127188" y="264408"/>
            <a:ext cx="91488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000"/>
              <a:buNone/>
            </a:pPr>
            <a:r>
              <a:rPr lang="en-US">
                <a:solidFill>
                  <a:schemeClr val="dk2"/>
                </a:solidFill>
              </a:rPr>
              <a:t>CHOOSE FRANCE : le pavillon français à IPM Essen  </a:t>
            </a:r>
            <a:endParaRPr>
              <a:solidFill>
                <a:schemeClr val="dk2"/>
              </a:solidFill>
            </a:endParaRPr>
          </a:p>
        </p:txBody>
      </p:sp>
      <p:sp>
        <p:nvSpPr>
          <p:cNvPr id="644" name="Google Shape;644;g2ae1e38b0bf_3_46"/>
          <p:cNvSpPr txBox="1"/>
          <p:nvPr/>
        </p:nvSpPr>
        <p:spPr>
          <a:xfrm>
            <a:off x="3546618" y="892908"/>
            <a:ext cx="3845700" cy="4464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2300"/>
              <a:buFont typeface="Arial"/>
              <a:buNone/>
            </a:pPr>
            <a:r>
              <a:rPr lang="en-US" sz="2300" b="1">
                <a:solidFill>
                  <a:schemeClr val="dk2"/>
                </a:solidFill>
                <a:latin typeface="Signika"/>
                <a:ea typeface="Signika"/>
                <a:cs typeface="Signika"/>
                <a:sym typeface="Signika"/>
              </a:rPr>
              <a:t>40</a:t>
            </a:r>
            <a:r>
              <a:rPr lang="en-US" sz="2300" b="1" i="0" u="none" strike="noStrike" cap="none">
                <a:solidFill>
                  <a:schemeClr val="dk2"/>
                </a:solidFill>
                <a:latin typeface="Signika"/>
                <a:ea typeface="Signika"/>
                <a:cs typeface="Signika"/>
                <a:sym typeface="Signika"/>
              </a:rPr>
              <a:t>ème édition</a:t>
            </a:r>
            <a:endParaRPr sz="2100" b="0" i="0" u="none" strike="noStrike" cap="none">
              <a:solidFill>
                <a:schemeClr val="dk2"/>
              </a:solidFill>
              <a:latin typeface="Arial"/>
              <a:ea typeface="Arial"/>
              <a:cs typeface="Arial"/>
              <a:sym typeface="Arial"/>
            </a:endParaRPr>
          </a:p>
        </p:txBody>
      </p:sp>
      <p:cxnSp>
        <p:nvCxnSpPr>
          <p:cNvPr id="645" name="Google Shape;645;g2ae1e38b0bf_3_46"/>
          <p:cNvCxnSpPr/>
          <p:nvPr/>
        </p:nvCxnSpPr>
        <p:spPr>
          <a:xfrm rot="10800000" flipH="1">
            <a:off x="772679" y="928609"/>
            <a:ext cx="7496700" cy="28800"/>
          </a:xfrm>
          <a:prstGeom prst="straightConnector1">
            <a:avLst/>
          </a:prstGeom>
          <a:noFill/>
          <a:ln w="9525" cap="flat" cmpd="sng">
            <a:solidFill>
              <a:srgbClr val="7EB115"/>
            </a:solidFill>
            <a:prstDash val="solid"/>
            <a:round/>
            <a:headEnd type="none" w="sm" len="sm"/>
            <a:tailEnd type="none" w="sm" len="sm"/>
          </a:ln>
        </p:spPr>
      </p:cxnSp>
      <p:pic>
        <p:nvPicPr>
          <p:cNvPr id="646" name="Google Shape;646;g2ae1e38b0bf_3_46" descr="Calendrier journalier contour"/>
          <p:cNvPicPr preferRelativeResize="0"/>
          <p:nvPr/>
        </p:nvPicPr>
        <p:blipFill rotWithShape="1">
          <a:blip r:embed="rId5">
            <a:alphaModFix/>
          </a:blip>
          <a:srcRect/>
          <a:stretch/>
        </p:blipFill>
        <p:spPr>
          <a:xfrm>
            <a:off x="1323" y="-5037"/>
            <a:ext cx="595975" cy="590645"/>
          </a:xfrm>
          <a:prstGeom prst="rect">
            <a:avLst/>
          </a:prstGeom>
          <a:noFill/>
          <a:ln>
            <a:noFill/>
          </a:ln>
        </p:spPr>
      </p:pic>
      <p:sp>
        <p:nvSpPr>
          <p:cNvPr id="647" name="Google Shape;647;g2ae1e38b0bf_3_46"/>
          <p:cNvSpPr txBox="1"/>
          <p:nvPr/>
        </p:nvSpPr>
        <p:spPr>
          <a:xfrm>
            <a:off x="335400" y="1395100"/>
            <a:ext cx="5427600" cy="34401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500"/>
              <a:buFont typeface="Arial"/>
              <a:buNone/>
            </a:pPr>
            <a:r>
              <a:rPr lang="en-US" sz="1500" b="1" i="0" u="none" strike="noStrike" cap="none">
                <a:solidFill>
                  <a:srgbClr val="000000"/>
                </a:solidFill>
                <a:latin typeface="Arial"/>
                <a:ea typeface="Arial"/>
                <a:cs typeface="Arial"/>
                <a:sym typeface="Arial"/>
              </a:rPr>
              <a:t>        </a:t>
            </a:r>
            <a:r>
              <a:rPr lang="en-US" sz="1500" b="1"/>
              <a:t>du Mardi 23 janvier au Vendredi 26 janvier 2024</a:t>
            </a:r>
            <a:endParaRPr sz="1500" b="1"/>
          </a:p>
          <a:p>
            <a:pPr marL="0" marR="0" lvl="0" indent="0" algn="l" rtl="0">
              <a:lnSpc>
                <a:spcPct val="150000"/>
              </a:lnSpc>
              <a:spcBef>
                <a:spcPts val="0"/>
              </a:spcBef>
              <a:spcAft>
                <a:spcPts val="0"/>
              </a:spcAft>
              <a:buClr>
                <a:srgbClr val="000000"/>
              </a:buClr>
              <a:buSzPts val="1500"/>
              <a:buFont typeface="Arial"/>
              <a:buNone/>
            </a:pPr>
            <a:r>
              <a:rPr lang="en-US" sz="1500" b="1"/>
              <a:t>         Messe Essen</a:t>
            </a:r>
            <a:endParaRPr sz="1500" b="1"/>
          </a:p>
          <a:p>
            <a:pPr marL="457200" marR="0" lvl="0" indent="-323850" algn="l" rtl="0">
              <a:lnSpc>
                <a:spcPct val="150000"/>
              </a:lnSpc>
              <a:spcBef>
                <a:spcPts val="0"/>
              </a:spcBef>
              <a:spcAft>
                <a:spcPts val="0"/>
              </a:spcAft>
              <a:buClr>
                <a:srgbClr val="000000"/>
              </a:buClr>
              <a:buSzPts val="1500"/>
              <a:buFont typeface="Arial"/>
              <a:buChar char="●"/>
            </a:pPr>
            <a:r>
              <a:rPr lang="en-US" sz="1500" b="1" i="0" u="none" strike="noStrike" cap="none">
                <a:solidFill>
                  <a:srgbClr val="000000"/>
                </a:solidFill>
                <a:latin typeface="Arial"/>
                <a:ea typeface="Arial"/>
                <a:cs typeface="Arial"/>
                <a:sym typeface="Arial"/>
              </a:rPr>
              <a:t>Organisateur du pavillon </a:t>
            </a:r>
            <a:r>
              <a:rPr lang="en-US" sz="1500" b="1"/>
              <a:t>français</a:t>
            </a:r>
            <a:r>
              <a:rPr lang="en-US" sz="1500" b="1" i="0" u="none" strike="noStrike" cap="none">
                <a:solidFill>
                  <a:srgbClr val="000000"/>
                </a:solidFill>
                <a:latin typeface="Arial"/>
                <a:ea typeface="Arial"/>
                <a:cs typeface="Arial"/>
                <a:sym typeface="Arial"/>
              </a:rPr>
              <a:t> : </a:t>
            </a:r>
            <a:r>
              <a:rPr lang="en-US" sz="1500"/>
              <a:t>VALHOR</a:t>
            </a:r>
            <a:endParaRPr sz="1500"/>
          </a:p>
          <a:p>
            <a:pPr marL="457200" marR="0" lvl="0" indent="-323850" algn="l" rtl="0">
              <a:lnSpc>
                <a:spcPct val="150000"/>
              </a:lnSpc>
              <a:spcBef>
                <a:spcPts val="0"/>
              </a:spcBef>
              <a:spcAft>
                <a:spcPts val="0"/>
              </a:spcAft>
              <a:buClr>
                <a:srgbClr val="000000"/>
              </a:buClr>
              <a:buSzPts val="1500"/>
              <a:buFont typeface="Arial"/>
              <a:buChar char="●"/>
            </a:pPr>
            <a:r>
              <a:rPr lang="en-US" sz="1500" b="1"/>
              <a:t>HALL 6</a:t>
            </a:r>
            <a:endParaRPr sz="1500" b="1"/>
          </a:p>
          <a:p>
            <a:pPr marL="457200" marR="0" lvl="0" indent="-323850" algn="l" rtl="0">
              <a:lnSpc>
                <a:spcPct val="150000"/>
              </a:lnSpc>
              <a:spcBef>
                <a:spcPts val="0"/>
              </a:spcBef>
              <a:spcAft>
                <a:spcPts val="0"/>
              </a:spcAft>
              <a:buClr>
                <a:srgbClr val="000000"/>
              </a:buClr>
              <a:buSzPts val="1500"/>
              <a:buFont typeface="Arial"/>
              <a:buChar char="●"/>
            </a:pPr>
            <a:r>
              <a:rPr lang="en-US" sz="1500" b="1"/>
              <a:t>15 entreprises au rendez-vous !</a:t>
            </a:r>
            <a:endParaRPr sz="1500" b="1"/>
          </a:p>
          <a:p>
            <a:pPr marL="0" marR="0" lvl="0" indent="0" algn="l" rtl="0">
              <a:lnSpc>
                <a:spcPct val="150000"/>
              </a:lnSpc>
              <a:spcBef>
                <a:spcPts val="0"/>
              </a:spcBef>
              <a:spcAft>
                <a:spcPts val="0"/>
              </a:spcAft>
              <a:buNone/>
            </a:pPr>
            <a:r>
              <a:rPr lang="en-US" sz="1500"/>
              <a:t>création et sélection variétales, production, du jeune plant au produit fini, technologie, équipement et logistique, jusqu’à la fleuristerie et la valorisation point de vente.</a:t>
            </a:r>
            <a:endParaRPr sz="1500" b="1"/>
          </a:p>
          <a:p>
            <a:pPr marL="457200" marR="0" lvl="0" indent="-323850" algn="l" rtl="0">
              <a:lnSpc>
                <a:spcPct val="150000"/>
              </a:lnSpc>
              <a:spcBef>
                <a:spcPts val="0"/>
              </a:spcBef>
              <a:spcAft>
                <a:spcPts val="0"/>
              </a:spcAft>
              <a:buClr>
                <a:srgbClr val="000000"/>
              </a:buClr>
              <a:buSzPts val="1500"/>
              <a:buFont typeface="Arial"/>
              <a:buChar char="●"/>
            </a:pPr>
            <a:r>
              <a:rPr lang="en-US" sz="1500" b="1"/>
              <a:t>1330 exposants venant de 46 pays</a:t>
            </a:r>
            <a:endParaRPr sz="1500" b="1"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None/>
            </a:pPr>
            <a:endParaRPr sz="1500" b="1" i="0" u="none" strike="noStrike" cap="none">
              <a:solidFill>
                <a:srgbClr val="000000"/>
              </a:solidFill>
              <a:latin typeface="Arial"/>
              <a:ea typeface="Arial"/>
              <a:cs typeface="Arial"/>
              <a:sym typeface="Arial"/>
            </a:endParaRPr>
          </a:p>
        </p:txBody>
      </p:sp>
      <p:pic>
        <p:nvPicPr>
          <p:cNvPr id="648" name="Google Shape;648;g2ae1e38b0bf_3_46" descr="Calendrier journalier contour"/>
          <p:cNvPicPr preferRelativeResize="0"/>
          <p:nvPr/>
        </p:nvPicPr>
        <p:blipFill rotWithShape="1">
          <a:blip r:embed="rId5">
            <a:alphaModFix/>
          </a:blip>
          <a:srcRect/>
          <a:stretch/>
        </p:blipFill>
        <p:spPr>
          <a:xfrm>
            <a:off x="439905" y="1395100"/>
            <a:ext cx="332772" cy="333425"/>
          </a:xfrm>
          <a:prstGeom prst="rect">
            <a:avLst/>
          </a:prstGeom>
          <a:noFill/>
          <a:ln>
            <a:noFill/>
          </a:ln>
        </p:spPr>
      </p:pic>
      <p:sp>
        <p:nvSpPr>
          <p:cNvPr id="649" name="Google Shape;649;g2ae1e38b0bf_3_46"/>
          <p:cNvSpPr txBox="1"/>
          <p:nvPr/>
        </p:nvSpPr>
        <p:spPr>
          <a:xfrm>
            <a:off x="48175" y="4753475"/>
            <a:ext cx="89457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333333"/>
              </a:solidFill>
              <a:latin typeface="Arial"/>
              <a:ea typeface="Arial"/>
              <a:cs typeface="Arial"/>
              <a:sym typeface="Arial"/>
            </a:endParaRPr>
          </a:p>
        </p:txBody>
      </p:sp>
      <p:sp>
        <p:nvSpPr>
          <p:cNvPr id="650" name="Google Shape;650;g2ae1e38b0bf_3_46"/>
          <p:cNvSpPr txBox="1"/>
          <p:nvPr/>
        </p:nvSpPr>
        <p:spPr>
          <a:xfrm>
            <a:off x="48175" y="4891025"/>
            <a:ext cx="55635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1000">
                <a:solidFill>
                  <a:srgbClr val="333333"/>
                </a:solidFill>
              </a:rPr>
              <a:t>Source : VALHOR, 2023.</a:t>
            </a:r>
            <a:endParaRPr sz="1000" b="0" i="0" u="none" strike="noStrike" cap="none">
              <a:solidFill>
                <a:srgbClr val="333333"/>
              </a:solidFill>
              <a:latin typeface="Arial"/>
              <a:ea typeface="Arial"/>
              <a:cs typeface="Arial"/>
              <a:sym typeface="Arial"/>
            </a:endParaRPr>
          </a:p>
        </p:txBody>
      </p:sp>
      <p:pic>
        <p:nvPicPr>
          <p:cNvPr id="651" name="Google Shape;651;g2ae1e38b0bf_3_46"/>
          <p:cNvPicPr preferRelativeResize="0"/>
          <p:nvPr/>
        </p:nvPicPr>
        <p:blipFill>
          <a:blip r:embed="rId6">
            <a:alphaModFix/>
          </a:blip>
          <a:stretch>
            <a:fillRect/>
          </a:stretch>
        </p:blipFill>
        <p:spPr>
          <a:xfrm>
            <a:off x="6025388" y="1481500"/>
            <a:ext cx="2143125" cy="2143125"/>
          </a:xfrm>
          <a:prstGeom prst="rect">
            <a:avLst/>
          </a:prstGeom>
          <a:noFill/>
          <a:ln>
            <a:noFill/>
          </a:ln>
        </p:spPr>
      </p:pic>
      <p:sp>
        <p:nvSpPr>
          <p:cNvPr id="652" name="Google Shape;652;g2ae1e38b0bf_3_46"/>
          <p:cNvSpPr txBox="1"/>
          <p:nvPr/>
        </p:nvSpPr>
        <p:spPr>
          <a:xfrm>
            <a:off x="5174113" y="3766825"/>
            <a:ext cx="3845700" cy="6696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500"/>
              <a:buFont typeface="Arial"/>
              <a:buNone/>
            </a:pPr>
            <a:r>
              <a:rPr lang="en-US" sz="1500" b="1"/>
              <a:t>Salon international dédié à l’horticulture</a:t>
            </a:r>
            <a:endParaRPr sz="1500" b="1"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None/>
            </a:pPr>
            <a:endParaRPr sz="1500" b="1" i="0" u="none" strike="noStrike" cap="none">
              <a:solidFill>
                <a:srgbClr val="000000"/>
              </a:solidFill>
              <a:latin typeface="Arial"/>
              <a:ea typeface="Arial"/>
              <a:cs typeface="Arial"/>
              <a:sym typeface="Arial"/>
            </a:endParaRPr>
          </a:p>
        </p:txBody>
      </p:sp>
      <p:pic>
        <p:nvPicPr>
          <p:cNvPr id="653" name="Google Shape;653;g2ae1e38b0bf_3_46"/>
          <p:cNvPicPr preferRelativeResize="0"/>
          <p:nvPr/>
        </p:nvPicPr>
        <p:blipFill>
          <a:blip r:embed="rId7">
            <a:alphaModFix/>
          </a:blip>
          <a:stretch>
            <a:fillRect/>
          </a:stretch>
        </p:blipFill>
        <p:spPr>
          <a:xfrm>
            <a:off x="439900" y="1728525"/>
            <a:ext cx="332774" cy="332774"/>
          </a:xfrm>
          <a:prstGeom prst="rect">
            <a:avLst/>
          </a:prstGeom>
          <a:noFill/>
          <a:ln>
            <a:noFill/>
          </a:ln>
        </p:spPr>
      </p:pic>
      <p:sp>
        <p:nvSpPr>
          <p:cNvPr id="654" name="Google Shape;654;g2ae1e38b0bf_3_46"/>
          <p:cNvSpPr txBox="1"/>
          <p:nvPr/>
        </p:nvSpPr>
        <p:spPr>
          <a:xfrm>
            <a:off x="8734175" y="4789000"/>
            <a:ext cx="409800" cy="35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Signika"/>
                <a:ea typeface="Signika"/>
                <a:cs typeface="Signika"/>
                <a:sym typeface="Signika"/>
              </a:rPr>
              <a:t>20</a:t>
            </a:r>
            <a:endParaRPr sz="1200">
              <a:latin typeface="Signika"/>
              <a:ea typeface="Signika"/>
              <a:cs typeface="Signika"/>
              <a:sym typeface="Signika"/>
            </a:endParaRPr>
          </a:p>
        </p:txBody>
      </p:sp>
      <p:pic>
        <p:nvPicPr>
          <p:cNvPr id="3" name="Audio 2">
            <a:hlinkClick r:id="" action="ppaction://media"/>
            <a:extLst>
              <a:ext uri="{FF2B5EF4-FFF2-40B4-BE49-F238E27FC236}">
                <a16:creationId xmlns:a16="http://schemas.microsoft.com/office/drawing/2014/main" id="{FB5DAA37-0AB5-A072-F408-CD8727765675}"/>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40560"/>
    </mc:Choice>
    <mc:Fallback>
      <p:transition spd="slow" advTm="40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pic>
        <p:nvPicPr>
          <p:cNvPr id="660" name="Google Shape;660;g2acdd5fdda4_0_10"/>
          <p:cNvPicPr preferRelativeResize="0"/>
          <p:nvPr/>
        </p:nvPicPr>
        <p:blipFill>
          <a:blip r:embed="rId5">
            <a:alphaModFix/>
          </a:blip>
          <a:stretch>
            <a:fillRect/>
          </a:stretch>
        </p:blipFill>
        <p:spPr>
          <a:xfrm>
            <a:off x="1934725" y="239800"/>
            <a:ext cx="5274549" cy="4663900"/>
          </a:xfrm>
          <a:prstGeom prst="rect">
            <a:avLst/>
          </a:prstGeom>
          <a:noFill/>
          <a:ln>
            <a:noFill/>
          </a:ln>
        </p:spPr>
      </p:pic>
      <p:sp>
        <p:nvSpPr>
          <p:cNvPr id="661" name="Google Shape;661;g2acdd5fdda4_0_10"/>
          <p:cNvSpPr txBox="1"/>
          <p:nvPr/>
        </p:nvSpPr>
        <p:spPr>
          <a:xfrm>
            <a:off x="8734175" y="4789000"/>
            <a:ext cx="409800" cy="35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Signika"/>
                <a:ea typeface="Signika"/>
                <a:cs typeface="Signika"/>
                <a:sym typeface="Signika"/>
              </a:rPr>
              <a:t>21</a:t>
            </a:r>
            <a:endParaRPr sz="1200">
              <a:latin typeface="Signika"/>
              <a:ea typeface="Signika"/>
              <a:cs typeface="Signika"/>
              <a:sym typeface="Signika"/>
            </a:endParaRPr>
          </a:p>
        </p:txBody>
      </p:sp>
      <p:pic>
        <p:nvPicPr>
          <p:cNvPr id="3" name="Audio 2">
            <a:hlinkClick r:id="" action="ppaction://media"/>
            <a:extLst>
              <a:ext uri="{FF2B5EF4-FFF2-40B4-BE49-F238E27FC236}">
                <a16:creationId xmlns:a16="http://schemas.microsoft.com/office/drawing/2014/main" id="{184F2995-F698-F8C8-476F-D767E136AB6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8209"/>
    </mc:Choice>
    <mc:Fallback>
      <p:transition spd="slow" advTm="8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19"/>
          <p:cNvSpPr txBox="1">
            <a:spLocks noGrp="1"/>
          </p:cNvSpPr>
          <p:nvPr>
            <p:ph type="title"/>
          </p:nvPr>
        </p:nvSpPr>
        <p:spPr>
          <a:xfrm>
            <a:off x="671425" y="69800"/>
            <a:ext cx="77040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sz="2600" b="1">
                <a:solidFill>
                  <a:srgbClr val="003100"/>
                </a:solidFill>
                <a:latin typeface="Signika"/>
                <a:ea typeface="Signika"/>
                <a:cs typeface="Signika"/>
                <a:sym typeface="Signika"/>
              </a:rPr>
              <a:t>Sources</a:t>
            </a:r>
            <a:endParaRPr sz="2600" b="1">
              <a:latin typeface="Signika"/>
              <a:ea typeface="Signika"/>
              <a:cs typeface="Signika"/>
              <a:sym typeface="Signika"/>
            </a:endParaRPr>
          </a:p>
        </p:txBody>
      </p:sp>
      <p:sp>
        <p:nvSpPr>
          <p:cNvPr id="667" name="Google Shape;667;p19"/>
          <p:cNvSpPr txBox="1"/>
          <p:nvPr/>
        </p:nvSpPr>
        <p:spPr>
          <a:xfrm>
            <a:off x="425125" y="560700"/>
            <a:ext cx="8196600" cy="3934200"/>
          </a:xfrm>
          <a:prstGeom prst="rect">
            <a:avLst/>
          </a:prstGeom>
          <a:noFill/>
          <a:ln>
            <a:noFill/>
          </a:ln>
        </p:spPr>
        <p:txBody>
          <a:bodyPr spcFirstLastPara="1" wrap="square" lIns="91425" tIns="91425" rIns="91425" bIns="91425" anchor="t" anchorCtr="0">
            <a:spAutoFit/>
          </a:bodyPr>
          <a:lstStyle/>
          <a:p>
            <a:pPr marL="457200" lvl="0" indent="-282575" algn="l" rtl="0">
              <a:lnSpc>
                <a:spcPct val="115000"/>
              </a:lnSpc>
              <a:spcBef>
                <a:spcPts val="0"/>
              </a:spcBef>
              <a:spcAft>
                <a:spcPts val="0"/>
              </a:spcAft>
              <a:buSzPts val="850"/>
              <a:buChar char="●"/>
            </a:pPr>
            <a:r>
              <a:rPr lang="en-US" sz="850" dirty="0"/>
              <a:t>BEAUDOIN, Sandrine, 2024. Trois innovations dans les fruits et </a:t>
            </a:r>
            <a:r>
              <a:rPr lang="en-US" sz="850" dirty="0" err="1"/>
              <a:t>légumes</a:t>
            </a:r>
            <a:r>
              <a:rPr lang="en-US" sz="850" dirty="0"/>
              <a:t> </a:t>
            </a:r>
            <a:r>
              <a:rPr lang="en-US" sz="850" dirty="0" err="1"/>
              <a:t>récompensées</a:t>
            </a:r>
            <a:r>
              <a:rPr lang="en-US" sz="850" dirty="0"/>
              <a:t>. </a:t>
            </a:r>
            <a:r>
              <a:rPr lang="en-US" sz="850" i="1" dirty="0" err="1"/>
              <a:t>Mediafel</a:t>
            </a:r>
            <a:r>
              <a:rPr lang="en-US" sz="850" dirty="0"/>
              <a:t> [</a:t>
            </a:r>
            <a:r>
              <a:rPr lang="en-US" sz="850" dirty="0" err="1"/>
              <a:t>en</a:t>
            </a:r>
            <a:r>
              <a:rPr lang="en-US" sz="850" dirty="0"/>
              <a:t> </a:t>
            </a:r>
            <a:r>
              <a:rPr lang="en-US" sz="850" dirty="0" err="1"/>
              <a:t>ligne</a:t>
            </a:r>
            <a:r>
              <a:rPr lang="en-US" sz="850" dirty="0"/>
              <a:t>]. 4 </a:t>
            </a:r>
            <a:r>
              <a:rPr lang="en-US" sz="850" dirty="0" err="1"/>
              <a:t>janvier</a:t>
            </a:r>
            <a:r>
              <a:rPr lang="en-US" sz="850" dirty="0"/>
              <a:t> 2024. [</a:t>
            </a:r>
            <a:r>
              <a:rPr lang="en-US" sz="850" dirty="0" err="1"/>
              <a:t>Consulté</a:t>
            </a:r>
            <a:r>
              <a:rPr lang="en-US" sz="850" dirty="0"/>
              <a:t> le 12 </a:t>
            </a:r>
            <a:r>
              <a:rPr lang="en-US" sz="850" dirty="0" err="1"/>
              <a:t>janvier</a:t>
            </a:r>
            <a:r>
              <a:rPr lang="en-US" sz="850" dirty="0"/>
              <a:t> 2024]. Disponible à </a:t>
            </a:r>
            <a:r>
              <a:rPr lang="en-US" sz="850" dirty="0" err="1"/>
              <a:t>l’adresse</a:t>
            </a:r>
            <a:r>
              <a:rPr lang="en-US" sz="850" dirty="0"/>
              <a:t> </a:t>
            </a:r>
            <a:r>
              <a:rPr lang="en-US" sz="850" u="sng" dirty="0">
                <a:solidFill>
                  <a:srgbClr val="252525"/>
                </a:solidFill>
                <a:hlinkClick r:id="rId3">
                  <a:extLst>
                    <a:ext uri="{A12FA001-AC4F-418D-AE19-62706E023703}">
                      <ahyp:hlinkClr xmlns:ahyp="http://schemas.microsoft.com/office/drawing/2018/hyperlinkcolor" val="tx"/>
                    </a:ext>
                  </a:extLst>
                </a:hlinkClick>
              </a:rPr>
              <a:t>https://www.tema-agriculture-terroirs.fr/mediafel/vie-de-filiere/trois-innovations-dans-les-fruits-et-legumes-recompensees-883387.php</a:t>
            </a:r>
            <a:endParaRPr sz="850" u="sng" dirty="0">
              <a:solidFill>
                <a:srgbClr val="252525"/>
              </a:solidFill>
            </a:endParaRPr>
          </a:p>
          <a:p>
            <a:pPr marL="457200" lvl="0" indent="-282575" algn="l" rtl="0">
              <a:lnSpc>
                <a:spcPct val="115000"/>
              </a:lnSpc>
              <a:spcBef>
                <a:spcPts val="0"/>
              </a:spcBef>
              <a:spcAft>
                <a:spcPts val="0"/>
              </a:spcAft>
              <a:buSzPts val="850"/>
              <a:buChar char="●"/>
            </a:pPr>
            <a:r>
              <a:rPr lang="en-US" sz="850" dirty="0"/>
              <a:t>CASEZ, Jeanne, 2023. La truffe noire du </a:t>
            </a:r>
            <a:r>
              <a:rPr lang="en-US" sz="850" dirty="0" err="1"/>
              <a:t>Canigou</a:t>
            </a:r>
            <a:r>
              <a:rPr lang="en-US" sz="850" dirty="0"/>
              <a:t>, </a:t>
            </a:r>
            <a:r>
              <a:rPr lang="en-US" sz="850" dirty="0" err="1"/>
              <a:t>victime</a:t>
            </a:r>
            <a:r>
              <a:rPr lang="en-US" sz="850" dirty="0"/>
              <a:t> de la </a:t>
            </a:r>
            <a:r>
              <a:rPr lang="en-US" sz="850" dirty="0" err="1"/>
              <a:t>sécheresse</a:t>
            </a:r>
            <a:r>
              <a:rPr lang="en-US" sz="850" dirty="0"/>
              <a:t> </a:t>
            </a:r>
            <a:r>
              <a:rPr lang="en-US" sz="850" dirty="0" err="1"/>
              <a:t>en</a:t>
            </a:r>
            <a:r>
              <a:rPr lang="en-US" sz="850" dirty="0"/>
              <a:t> pays </a:t>
            </a:r>
            <a:r>
              <a:rPr lang="en-US" sz="850" dirty="0" err="1"/>
              <a:t>catalan</a:t>
            </a:r>
            <a:r>
              <a:rPr lang="en-US" sz="850" dirty="0"/>
              <a:t>. </a:t>
            </a:r>
            <a:r>
              <a:rPr lang="en-US" sz="850" i="1" dirty="0"/>
              <a:t>France 3 </a:t>
            </a:r>
            <a:r>
              <a:rPr lang="en-US" sz="850" i="1" dirty="0" err="1"/>
              <a:t>Occitanie</a:t>
            </a:r>
            <a:r>
              <a:rPr lang="en-US" sz="850" dirty="0"/>
              <a:t> [</a:t>
            </a:r>
            <a:r>
              <a:rPr lang="en-US" sz="850" dirty="0" err="1"/>
              <a:t>en</a:t>
            </a:r>
            <a:r>
              <a:rPr lang="en-US" sz="850" dirty="0"/>
              <a:t> </a:t>
            </a:r>
            <a:r>
              <a:rPr lang="en-US" sz="850" dirty="0" err="1"/>
              <a:t>ligne</a:t>
            </a:r>
            <a:r>
              <a:rPr lang="en-US" sz="850" dirty="0"/>
              <a:t>]. 19 </a:t>
            </a:r>
            <a:r>
              <a:rPr lang="en-US" sz="850" dirty="0" err="1"/>
              <a:t>décembre</a:t>
            </a:r>
            <a:r>
              <a:rPr lang="en-US" sz="850" dirty="0"/>
              <a:t> 2023. [</a:t>
            </a:r>
            <a:r>
              <a:rPr lang="en-US" sz="850" dirty="0" err="1"/>
              <a:t>Consulté</a:t>
            </a:r>
            <a:r>
              <a:rPr lang="en-US" sz="850" dirty="0"/>
              <a:t> le 12 </a:t>
            </a:r>
            <a:r>
              <a:rPr lang="en-US" sz="850" dirty="0" err="1"/>
              <a:t>janvier</a:t>
            </a:r>
            <a:r>
              <a:rPr lang="en-US" sz="850" dirty="0"/>
              <a:t> 2024]. Disponible à </a:t>
            </a:r>
            <a:r>
              <a:rPr lang="en-US" sz="850" dirty="0" err="1"/>
              <a:t>l’adresse</a:t>
            </a:r>
            <a:r>
              <a:rPr lang="en-US" sz="850" dirty="0"/>
              <a:t> :</a:t>
            </a:r>
            <a:r>
              <a:rPr lang="en-US" sz="850" dirty="0">
                <a:uFill>
                  <a:noFill/>
                </a:uFill>
                <a:hlinkClick r:id="rId4"/>
              </a:rPr>
              <a:t> </a:t>
            </a:r>
            <a:r>
              <a:rPr lang="en-US" sz="850" u="sng" dirty="0">
                <a:hlinkClick r:id="rId4"/>
              </a:rPr>
              <a:t>https://france3-regions.francetvinfo.fr/occitanie/pyrenees-orientales/perpignan/la-truffe-noire-du-canigou-victime-de-la-secheresse-en-pays-catalan-2892362.html</a:t>
            </a:r>
            <a:endParaRPr sz="850" dirty="0"/>
          </a:p>
          <a:p>
            <a:pPr marL="457200" lvl="0" indent="-282575" algn="l" rtl="0">
              <a:lnSpc>
                <a:spcPct val="115000"/>
              </a:lnSpc>
              <a:spcBef>
                <a:spcPts val="0"/>
              </a:spcBef>
              <a:spcAft>
                <a:spcPts val="0"/>
              </a:spcAft>
              <a:buSzPts val="850"/>
              <a:buChar char="●"/>
            </a:pPr>
            <a:r>
              <a:rPr lang="en-US" sz="850" dirty="0"/>
              <a:t>CIRAD, 2024. </a:t>
            </a:r>
            <a:r>
              <a:rPr lang="en-US" sz="850" dirty="0" err="1"/>
              <a:t>Banane</a:t>
            </a:r>
            <a:r>
              <a:rPr lang="en-US" sz="850" dirty="0"/>
              <a:t> durable : un </a:t>
            </a:r>
            <a:r>
              <a:rPr lang="en-US" sz="850" dirty="0" err="1"/>
              <a:t>projet</a:t>
            </a:r>
            <a:r>
              <a:rPr lang="en-US" sz="850" dirty="0"/>
              <a:t> de </a:t>
            </a:r>
            <a:r>
              <a:rPr lang="en-US" sz="850" dirty="0" err="1"/>
              <a:t>ferme</a:t>
            </a:r>
            <a:r>
              <a:rPr lang="en-US" sz="850" dirty="0"/>
              <a:t> </a:t>
            </a:r>
            <a:r>
              <a:rPr lang="en-US" sz="850" dirty="0" err="1"/>
              <a:t>pilote</a:t>
            </a:r>
            <a:r>
              <a:rPr lang="en-US" sz="850" dirty="0"/>
              <a:t> </a:t>
            </a:r>
            <a:r>
              <a:rPr lang="en-US" sz="850" dirty="0" err="1"/>
              <a:t>en</a:t>
            </a:r>
            <a:r>
              <a:rPr lang="en-US" sz="850" dirty="0"/>
              <a:t> </a:t>
            </a:r>
            <a:r>
              <a:rPr lang="en-US" sz="850" dirty="0" err="1"/>
              <a:t>Colombie</a:t>
            </a:r>
            <a:r>
              <a:rPr lang="en-US" sz="850" dirty="0"/>
              <a:t>. </a:t>
            </a:r>
            <a:r>
              <a:rPr lang="en-US" sz="850" i="1" dirty="0"/>
              <a:t>CIRAD</a:t>
            </a:r>
            <a:r>
              <a:rPr lang="en-US" sz="850" dirty="0"/>
              <a:t> [</a:t>
            </a:r>
            <a:r>
              <a:rPr lang="en-US" sz="850" dirty="0" err="1"/>
              <a:t>en</a:t>
            </a:r>
            <a:r>
              <a:rPr lang="en-US" sz="850" dirty="0"/>
              <a:t> </a:t>
            </a:r>
            <a:r>
              <a:rPr lang="en-US" sz="850" dirty="0" err="1"/>
              <a:t>ligne</a:t>
            </a:r>
            <a:r>
              <a:rPr lang="en-US" sz="850" dirty="0"/>
              <a:t>]. 9 </a:t>
            </a:r>
            <a:r>
              <a:rPr lang="en-US" sz="850" dirty="0" err="1"/>
              <a:t>janvier</a:t>
            </a:r>
            <a:r>
              <a:rPr lang="en-US" sz="850" dirty="0"/>
              <a:t> 2024. [</a:t>
            </a:r>
            <a:r>
              <a:rPr lang="en-US" sz="850" dirty="0" err="1"/>
              <a:t>Consulté</a:t>
            </a:r>
            <a:r>
              <a:rPr lang="en-US" sz="850" dirty="0"/>
              <a:t> le 12 </a:t>
            </a:r>
            <a:r>
              <a:rPr lang="en-US" sz="850" dirty="0" err="1"/>
              <a:t>janvier</a:t>
            </a:r>
            <a:r>
              <a:rPr lang="en-US" sz="850" dirty="0"/>
              <a:t> 2024]. Disponible à </a:t>
            </a:r>
            <a:r>
              <a:rPr lang="en-US" sz="850" dirty="0" err="1"/>
              <a:t>l’adresse</a:t>
            </a:r>
            <a:r>
              <a:rPr lang="en-US" sz="850" dirty="0"/>
              <a:t> :</a:t>
            </a:r>
            <a:r>
              <a:rPr lang="en-US" sz="850" dirty="0">
                <a:uFill>
                  <a:noFill/>
                </a:uFill>
                <a:hlinkClick r:id="rId5"/>
              </a:rPr>
              <a:t> </a:t>
            </a:r>
            <a:r>
              <a:rPr lang="en-US" sz="850" u="sng" dirty="0">
                <a:solidFill>
                  <a:srgbClr val="252525"/>
                </a:solidFill>
                <a:hlinkClick r:id="rId5">
                  <a:extLst>
                    <a:ext uri="{A12FA001-AC4F-418D-AE19-62706E023703}">
                      <ahyp:hlinkClr xmlns:ahyp="http://schemas.microsoft.com/office/drawing/2018/hyperlinkcolor" val="tx"/>
                    </a:ext>
                  </a:extLst>
                </a:hlinkClick>
              </a:rPr>
              <a:t>https://www.cirad.fr/espace-presse/communiques-de-presse/2024/banane-durable-ferme-pilote-en-colombie-partenariat-lidl-cirad</a:t>
            </a:r>
            <a:endParaRPr sz="850" u="sng" dirty="0">
              <a:solidFill>
                <a:srgbClr val="252525"/>
              </a:solidFill>
            </a:endParaRPr>
          </a:p>
          <a:p>
            <a:pPr marL="457200" lvl="0" indent="-282575" algn="l" rtl="0">
              <a:lnSpc>
                <a:spcPct val="115000"/>
              </a:lnSpc>
              <a:spcBef>
                <a:spcPts val="0"/>
              </a:spcBef>
              <a:spcAft>
                <a:spcPts val="0"/>
              </a:spcAft>
              <a:buClr>
                <a:srgbClr val="252525"/>
              </a:buClr>
              <a:buSzPts val="850"/>
              <a:buChar char="●"/>
            </a:pPr>
            <a:r>
              <a:rPr lang="en-US" sz="850" dirty="0"/>
              <a:t>Compagnie des </a:t>
            </a:r>
            <a:r>
              <a:rPr lang="en-US" sz="850" dirty="0" err="1"/>
              <a:t>Amandes</a:t>
            </a:r>
            <a:r>
              <a:rPr lang="en-US" sz="850" dirty="0"/>
              <a:t> | </a:t>
            </a:r>
            <a:r>
              <a:rPr lang="en-US" sz="850" dirty="0" err="1"/>
              <a:t>L’amande</a:t>
            </a:r>
            <a:r>
              <a:rPr lang="en-US" sz="850" dirty="0"/>
              <a:t> Française, [sans date]. [</a:t>
            </a:r>
            <a:r>
              <a:rPr lang="en-US" sz="850" dirty="0" err="1"/>
              <a:t>en</a:t>
            </a:r>
            <a:r>
              <a:rPr lang="en-US" sz="850" dirty="0"/>
              <a:t> </a:t>
            </a:r>
            <a:r>
              <a:rPr lang="en-US" sz="850" dirty="0" err="1"/>
              <a:t>ligne</a:t>
            </a:r>
            <a:r>
              <a:rPr lang="en-US" sz="850" dirty="0"/>
              <a:t>]. [</a:t>
            </a:r>
            <a:r>
              <a:rPr lang="en-US" sz="850" dirty="0" err="1"/>
              <a:t>Consulté</a:t>
            </a:r>
            <a:r>
              <a:rPr lang="en-US" sz="850" dirty="0"/>
              <a:t> le 12 </a:t>
            </a:r>
            <a:r>
              <a:rPr lang="en-US" sz="850" dirty="0" err="1"/>
              <a:t>janvier</a:t>
            </a:r>
            <a:r>
              <a:rPr lang="en-US" sz="850" dirty="0"/>
              <a:t> 2024]. Disponible à </a:t>
            </a:r>
            <a:r>
              <a:rPr lang="en-US" sz="850" dirty="0" err="1"/>
              <a:t>l’adresse</a:t>
            </a:r>
            <a:r>
              <a:rPr lang="en-US" sz="850" dirty="0"/>
              <a:t> :</a:t>
            </a:r>
            <a:r>
              <a:rPr lang="en-US" sz="850" dirty="0">
                <a:solidFill>
                  <a:srgbClr val="252525"/>
                </a:solidFill>
                <a:uFill>
                  <a:noFill/>
                </a:uFill>
                <a:hlinkClick r:id="rId6">
                  <a:extLst>
                    <a:ext uri="{A12FA001-AC4F-418D-AE19-62706E023703}">
                      <ahyp:hlinkClr xmlns:ahyp="http://schemas.microsoft.com/office/drawing/2018/hyperlinkcolor" val="tx"/>
                    </a:ext>
                  </a:extLst>
                </a:hlinkClick>
              </a:rPr>
              <a:t> </a:t>
            </a:r>
            <a:r>
              <a:rPr lang="en-US" sz="850" u="sng" dirty="0">
                <a:solidFill>
                  <a:srgbClr val="252525"/>
                </a:solidFill>
                <a:hlinkClick r:id="rId6">
                  <a:extLst>
                    <a:ext uri="{A12FA001-AC4F-418D-AE19-62706E023703}">
                      <ahyp:hlinkClr xmlns:ahyp="http://schemas.microsoft.com/office/drawing/2018/hyperlinkcolor" val="tx"/>
                    </a:ext>
                  </a:extLst>
                </a:hlinkClick>
              </a:rPr>
              <a:t>https://compagniedesamandes.com/</a:t>
            </a:r>
            <a:endParaRPr sz="850" u="sng" dirty="0">
              <a:solidFill>
                <a:srgbClr val="252525"/>
              </a:solidFill>
            </a:endParaRPr>
          </a:p>
          <a:p>
            <a:pPr marL="457200" lvl="0" indent="-282575" algn="l" rtl="0">
              <a:lnSpc>
                <a:spcPct val="115000"/>
              </a:lnSpc>
              <a:spcBef>
                <a:spcPts val="0"/>
              </a:spcBef>
              <a:spcAft>
                <a:spcPts val="0"/>
              </a:spcAft>
              <a:buSzPts val="850"/>
              <a:buChar char="●"/>
            </a:pPr>
            <a:r>
              <a:rPr lang="en-US" sz="850" dirty="0"/>
              <a:t>LOMBART-BRUNEL, Manon, 2024. Les truffes noires du </a:t>
            </a:r>
            <a:r>
              <a:rPr lang="en-US" sz="850" dirty="0" err="1"/>
              <a:t>Canigou</a:t>
            </a:r>
            <a:r>
              <a:rPr lang="en-US" sz="850" dirty="0"/>
              <a:t> </a:t>
            </a:r>
            <a:r>
              <a:rPr lang="en-US" sz="850" dirty="0" err="1"/>
              <a:t>victimes</a:t>
            </a:r>
            <a:r>
              <a:rPr lang="en-US" sz="850" dirty="0"/>
              <a:t> de la </a:t>
            </a:r>
            <a:r>
              <a:rPr lang="en-US" sz="850" dirty="0" err="1"/>
              <a:t>sécheresse</a:t>
            </a:r>
            <a:r>
              <a:rPr lang="en-US" sz="850" dirty="0"/>
              <a:t>. </a:t>
            </a:r>
            <a:r>
              <a:rPr lang="en-US" sz="850" i="1" dirty="0"/>
              <a:t>France Bleu et France 3</a:t>
            </a:r>
            <a:r>
              <a:rPr lang="en-US" sz="850" dirty="0"/>
              <a:t> [</a:t>
            </a:r>
            <a:r>
              <a:rPr lang="en-US" sz="850" dirty="0" err="1"/>
              <a:t>en</a:t>
            </a:r>
            <a:r>
              <a:rPr lang="en-US" sz="850" dirty="0"/>
              <a:t> </a:t>
            </a:r>
            <a:r>
              <a:rPr lang="en-US" sz="850" dirty="0" err="1"/>
              <a:t>ligne</a:t>
            </a:r>
            <a:r>
              <a:rPr lang="en-US" sz="850" dirty="0"/>
              <a:t>]. 3 </a:t>
            </a:r>
            <a:r>
              <a:rPr lang="en-US" sz="850" dirty="0" err="1"/>
              <a:t>janvier</a:t>
            </a:r>
            <a:r>
              <a:rPr lang="en-US" sz="850" dirty="0"/>
              <a:t> 2024. [</a:t>
            </a:r>
            <a:r>
              <a:rPr lang="en-US" sz="850" dirty="0" err="1"/>
              <a:t>Consulté</a:t>
            </a:r>
            <a:r>
              <a:rPr lang="en-US" sz="850" dirty="0"/>
              <a:t> le 12 </a:t>
            </a:r>
            <a:r>
              <a:rPr lang="en-US" sz="850" dirty="0" err="1"/>
              <a:t>janvier</a:t>
            </a:r>
            <a:r>
              <a:rPr lang="en-US" sz="850" dirty="0"/>
              <a:t> 2024]. Disponible à </a:t>
            </a:r>
            <a:r>
              <a:rPr lang="en-US" sz="850" dirty="0" err="1"/>
              <a:t>l’adresse</a:t>
            </a:r>
            <a:r>
              <a:rPr lang="en-US" sz="850" dirty="0"/>
              <a:t> :</a:t>
            </a:r>
            <a:r>
              <a:rPr lang="en-US" sz="850" dirty="0">
                <a:uFill>
                  <a:noFill/>
                </a:uFill>
                <a:hlinkClick r:id="rId7"/>
              </a:rPr>
              <a:t> </a:t>
            </a:r>
            <a:r>
              <a:rPr lang="en-US" sz="850" u="sng" dirty="0">
                <a:hlinkClick r:id="rId7"/>
              </a:rPr>
              <a:t>https://www.francebleu.fr/infos/societe/les-truffes-noires-du-canigou-victime-de-la-secheresse-8018794</a:t>
            </a:r>
            <a:endParaRPr sz="850" dirty="0"/>
          </a:p>
          <a:p>
            <a:pPr marL="457200" lvl="0" indent="-282575" algn="l" rtl="0">
              <a:lnSpc>
                <a:spcPct val="115000"/>
              </a:lnSpc>
              <a:spcBef>
                <a:spcPts val="0"/>
              </a:spcBef>
              <a:spcAft>
                <a:spcPts val="0"/>
              </a:spcAft>
              <a:buSzPts val="850"/>
              <a:buChar char="●"/>
            </a:pPr>
            <a:r>
              <a:rPr lang="en-US" sz="850" dirty="0"/>
              <a:t>NAPIERALA, Simon, 2024. Galette des rois 2024 : </a:t>
            </a:r>
            <a:r>
              <a:rPr lang="en-US" sz="850" dirty="0" err="1"/>
              <a:t>l’amande</a:t>
            </a:r>
            <a:r>
              <a:rPr lang="en-US" sz="850" dirty="0"/>
              <a:t> française </a:t>
            </a:r>
            <a:r>
              <a:rPr lang="en-US" sz="850" dirty="0" err="1"/>
              <a:t>veut</a:t>
            </a:r>
            <a:r>
              <a:rPr lang="en-US" sz="850" dirty="0"/>
              <a:t> </a:t>
            </a:r>
            <a:r>
              <a:rPr lang="en-US" sz="850" dirty="0" err="1"/>
              <a:t>sa</a:t>
            </a:r>
            <a:r>
              <a:rPr lang="en-US" sz="850" dirty="0"/>
              <a:t> part du gâteau. </a:t>
            </a:r>
            <a:r>
              <a:rPr lang="en-US" sz="850" i="1" dirty="0"/>
              <a:t>Big Media, BPI France</a:t>
            </a:r>
            <a:r>
              <a:rPr lang="en-US" sz="850" dirty="0"/>
              <a:t> [</a:t>
            </a:r>
            <a:r>
              <a:rPr lang="en-US" sz="850" dirty="0" err="1"/>
              <a:t>en</a:t>
            </a:r>
            <a:r>
              <a:rPr lang="en-US" sz="850" dirty="0"/>
              <a:t> </a:t>
            </a:r>
            <a:r>
              <a:rPr lang="en-US" sz="850" dirty="0" err="1"/>
              <a:t>ligne</a:t>
            </a:r>
            <a:r>
              <a:rPr lang="en-US" sz="850" dirty="0"/>
              <a:t>]. 8 </a:t>
            </a:r>
            <a:r>
              <a:rPr lang="en-US" sz="850" dirty="0" err="1"/>
              <a:t>janvier</a:t>
            </a:r>
            <a:r>
              <a:rPr lang="en-US" sz="850" dirty="0"/>
              <a:t> 2024. [</a:t>
            </a:r>
            <a:r>
              <a:rPr lang="en-US" sz="850" dirty="0" err="1"/>
              <a:t>Consulté</a:t>
            </a:r>
            <a:r>
              <a:rPr lang="en-US" sz="850" dirty="0"/>
              <a:t> le 12 </a:t>
            </a:r>
            <a:r>
              <a:rPr lang="en-US" sz="850" dirty="0" err="1"/>
              <a:t>janvier</a:t>
            </a:r>
            <a:r>
              <a:rPr lang="en-US" sz="850" dirty="0"/>
              <a:t> 2024]. Disponible à </a:t>
            </a:r>
            <a:r>
              <a:rPr lang="en-US" sz="850" dirty="0" err="1"/>
              <a:t>l’adresse</a:t>
            </a:r>
            <a:r>
              <a:rPr lang="en-US" sz="850" dirty="0"/>
              <a:t> :</a:t>
            </a:r>
            <a:r>
              <a:rPr lang="en-US" sz="850" dirty="0">
                <a:uFill>
                  <a:noFill/>
                </a:uFill>
                <a:hlinkClick r:id="rId8"/>
              </a:rPr>
              <a:t> </a:t>
            </a:r>
            <a:r>
              <a:rPr lang="en-US" sz="850" u="sng" dirty="0">
                <a:solidFill>
                  <a:srgbClr val="252525"/>
                </a:solidFill>
                <a:hlinkClick r:id="rId8">
                  <a:extLst>
                    <a:ext uri="{A12FA001-AC4F-418D-AE19-62706E023703}">
                      <ahyp:hlinkClr xmlns:ahyp="http://schemas.microsoft.com/office/drawing/2018/hyperlinkcolor" val="tx"/>
                    </a:ext>
                  </a:extLst>
                </a:hlinkClick>
              </a:rPr>
              <a:t>https://bigmedia.bpifrance.fr/nos-actualites/galette-des-rois-2024-lamande-francaise-veut-sa-part-du-gateau</a:t>
            </a:r>
            <a:endParaRPr sz="850" u="sng" dirty="0">
              <a:solidFill>
                <a:srgbClr val="252525"/>
              </a:solidFill>
            </a:endParaRPr>
          </a:p>
          <a:p>
            <a:pPr marL="457200" lvl="0" indent="-282575" algn="l" rtl="0">
              <a:lnSpc>
                <a:spcPct val="115000"/>
              </a:lnSpc>
              <a:spcBef>
                <a:spcPts val="0"/>
              </a:spcBef>
              <a:spcAft>
                <a:spcPts val="0"/>
              </a:spcAft>
              <a:buSzPts val="850"/>
              <a:buChar char="●"/>
            </a:pPr>
            <a:r>
              <a:rPr lang="en-US" sz="850" dirty="0"/>
              <a:t>VALHOR, 2024. </a:t>
            </a:r>
            <a:r>
              <a:rPr lang="en-US" sz="850" dirty="0" err="1"/>
              <a:t>Règlement</a:t>
            </a:r>
            <a:r>
              <a:rPr lang="en-US" sz="850" dirty="0"/>
              <a:t> </a:t>
            </a:r>
            <a:r>
              <a:rPr lang="en-US" sz="850" dirty="0" err="1"/>
              <a:t>européen</a:t>
            </a:r>
            <a:r>
              <a:rPr lang="en-US" sz="850" dirty="0"/>
              <a:t> sur les </a:t>
            </a:r>
            <a:r>
              <a:rPr lang="en-US" sz="850" dirty="0" err="1"/>
              <a:t>microplastiques</a:t>
            </a:r>
            <a:r>
              <a:rPr lang="en-US" sz="850" dirty="0"/>
              <a:t>. </a:t>
            </a:r>
            <a:r>
              <a:rPr lang="en-US" sz="850" i="1" dirty="0"/>
              <a:t>VALHOR</a:t>
            </a:r>
            <a:r>
              <a:rPr lang="en-US" sz="850" dirty="0"/>
              <a:t> [</a:t>
            </a:r>
            <a:r>
              <a:rPr lang="en-US" sz="850" dirty="0" err="1"/>
              <a:t>en</a:t>
            </a:r>
            <a:r>
              <a:rPr lang="en-US" sz="850" dirty="0"/>
              <a:t> </a:t>
            </a:r>
            <a:r>
              <a:rPr lang="en-US" sz="850" dirty="0" err="1"/>
              <a:t>ligne</a:t>
            </a:r>
            <a:r>
              <a:rPr lang="en-US" sz="850" dirty="0"/>
              <a:t>]. 9 </a:t>
            </a:r>
            <a:r>
              <a:rPr lang="en-US" sz="850" dirty="0" err="1"/>
              <a:t>janvier</a:t>
            </a:r>
            <a:r>
              <a:rPr lang="en-US" sz="850" dirty="0"/>
              <a:t> 2024. [</a:t>
            </a:r>
            <a:r>
              <a:rPr lang="en-US" sz="850" dirty="0" err="1"/>
              <a:t>Consulté</a:t>
            </a:r>
            <a:r>
              <a:rPr lang="en-US" sz="850" dirty="0"/>
              <a:t> le 12 </a:t>
            </a:r>
            <a:r>
              <a:rPr lang="en-US" sz="850" dirty="0" err="1"/>
              <a:t>janvier</a:t>
            </a:r>
            <a:r>
              <a:rPr lang="en-US" sz="850" dirty="0"/>
              <a:t> 2024]. Disponible à </a:t>
            </a:r>
            <a:r>
              <a:rPr lang="en-US" sz="850" dirty="0" err="1"/>
              <a:t>l’adresse</a:t>
            </a:r>
            <a:r>
              <a:rPr lang="en-US" sz="850" dirty="0"/>
              <a:t> :</a:t>
            </a:r>
            <a:r>
              <a:rPr lang="en-US" sz="850" dirty="0">
                <a:uFill>
                  <a:noFill/>
                </a:uFill>
                <a:hlinkClick r:id="rId9"/>
              </a:rPr>
              <a:t> </a:t>
            </a:r>
            <a:r>
              <a:rPr lang="en-US" sz="850" u="sng" dirty="0">
                <a:hlinkClick r:id="rId9"/>
              </a:rPr>
              <a:t>https://www.valhor.fr/actualites/microplastiques-les-plantes-pailletees-interdites-a-la-vente</a:t>
            </a:r>
            <a:endParaRPr sz="850" dirty="0"/>
          </a:p>
          <a:p>
            <a:pPr marL="457200" lvl="0" indent="-282575" algn="l" rtl="0">
              <a:lnSpc>
                <a:spcPct val="115000"/>
              </a:lnSpc>
              <a:spcBef>
                <a:spcPts val="0"/>
              </a:spcBef>
              <a:spcAft>
                <a:spcPts val="0"/>
              </a:spcAft>
              <a:buSzPts val="850"/>
              <a:buChar char="●"/>
            </a:pPr>
            <a:r>
              <a:rPr lang="en-US" sz="850" dirty="0"/>
              <a:t>Galette des rois : la </a:t>
            </a:r>
            <a:r>
              <a:rPr lang="en-US" sz="850" dirty="0" err="1"/>
              <a:t>majorité</a:t>
            </a:r>
            <a:r>
              <a:rPr lang="en-US" sz="850" dirty="0"/>
              <a:t> des </a:t>
            </a:r>
            <a:r>
              <a:rPr lang="en-US" sz="850" dirty="0" err="1"/>
              <a:t>amandes</a:t>
            </a:r>
            <a:r>
              <a:rPr lang="en-US" sz="850" dirty="0"/>
              <a:t> </a:t>
            </a:r>
            <a:r>
              <a:rPr lang="en-US" sz="850" dirty="0" err="1"/>
              <a:t>sont</a:t>
            </a:r>
            <a:r>
              <a:rPr lang="en-US" sz="850" dirty="0"/>
              <a:t> </a:t>
            </a:r>
            <a:r>
              <a:rPr lang="en-US" sz="850" dirty="0" err="1"/>
              <a:t>produites</a:t>
            </a:r>
            <a:r>
              <a:rPr lang="en-US" sz="850" dirty="0"/>
              <a:t> </a:t>
            </a:r>
            <a:r>
              <a:rPr lang="en-US" sz="850" dirty="0" err="1"/>
              <a:t>en</a:t>
            </a:r>
            <a:r>
              <a:rPr lang="en-US" sz="850" dirty="0"/>
              <a:t> </a:t>
            </a:r>
            <a:r>
              <a:rPr lang="en-US" sz="850" dirty="0" err="1"/>
              <a:t>Californie</a:t>
            </a:r>
            <a:r>
              <a:rPr lang="en-US" sz="850" dirty="0"/>
              <a:t>, 2024. </a:t>
            </a:r>
            <a:r>
              <a:rPr lang="en-US" sz="850" i="1" dirty="0"/>
              <a:t>Le JT 20h, France </a:t>
            </a:r>
            <a:r>
              <a:rPr lang="en-US" sz="850" i="1" dirty="0" err="1"/>
              <a:t>Télévision</a:t>
            </a:r>
            <a:r>
              <a:rPr lang="en-US" sz="850" dirty="0"/>
              <a:t> [</a:t>
            </a:r>
            <a:r>
              <a:rPr lang="en-US" sz="850" dirty="0" err="1"/>
              <a:t>en</a:t>
            </a:r>
            <a:r>
              <a:rPr lang="en-US" sz="850" dirty="0"/>
              <a:t> </a:t>
            </a:r>
            <a:r>
              <a:rPr lang="en-US" sz="850" dirty="0" err="1"/>
              <a:t>ligne</a:t>
            </a:r>
            <a:r>
              <a:rPr lang="en-US" sz="850" dirty="0"/>
              <a:t>]. [</a:t>
            </a:r>
            <a:r>
              <a:rPr lang="en-US" sz="850" dirty="0" err="1"/>
              <a:t>Consulté</a:t>
            </a:r>
            <a:r>
              <a:rPr lang="en-US" sz="850" dirty="0"/>
              <a:t> le 12 </a:t>
            </a:r>
            <a:r>
              <a:rPr lang="en-US" sz="850" dirty="0" err="1"/>
              <a:t>janvier</a:t>
            </a:r>
            <a:r>
              <a:rPr lang="en-US" sz="850" dirty="0"/>
              <a:t> 2024]. Disponible à </a:t>
            </a:r>
            <a:r>
              <a:rPr lang="en-US" sz="850" dirty="0" err="1"/>
              <a:t>l’adresse</a:t>
            </a:r>
            <a:r>
              <a:rPr lang="en-US" sz="850" dirty="0"/>
              <a:t> :</a:t>
            </a:r>
            <a:r>
              <a:rPr lang="en-US" sz="850" dirty="0">
                <a:uFill>
                  <a:noFill/>
                </a:uFill>
                <a:hlinkClick r:id="rId10"/>
              </a:rPr>
              <a:t> </a:t>
            </a:r>
            <a:r>
              <a:rPr lang="en-US" sz="850" u="sng" dirty="0">
                <a:solidFill>
                  <a:srgbClr val="252525"/>
                </a:solidFill>
                <a:hlinkClick r:id="rId10">
                  <a:extLst>
                    <a:ext uri="{A12FA001-AC4F-418D-AE19-62706E023703}">
                      <ahyp:hlinkClr xmlns:ahyp="http://schemas.microsoft.com/office/drawing/2018/hyperlinkcolor" val="tx"/>
                    </a:ext>
                  </a:extLst>
                </a:hlinkClick>
              </a:rPr>
              <a:t>https://www.francetvinfo.fr/economie/emploi/metiers/agriculture/galette-des-rois-la-majorite-des-amandes-sont-produites-en-californie_6277518.html</a:t>
            </a:r>
            <a:endParaRPr sz="850" u="sng" dirty="0">
              <a:solidFill>
                <a:srgbClr val="252525"/>
              </a:solidFill>
            </a:endParaRPr>
          </a:p>
          <a:p>
            <a:pPr marL="457200" lvl="0" indent="-282575" algn="l" rtl="0">
              <a:lnSpc>
                <a:spcPct val="115000"/>
              </a:lnSpc>
              <a:spcBef>
                <a:spcPts val="0"/>
              </a:spcBef>
              <a:spcAft>
                <a:spcPts val="0"/>
              </a:spcAft>
              <a:buSzPts val="850"/>
              <a:buChar char="●"/>
            </a:pPr>
            <a:r>
              <a:rPr lang="en-US" sz="850" dirty="0"/>
              <a:t>Reconnaissance des </a:t>
            </a:r>
            <a:r>
              <a:rPr lang="en-US" sz="850" dirty="0" err="1"/>
              <a:t>végétaux</a:t>
            </a:r>
            <a:r>
              <a:rPr lang="en-US" sz="850" dirty="0"/>
              <a:t> : le </a:t>
            </a:r>
            <a:r>
              <a:rPr lang="en-US" sz="850" dirty="0" err="1"/>
              <a:t>palmarès</a:t>
            </a:r>
            <a:r>
              <a:rPr lang="en-US" sz="850" dirty="0"/>
              <a:t> national des </a:t>
            </a:r>
            <a:r>
              <a:rPr lang="en-US" sz="850" dirty="0" err="1"/>
              <a:t>apprenants</a:t>
            </a:r>
            <a:r>
              <a:rPr lang="en-US" sz="850" dirty="0"/>
              <a:t> et des pros, 28 </a:t>
            </a:r>
            <a:r>
              <a:rPr lang="en-US" sz="850" dirty="0" err="1"/>
              <a:t>décembre</a:t>
            </a:r>
            <a:r>
              <a:rPr lang="en-US" sz="850" dirty="0"/>
              <a:t> 2023. </a:t>
            </a:r>
            <a:r>
              <a:rPr lang="en-US" sz="850" i="1" dirty="0"/>
              <a:t>Le Lien </a:t>
            </a:r>
            <a:r>
              <a:rPr lang="en-US" sz="850" i="1" dirty="0" err="1"/>
              <a:t>Horticole</a:t>
            </a:r>
            <a:r>
              <a:rPr lang="en-US" sz="850" dirty="0"/>
              <a:t> [</a:t>
            </a:r>
            <a:r>
              <a:rPr lang="en-US" sz="850" dirty="0" err="1"/>
              <a:t>en</a:t>
            </a:r>
            <a:r>
              <a:rPr lang="en-US" sz="850" dirty="0"/>
              <a:t> </a:t>
            </a:r>
            <a:r>
              <a:rPr lang="en-US" sz="850" dirty="0" err="1"/>
              <a:t>ligne</a:t>
            </a:r>
            <a:r>
              <a:rPr lang="en-US" sz="850" dirty="0"/>
              <a:t>]. [</a:t>
            </a:r>
            <a:r>
              <a:rPr lang="en-US" sz="850" dirty="0" err="1"/>
              <a:t>Consulté</a:t>
            </a:r>
            <a:r>
              <a:rPr lang="en-US" sz="850" dirty="0"/>
              <a:t> le 12 </a:t>
            </a:r>
            <a:r>
              <a:rPr lang="en-US" sz="850" dirty="0" err="1"/>
              <a:t>janvier</a:t>
            </a:r>
            <a:r>
              <a:rPr lang="en-US" sz="850" dirty="0"/>
              <a:t> 2024]. Disponible à </a:t>
            </a:r>
            <a:r>
              <a:rPr lang="en-US" sz="850" dirty="0" err="1"/>
              <a:t>l’adresse</a:t>
            </a:r>
            <a:r>
              <a:rPr lang="en-US" sz="850" dirty="0"/>
              <a:t> :</a:t>
            </a:r>
            <a:r>
              <a:rPr lang="en-US" sz="850" dirty="0">
                <a:uFill>
                  <a:noFill/>
                </a:uFill>
                <a:hlinkClick r:id="rId11"/>
              </a:rPr>
              <a:t> </a:t>
            </a:r>
            <a:r>
              <a:rPr lang="en-US" sz="850" u="sng" dirty="0">
                <a:hlinkClick r:id="rId11"/>
              </a:rPr>
              <a:t>https://www.lienhorticole.fr/en-direct/article/860160/le-palmares-national-des-apprenants-et-des-pros</a:t>
            </a:r>
            <a:endParaRPr sz="850" dirty="0"/>
          </a:p>
          <a:p>
            <a:pPr marL="457200" lvl="0" indent="-282575" algn="l" rtl="0">
              <a:lnSpc>
                <a:spcPct val="115000"/>
              </a:lnSpc>
              <a:spcBef>
                <a:spcPts val="0"/>
              </a:spcBef>
              <a:spcAft>
                <a:spcPts val="0"/>
              </a:spcAft>
              <a:buClr>
                <a:srgbClr val="252525"/>
              </a:buClr>
              <a:buSzPts val="850"/>
              <a:buChar char="●"/>
            </a:pPr>
            <a:r>
              <a:rPr lang="en-US" sz="850" dirty="0" err="1"/>
              <a:t>Tomogrow</a:t>
            </a:r>
            <a:r>
              <a:rPr lang="en-US" sz="850" dirty="0"/>
              <a:t> - </a:t>
            </a:r>
            <a:r>
              <a:rPr lang="en-US" sz="850" dirty="0" err="1"/>
              <a:t>Accueil</a:t>
            </a:r>
            <a:r>
              <a:rPr lang="en-US" sz="850" dirty="0"/>
              <a:t>, [sans date]. </a:t>
            </a:r>
            <a:r>
              <a:rPr lang="en-US" sz="850" i="1" dirty="0" err="1"/>
              <a:t>Tomogrow</a:t>
            </a:r>
            <a:r>
              <a:rPr lang="en-US" sz="850" dirty="0"/>
              <a:t> [</a:t>
            </a:r>
            <a:r>
              <a:rPr lang="en-US" sz="850" dirty="0" err="1"/>
              <a:t>en</a:t>
            </a:r>
            <a:r>
              <a:rPr lang="en-US" sz="850" dirty="0"/>
              <a:t> </a:t>
            </a:r>
            <a:r>
              <a:rPr lang="en-US" sz="850" dirty="0" err="1"/>
              <a:t>ligne</a:t>
            </a:r>
            <a:r>
              <a:rPr lang="en-US" sz="850" dirty="0"/>
              <a:t>]. [</a:t>
            </a:r>
            <a:r>
              <a:rPr lang="en-US" sz="850" dirty="0" err="1"/>
              <a:t>Consulté</a:t>
            </a:r>
            <a:r>
              <a:rPr lang="en-US" sz="850" dirty="0"/>
              <a:t> le 12 </a:t>
            </a:r>
            <a:r>
              <a:rPr lang="en-US" sz="850" dirty="0" err="1"/>
              <a:t>janvier</a:t>
            </a:r>
            <a:r>
              <a:rPr lang="en-US" sz="850" dirty="0"/>
              <a:t> 2024]. Disponible à </a:t>
            </a:r>
            <a:r>
              <a:rPr lang="en-US" sz="850" dirty="0" err="1"/>
              <a:t>l’adresse</a:t>
            </a:r>
            <a:r>
              <a:rPr lang="en-US" sz="850" dirty="0"/>
              <a:t> :</a:t>
            </a:r>
            <a:r>
              <a:rPr lang="en-US" sz="850" dirty="0">
                <a:uFill>
                  <a:noFill/>
                </a:uFill>
                <a:hlinkClick r:id="rId12"/>
              </a:rPr>
              <a:t> </a:t>
            </a:r>
            <a:r>
              <a:rPr lang="en-US" sz="850" u="sng" dirty="0">
                <a:solidFill>
                  <a:srgbClr val="252525"/>
                </a:solidFill>
                <a:hlinkClick r:id="rId12">
                  <a:extLst>
                    <a:ext uri="{A12FA001-AC4F-418D-AE19-62706E023703}">
                      <ahyp:hlinkClr xmlns:ahyp="http://schemas.microsoft.com/office/drawing/2018/hyperlinkcolor" val="tx"/>
                    </a:ext>
                  </a:extLst>
                </a:hlinkClick>
              </a:rPr>
              <a:t>https://tomogrow.fr/</a:t>
            </a:r>
            <a:endParaRPr sz="850" dirty="0"/>
          </a:p>
          <a:p>
            <a:pPr marL="457200" marR="0" lvl="0" indent="-282575" algn="just" rtl="0">
              <a:lnSpc>
                <a:spcPct val="115000"/>
              </a:lnSpc>
              <a:spcBef>
                <a:spcPts val="0"/>
              </a:spcBef>
              <a:spcAft>
                <a:spcPts val="0"/>
              </a:spcAft>
              <a:buClr>
                <a:srgbClr val="252525"/>
              </a:buClr>
              <a:buSzPts val="850"/>
              <a:buChar char="●"/>
            </a:pPr>
            <a:r>
              <a:rPr lang="en-US" sz="850" dirty="0"/>
              <a:t>Trap Eye TM | SIVAL Innovation, 2023. SIVAL [</a:t>
            </a:r>
            <a:r>
              <a:rPr lang="en-US" sz="850" dirty="0" err="1"/>
              <a:t>en</a:t>
            </a:r>
            <a:r>
              <a:rPr lang="en-US" sz="850" dirty="0"/>
              <a:t> </a:t>
            </a:r>
            <a:r>
              <a:rPr lang="en-US" sz="850" dirty="0" err="1"/>
              <a:t>ligne</a:t>
            </a:r>
            <a:r>
              <a:rPr lang="en-US" sz="850" dirty="0"/>
              <a:t>]. [</a:t>
            </a:r>
            <a:r>
              <a:rPr lang="en-US" sz="850" dirty="0" err="1"/>
              <a:t>Consulté</a:t>
            </a:r>
            <a:r>
              <a:rPr lang="en-US" sz="850" dirty="0"/>
              <a:t> le 12 </a:t>
            </a:r>
            <a:r>
              <a:rPr lang="en-US" sz="850" dirty="0" err="1"/>
              <a:t>janvier</a:t>
            </a:r>
            <a:r>
              <a:rPr lang="en-US" sz="850" dirty="0"/>
              <a:t> 2024]. Disponible à </a:t>
            </a:r>
            <a:r>
              <a:rPr lang="en-US" sz="850" dirty="0" err="1"/>
              <a:t>l’adresse</a:t>
            </a:r>
            <a:r>
              <a:rPr lang="en-US" sz="850" dirty="0"/>
              <a:t> :</a:t>
            </a:r>
            <a:r>
              <a:rPr lang="en-US" sz="850" dirty="0">
                <a:uFill>
                  <a:noFill/>
                </a:uFill>
                <a:hlinkClick r:id="rId13"/>
              </a:rPr>
              <a:t> </a:t>
            </a:r>
            <a:r>
              <a:rPr lang="en-US" sz="850" u="sng" dirty="0">
                <a:hlinkClick r:id="rId13"/>
              </a:rPr>
              <a:t>https://www.sival-innovation.com/trap-eye-tm/</a:t>
            </a:r>
            <a:endParaRPr sz="850" dirty="0"/>
          </a:p>
          <a:p>
            <a:pPr marL="457200" lvl="0" indent="-282575" algn="l" rtl="0">
              <a:lnSpc>
                <a:spcPct val="115000"/>
              </a:lnSpc>
              <a:spcBef>
                <a:spcPts val="0"/>
              </a:spcBef>
              <a:spcAft>
                <a:spcPts val="0"/>
              </a:spcAft>
              <a:buSzPts val="850"/>
              <a:buChar char="●"/>
            </a:pPr>
            <a:r>
              <a:rPr lang="en-US" sz="850" dirty="0"/>
              <a:t>Trap-Eye TM automates your sticky trap monitoring, 2023. </a:t>
            </a:r>
            <a:r>
              <a:rPr lang="en-US" sz="850" dirty="0" err="1"/>
              <a:t>Biobest</a:t>
            </a:r>
            <a:r>
              <a:rPr lang="en-US" sz="850" dirty="0"/>
              <a:t> [</a:t>
            </a:r>
            <a:r>
              <a:rPr lang="en-US" sz="850" dirty="0" err="1"/>
              <a:t>en</a:t>
            </a:r>
            <a:r>
              <a:rPr lang="en-US" sz="850" dirty="0"/>
              <a:t> </a:t>
            </a:r>
            <a:r>
              <a:rPr lang="en-US" sz="850" dirty="0" err="1"/>
              <a:t>ligne</a:t>
            </a:r>
            <a:r>
              <a:rPr lang="en-US" sz="850" dirty="0"/>
              <a:t>]. [</a:t>
            </a:r>
            <a:r>
              <a:rPr lang="en-US" sz="850" dirty="0" err="1"/>
              <a:t>Consulté</a:t>
            </a:r>
            <a:r>
              <a:rPr lang="en-US" sz="850" dirty="0"/>
              <a:t> le 12 </a:t>
            </a:r>
            <a:r>
              <a:rPr lang="en-US" sz="850" dirty="0" err="1"/>
              <a:t>janvier</a:t>
            </a:r>
            <a:r>
              <a:rPr lang="en-US" sz="850" dirty="0"/>
              <a:t> 2024]. Disponible à </a:t>
            </a:r>
            <a:r>
              <a:rPr lang="en-US" sz="850" dirty="0" err="1"/>
              <a:t>l’adresse</a:t>
            </a:r>
            <a:r>
              <a:rPr lang="en-US" sz="850" dirty="0"/>
              <a:t> :</a:t>
            </a:r>
            <a:r>
              <a:rPr lang="en-US" sz="850" dirty="0">
                <a:uFill>
                  <a:noFill/>
                </a:uFill>
                <a:hlinkClick r:id="rId14"/>
              </a:rPr>
              <a:t> </a:t>
            </a:r>
            <a:r>
              <a:rPr lang="en-US" sz="850" u="sng" dirty="0">
                <a:hlinkClick r:id="rId14"/>
              </a:rPr>
              <a:t>https://trap-eye.com/</a:t>
            </a:r>
            <a:endParaRPr sz="850" dirty="0"/>
          </a:p>
          <a:p>
            <a:pPr marL="0" lvl="0" indent="0" algn="l" rtl="0">
              <a:spcBef>
                <a:spcPts val="0"/>
              </a:spcBef>
              <a:spcAft>
                <a:spcPts val="0"/>
              </a:spcAft>
              <a:buNone/>
            </a:pPr>
            <a:endParaRPr sz="900" dirty="0"/>
          </a:p>
        </p:txBody>
      </p:sp>
      <p:sp>
        <p:nvSpPr>
          <p:cNvPr id="668" name="Google Shape;668;p19"/>
          <p:cNvSpPr txBox="1"/>
          <p:nvPr/>
        </p:nvSpPr>
        <p:spPr>
          <a:xfrm>
            <a:off x="8734175" y="4789000"/>
            <a:ext cx="409800" cy="35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Signika"/>
                <a:ea typeface="Signika"/>
                <a:cs typeface="Signika"/>
                <a:sym typeface="Signika"/>
              </a:rPr>
              <a:t>22</a:t>
            </a:r>
            <a:endParaRPr sz="1200">
              <a:latin typeface="Signika"/>
              <a:ea typeface="Signika"/>
              <a:cs typeface="Signika"/>
              <a:sym typeface="Signik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3"/>
          <p:cNvSpPr/>
          <p:nvPr/>
        </p:nvSpPr>
        <p:spPr>
          <a:xfrm>
            <a:off x="3642288" y="1640782"/>
            <a:ext cx="979155" cy="752712"/>
          </a:xfrm>
          <a:prstGeom prst="ellipse">
            <a:avLst/>
          </a:prstGeom>
          <a:solidFill>
            <a:srgbClr val="CCECC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3100"/>
              </a:solidFill>
              <a:latin typeface="Arial"/>
              <a:ea typeface="Arial"/>
              <a:cs typeface="Arial"/>
              <a:sym typeface="Arial"/>
            </a:endParaRPr>
          </a:p>
        </p:txBody>
      </p:sp>
      <p:sp>
        <p:nvSpPr>
          <p:cNvPr id="387" name="Google Shape;387;p3"/>
          <p:cNvSpPr txBox="1"/>
          <p:nvPr/>
        </p:nvSpPr>
        <p:spPr>
          <a:xfrm>
            <a:off x="3474926" y="1600964"/>
            <a:ext cx="1323042" cy="821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rgbClr val="003100"/>
                </a:solidFill>
                <a:latin typeface="Signika"/>
                <a:ea typeface="Signika"/>
                <a:cs typeface="Signika"/>
                <a:sym typeface="Signika"/>
              </a:rPr>
              <a:t>01</a:t>
            </a:r>
            <a:endParaRPr sz="1400" b="0" i="0" u="none" strike="noStrike" cap="none">
              <a:solidFill>
                <a:srgbClr val="000000"/>
              </a:solidFill>
              <a:latin typeface="Arial"/>
              <a:ea typeface="Arial"/>
              <a:cs typeface="Arial"/>
              <a:sym typeface="Arial"/>
            </a:endParaRPr>
          </a:p>
        </p:txBody>
      </p:sp>
      <p:pic>
        <p:nvPicPr>
          <p:cNvPr id="388" name="Google Shape;388;p3" descr="Une ampoule"/>
          <p:cNvPicPr preferRelativeResize="0"/>
          <p:nvPr/>
        </p:nvPicPr>
        <p:blipFill rotWithShape="1">
          <a:blip r:embed="rId5">
            <a:alphaModFix/>
          </a:blip>
          <a:srcRect/>
          <a:stretch/>
        </p:blipFill>
        <p:spPr>
          <a:xfrm>
            <a:off x="704850" y="1055915"/>
            <a:ext cx="2570389" cy="2544535"/>
          </a:xfrm>
          <a:prstGeom prst="rect">
            <a:avLst/>
          </a:prstGeom>
          <a:noFill/>
          <a:ln>
            <a:noFill/>
          </a:ln>
        </p:spPr>
      </p:pic>
      <p:sp>
        <p:nvSpPr>
          <p:cNvPr id="389" name="Google Shape;389;p3"/>
          <p:cNvSpPr txBox="1"/>
          <p:nvPr/>
        </p:nvSpPr>
        <p:spPr>
          <a:xfrm>
            <a:off x="3645739" y="2435629"/>
            <a:ext cx="3920672" cy="807284"/>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3000"/>
              <a:buFont typeface="Signika SemiBold"/>
              <a:buNone/>
            </a:pPr>
            <a:r>
              <a:rPr lang="en-US" sz="4400" b="0" i="0" u="none" strike="noStrike" cap="none">
                <a:solidFill>
                  <a:srgbClr val="003100"/>
                </a:solidFill>
                <a:latin typeface="Signika SemiBold"/>
                <a:ea typeface="Signika SemiBold"/>
                <a:cs typeface="Signika SemiBold"/>
                <a:sym typeface="Signika SemiBold"/>
              </a:rPr>
              <a:t>INNOVATION</a:t>
            </a:r>
            <a:endParaRPr sz="3000" b="0" i="0" u="none" strike="noStrike" cap="none">
              <a:solidFill>
                <a:schemeClr val="dk1"/>
              </a:solidFill>
              <a:latin typeface="Signika SemiBold"/>
              <a:ea typeface="Signika SemiBold"/>
              <a:cs typeface="Signika SemiBold"/>
              <a:sym typeface="Signika SemiBold"/>
            </a:endParaRPr>
          </a:p>
        </p:txBody>
      </p:sp>
      <p:sp>
        <p:nvSpPr>
          <p:cNvPr id="390" name="Google Shape;390;p3"/>
          <p:cNvSpPr txBox="1"/>
          <p:nvPr/>
        </p:nvSpPr>
        <p:spPr>
          <a:xfrm>
            <a:off x="8734175" y="4789000"/>
            <a:ext cx="409800" cy="35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Signika"/>
                <a:ea typeface="Signika"/>
                <a:cs typeface="Signika"/>
                <a:sym typeface="Signika"/>
              </a:rPr>
              <a:t>2</a:t>
            </a:r>
            <a:endParaRPr sz="1200">
              <a:latin typeface="Signika"/>
              <a:ea typeface="Signika"/>
              <a:cs typeface="Signika"/>
              <a:sym typeface="Signika"/>
            </a:endParaRPr>
          </a:p>
        </p:txBody>
      </p:sp>
      <p:pic>
        <p:nvPicPr>
          <p:cNvPr id="3" name="Audio 2">
            <a:hlinkClick r:id="" action="ppaction://media"/>
            <a:extLst>
              <a:ext uri="{FF2B5EF4-FFF2-40B4-BE49-F238E27FC236}">
                <a16:creationId xmlns:a16="http://schemas.microsoft.com/office/drawing/2014/main" id="{EC4F7CAB-44C7-5C43-88B3-A8CDA8203C1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693"/>
    </mc:Choice>
    <mc:Fallback>
      <p:transition spd="slow" advTm="1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4"/>
          <p:cNvSpPr/>
          <p:nvPr/>
        </p:nvSpPr>
        <p:spPr>
          <a:xfrm>
            <a:off x="149050" y="1689838"/>
            <a:ext cx="3166800" cy="660600"/>
          </a:xfrm>
          <a:prstGeom prst="roundRect">
            <a:avLst>
              <a:gd name="adj" fmla="val 16667"/>
            </a:avLst>
          </a:prstGeom>
          <a:solidFill>
            <a:srgbClr val="E7F7C8"/>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96" name="Google Shape;396;p4"/>
          <p:cNvSpPr/>
          <p:nvPr/>
        </p:nvSpPr>
        <p:spPr>
          <a:xfrm>
            <a:off x="6273596" y="1636007"/>
            <a:ext cx="2535000" cy="765000"/>
          </a:xfrm>
          <a:prstGeom prst="roundRect">
            <a:avLst>
              <a:gd name="adj" fmla="val 16667"/>
            </a:avLst>
          </a:prstGeom>
          <a:solidFill>
            <a:srgbClr val="E7F7C8"/>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97" name="Google Shape;397;p4"/>
          <p:cNvSpPr txBox="1">
            <a:spLocks noGrp="1"/>
          </p:cNvSpPr>
          <p:nvPr>
            <p:ph type="title"/>
          </p:nvPr>
        </p:nvSpPr>
        <p:spPr>
          <a:xfrm>
            <a:off x="557550" y="45100"/>
            <a:ext cx="8333700" cy="539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sz="2600" b="1">
                <a:solidFill>
                  <a:schemeClr val="dk2"/>
                </a:solidFill>
                <a:latin typeface="Signika"/>
                <a:ea typeface="Signika"/>
                <a:cs typeface="Signika"/>
                <a:sym typeface="Signika"/>
              </a:rPr>
              <a:t>Des aromates cultivés dans les supermarchés-Tomogrow</a:t>
            </a:r>
            <a:endParaRPr sz="2600" b="1">
              <a:latin typeface="Signika"/>
              <a:ea typeface="Signika"/>
              <a:cs typeface="Signika"/>
              <a:sym typeface="Signika"/>
            </a:endParaRPr>
          </a:p>
        </p:txBody>
      </p:sp>
      <p:pic>
        <p:nvPicPr>
          <p:cNvPr id="398" name="Google Shape;398;p4" descr="Une ampoule"/>
          <p:cNvPicPr preferRelativeResize="0"/>
          <p:nvPr/>
        </p:nvPicPr>
        <p:blipFill rotWithShape="1">
          <a:blip r:embed="rId5">
            <a:alphaModFix/>
          </a:blip>
          <a:srcRect/>
          <a:stretch/>
        </p:blipFill>
        <p:spPr>
          <a:xfrm>
            <a:off x="-46567" y="-2418"/>
            <a:ext cx="675973" cy="660702"/>
          </a:xfrm>
          <a:prstGeom prst="rect">
            <a:avLst/>
          </a:prstGeom>
          <a:noFill/>
          <a:ln>
            <a:noFill/>
          </a:ln>
        </p:spPr>
      </p:pic>
      <p:sp>
        <p:nvSpPr>
          <p:cNvPr id="399" name="Google Shape;399;p4"/>
          <p:cNvSpPr txBox="1"/>
          <p:nvPr/>
        </p:nvSpPr>
        <p:spPr>
          <a:xfrm flipH="1">
            <a:off x="149050" y="1758538"/>
            <a:ext cx="31668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a:t>70 % des aromates sont jetés avant d’arriver aux consommateurs</a:t>
            </a:r>
            <a:endParaRPr b="0" i="0" u="none" strike="noStrike" cap="none">
              <a:solidFill>
                <a:srgbClr val="000000"/>
              </a:solidFill>
              <a:latin typeface="Arial"/>
              <a:ea typeface="Arial"/>
              <a:cs typeface="Arial"/>
              <a:sym typeface="Arial"/>
            </a:endParaRPr>
          </a:p>
        </p:txBody>
      </p:sp>
      <p:sp>
        <p:nvSpPr>
          <p:cNvPr id="400" name="Google Shape;400;p4"/>
          <p:cNvSpPr txBox="1"/>
          <p:nvPr/>
        </p:nvSpPr>
        <p:spPr>
          <a:xfrm>
            <a:off x="12900" y="4887275"/>
            <a:ext cx="94230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a:t>Source: Mediafel, Beaudoin Sandrine, 04/01/2024 - Site Web Tomogrow, 2024</a:t>
            </a:r>
            <a:endParaRPr sz="800">
              <a:solidFill>
                <a:srgbClr val="252525"/>
              </a:solidFill>
            </a:endParaRPr>
          </a:p>
        </p:txBody>
      </p:sp>
      <p:sp>
        <p:nvSpPr>
          <p:cNvPr id="401" name="Google Shape;401;p4"/>
          <p:cNvSpPr/>
          <p:nvPr/>
        </p:nvSpPr>
        <p:spPr>
          <a:xfrm>
            <a:off x="2081800" y="4257275"/>
            <a:ext cx="5682300" cy="446400"/>
          </a:xfrm>
          <a:prstGeom prst="roundRect">
            <a:avLst>
              <a:gd name="adj" fmla="val 16667"/>
            </a:avLst>
          </a:prstGeom>
          <a:solidFill>
            <a:srgbClr val="E7F7C8"/>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02" name="Google Shape;402;p4"/>
          <p:cNvSpPr txBox="1"/>
          <p:nvPr/>
        </p:nvSpPr>
        <p:spPr>
          <a:xfrm>
            <a:off x="2041125" y="4326575"/>
            <a:ext cx="56823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a:t>Lauréat d’un concours organisé par l’interprofession Interfel</a:t>
            </a:r>
            <a:endParaRPr b="0" i="0" u="none" strike="noStrike" cap="none">
              <a:solidFill>
                <a:srgbClr val="000000"/>
              </a:solidFill>
              <a:latin typeface="Arial"/>
              <a:ea typeface="Arial"/>
              <a:cs typeface="Arial"/>
              <a:sym typeface="Arial"/>
            </a:endParaRPr>
          </a:p>
        </p:txBody>
      </p:sp>
      <p:sp>
        <p:nvSpPr>
          <p:cNvPr id="403" name="Google Shape;403;p4"/>
          <p:cNvSpPr txBox="1"/>
          <p:nvPr/>
        </p:nvSpPr>
        <p:spPr>
          <a:xfrm flipH="1">
            <a:off x="6273600" y="1649050"/>
            <a:ext cx="2688900" cy="738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a:t>Culture d’aromates dans une micro-ferme verticale à destination des commerces</a:t>
            </a:r>
            <a:endParaRPr sz="1800" b="0" i="0" u="none" strike="noStrike" cap="none">
              <a:solidFill>
                <a:srgbClr val="000000"/>
              </a:solidFill>
              <a:latin typeface="Arial"/>
              <a:ea typeface="Arial"/>
              <a:cs typeface="Arial"/>
              <a:sym typeface="Arial"/>
            </a:endParaRPr>
          </a:p>
        </p:txBody>
      </p:sp>
      <p:sp>
        <p:nvSpPr>
          <p:cNvPr id="404" name="Google Shape;404;p4"/>
          <p:cNvSpPr txBox="1"/>
          <p:nvPr/>
        </p:nvSpPr>
        <p:spPr>
          <a:xfrm>
            <a:off x="1152100" y="1285825"/>
            <a:ext cx="1889400" cy="34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rgbClr val="252525"/>
                </a:solidFill>
                <a:latin typeface="Signika"/>
                <a:ea typeface="Signika"/>
                <a:cs typeface="Signika"/>
                <a:sym typeface="Signika"/>
              </a:rPr>
              <a:t>Un constat</a:t>
            </a:r>
            <a:endParaRPr sz="1800">
              <a:solidFill>
                <a:srgbClr val="252525"/>
              </a:solidFill>
              <a:latin typeface="Signika"/>
              <a:ea typeface="Signika"/>
              <a:cs typeface="Signika"/>
              <a:sym typeface="Signika"/>
            </a:endParaRPr>
          </a:p>
        </p:txBody>
      </p:sp>
      <p:sp>
        <p:nvSpPr>
          <p:cNvPr id="405" name="Google Shape;405;p4"/>
          <p:cNvSpPr txBox="1"/>
          <p:nvPr/>
        </p:nvSpPr>
        <p:spPr>
          <a:xfrm>
            <a:off x="6753300" y="1227400"/>
            <a:ext cx="1575600" cy="3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rgbClr val="252525"/>
                </a:solidFill>
                <a:latin typeface="Signika"/>
                <a:ea typeface="Signika"/>
                <a:cs typeface="Signika"/>
                <a:sym typeface="Signika"/>
              </a:rPr>
              <a:t>Une solution</a:t>
            </a:r>
            <a:endParaRPr sz="1800">
              <a:solidFill>
                <a:srgbClr val="252525"/>
              </a:solidFill>
              <a:latin typeface="Signika"/>
              <a:ea typeface="Signika"/>
              <a:cs typeface="Signika"/>
              <a:sym typeface="Signika"/>
            </a:endParaRPr>
          </a:p>
        </p:txBody>
      </p:sp>
      <p:sp>
        <p:nvSpPr>
          <p:cNvPr id="406" name="Google Shape;406;p4"/>
          <p:cNvSpPr txBox="1"/>
          <p:nvPr/>
        </p:nvSpPr>
        <p:spPr>
          <a:xfrm>
            <a:off x="1853350" y="3382000"/>
            <a:ext cx="2482200" cy="53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a:latin typeface="Signika"/>
                <a:ea typeface="Signika"/>
                <a:cs typeface="Signika"/>
                <a:sym typeface="Signika"/>
              </a:rPr>
              <a:t>-Culture hors-sol</a:t>
            </a:r>
            <a:endParaRPr sz="1600">
              <a:latin typeface="Signika"/>
              <a:ea typeface="Signika"/>
              <a:cs typeface="Signika"/>
              <a:sym typeface="Signika"/>
            </a:endParaRPr>
          </a:p>
          <a:p>
            <a:pPr marL="0" lvl="0" indent="0" algn="l" rtl="0">
              <a:spcBef>
                <a:spcPts val="0"/>
              </a:spcBef>
              <a:spcAft>
                <a:spcPts val="0"/>
              </a:spcAft>
              <a:buNone/>
            </a:pPr>
            <a:r>
              <a:rPr lang="en-US" sz="1600">
                <a:latin typeface="Signika"/>
                <a:ea typeface="Signika"/>
                <a:cs typeface="Signika"/>
                <a:sym typeface="Signika"/>
              </a:rPr>
              <a:t>-Aéroponie sous pression</a:t>
            </a:r>
            <a:endParaRPr sz="1600">
              <a:latin typeface="Signika"/>
              <a:ea typeface="Signika"/>
              <a:cs typeface="Signika"/>
              <a:sym typeface="Signika"/>
            </a:endParaRPr>
          </a:p>
          <a:p>
            <a:pPr marL="0" lvl="0" indent="0" algn="l" rtl="0">
              <a:spcBef>
                <a:spcPts val="0"/>
              </a:spcBef>
              <a:spcAft>
                <a:spcPts val="0"/>
              </a:spcAft>
              <a:buNone/>
            </a:pPr>
            <a:endParaRPr sz="1600">
              <a:latin typeface="Signika"/>
              <a:ea typeface="Signika"/>
              <a:cs typeface="Signika"/>
              <a:sym typeface="Signika"/>
            </a:endParaRPr>
          </a:p>
        </p:txBody>
      </p:sp>
      <p:pic>
        <p:nvPicPr>
          <p:cNvPr id="407" name="Google Shape;407;p4"/>
          <p:cNvPicPr preferRelativeResize="0"/>
          <p:nvPr/>
        </p:nvPicPr>
        <p:blipFill rotWithShape="1">
          <a:blip r:embed="rId6">
            <a:alphaModFix/>
          </a:blip>
          <a:srcRect l="18045" r="10290"/>
          <a:stretch/>
        </p:blipFill>
        <p:spPr>
          <a:xfrm>
            <a:off x="3718375" y="1069834"/>
            <a:ext cx="2152712" cy="3003840"/>
          </a:xfrm>
          <a:prstGeom prst="rect">
            <a:avLst/>
          </a:prstGeom>
          <a:noFill/>
          <a:ln>
            <a:noFill/>
          </a:ln>
        </p:spPr>
      </p:pic>
      <p:sp>
        <p:nvSpPr>
          <p:cNvPr id="408" name="Google Shape;408;p4"/>
          <p:cNvSpPr txBox="1"/>
          <p:nvPr/>
        </p:nvSpPr>
        <p:spPr>
          <a:xfrm>
            <a:off x="6365325" y="2931600"/>
            <a:ext cx="2232300" cy="99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Signika"/>
              <a:ea typeface="Signika"/>
              <a:cs typeface="Signika"/>
              <a:sym typeface="Signika"/>
            </a:endParaRPr>
          </a:p>
        </p:txBody>
      </p:sp>
      <p:sp>
        <p:nvSpPr>
          <p:cNvPr id="409" name="Google Shape;409;p4"/>
          <p:cNvSpPr txBox="1"/>
          <p:nvPr/>
        </p:nvSpPr>
        <p:spPr>
          <a:xfrm>
            <a:off x="5565375" y="2995050"/>
            <a:ext cx="3832200" cy="76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a:latin typeface="Signika"/>
                <a:ea typeface="Signika"/>
                <a:cs typeface="Signika"/>
                <a:sym typeface="Signika"/>
              </a:rPr>
              <a:t>- Réserve d’eau de 54L</a:t>
            </a:r>
            <a:endParaRPr sz="1600">
              <a:latin typeface="Signika"/>
              <a:ea typeface="Signika"/>
              <a:cs typeface="Signika"/>
              <a:sym typeface="Signika"/>
            </a:endParaRPr>
          </a:p>
          <a:p>
            <a:pPr marL="0" lvl="0" indent="0" algn="l" rtl="0">
              <a:spcBef>
                <a:spcPts val="0"/>
              </a:spcBef>
              <a:spcAft>
                <a:spcPts val="0"/>
              </a:spcAft>
              <a:buNone/>
            </a:pPr>
            <a:r>
              <a:rPr lang="en-US" sz="1600">
                <a:latin typeface="Signika"/>
                <a:ea typeface="Signika"/>
                <a:cs typeface="Signika"/>
                <a:sym typeface="Signika"/>
              </a:rPr>
              <a:t>- Consommation énergétique de 125 W</a:t>
            </a:r>
            <a:endParaRPr sz="1200">
              <a:solidFill>
                <a:schemeClr val="dk1"/>
              </a:solidFill>
              <a:latin typeface="Signika"/>
              <a:ea typeface="Signika"/>
              <a:cs typeface="Signika"/>
              <a:sym typeface="Signika"/>
            </a:endParaRPr>
          </a:p>
        </p:txBody>
      </p:sp>
      <p:sp>
        <p:nvSpPr>
          <p:cNvPr id="410" name="Google Shape;410;p4"/>
          <p:cNvSpPr/>
          <p:nvPr/>
        </p:nvSpPr>
        <p:spPr>
          <a:xfrm>
            <a:off x="2949900" y="763775"/>
            <a:ext cx="3710400" cy="872100"/>
          </a:xfrm>
          <a:prstGeom prst="curvedDown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ignika"/>
              <a:ea typeface="Signika"/>
              <a:cs typeface="Signika"/>
              <a:sym typeface="Signika"/>
            </a:endParaRPr>
          </a:p>
        </p:txBody>
      </p:sp>
      <p:sp>
        <p:nvSpPr>
          <p:cNvPr id="411" name="Google Shape;411;p4"/>
          <p:cNvSpPr txBox="1"/>
          <p:nvPr/>
        </p:nvSpPr>
        <p:spPr>
          <a:xfrm>
            <a:off x="8734175" y="4789000"/>
            <a:ext cx="409800" cy="35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Signika"/>
                <a:ea typeface="Signika"/>
                <a:cs typeface="Signika"/>
                <a:sym typeface="Signika"/>
              </a:rPr>
              <a:t>3</a:t>
            </a:r>
            <a:endParaRPr sz="1200">
              <a:latin typeface="Signika"/>
              <a:ea typeface="Signika"/>
              <a:cs typeface="Signika"/>
              <a:sym typeface="Signika"/>
            </a:endParaRPr>
          </a:p>
        </p:txBody>
      </p:sp>
      <p:pic>
        <p:nvPicPr>
          <p:cNvPr id="3" name="Audio 2">
            <a:hlinkClick r:id="" action="ppaction://media"/>
            <a:extLst>
              <a:ext uri="{FF2B5EF4-FFF2-40B4-BE49-F238E27FC236}">
                <a16:creationId xmlns:a16="http://schemas.microsoft.com/office/drawing/2014/main" id="{925FCB8B-9496-FC4B-0207-F991C689672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78582"/>
    </mc:Choice>
    <mc:Fallback>
      <p:transition spd="slow" advTm="78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5"/>
          <p:cNvSpPr txBox="1">
            <a:spLocks noGrp="1"/>
          </p:cNvSpPr>
          <p:nvPr>
            <p:ph type="title"/>
          </p:nvPr>
        </p:nvSpPr>
        <p:spPr>
          <a:xfrm>
            <a:off x="561650" y="66026"/>
            <a:ext cx="8139000" cy="51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3000"/>
              <a:buNone/>
            </a:pPr>
            <a:r>
              <a:rPr lang="en-US" sz="2600" b="1">
                <a:solidFill>
                  <a:schemeClr val="dk2"/>
                </a:solidFill>
                <a:latin typeface="Signika"/>
                <a:ea typeface="Signika"/>
                <a:cs typeface="Signika"/>
                <a:sym typeface="Signika"/>
              </a:rPr>
              <a:t>Trap Eye™, la lutte biologique connectée</a:t>
            </a:r>
            <a:endParaRPr sz="2600" b="1">
              <a:solidFill>
                <a:schemeClr val="dk2"/>
              </a:solidFill>
              <a:latin typeface="Signika"/>
              <a:ea typeface="Signika"/>
              <a:cs typeface="Signika"/>
              <a:sym typeface="Signika"/>
            </a:endParaRPr>
          </a:p>
        </p:txBody>
      </p:sp>
      <p:pic>
        <p:nvPicPr>
          <p:cNvPr id="417" name="Google Shape;417;p5" descr="Une ampoule"/>
          <p:cNvPicPr preferRelativeResize="0"/>
          <p:nvPr/>
        </p:nvPicPr>
        <p:blipFill rotWithShape="1">
          <a:blip r:embed="rId5">
            <a:alphaModFix/>
          </a:blip>
          <a:srcRect/>
          <a:stretch/>
        </p:blipFill>
        <p:spPr>
          <a:xfrm>
            <a:off x="-46567" y="-2418"/>
            <a:ext cx="675973" cy="660702"/>
          </a:xfrm>
          <a:prstGeom prst="rect">
            <a:avLst/>
          </a:prstGeom>
          <a:noFill/>
          <a:ln>
            <a:noFill/>
          </a:ln>
        </p:spPr>
      </p:pic>
      <p:sp>
        <p:nvSpPr>
          <p:cNvPr id="418" name="Google Shape;418;p5"/>
          <p:cNvSpPr/>
          <p:nvPr/>
        </p:nvSpPr>
        <p:spPr>
          <a:xfrm>
            <a:off x="4193750" y="1413275"/>
            <a:ext cx="4846500" cy="660600"/>
          </a:xfrm>
          <a:prstGeom prst="roundRect">
            <a:avLst>
              <a:gd name="adj" fmla="val 16667"/>
            </a:avLst>
          </a:prstGeom>
          <a:solidFill>
            <a:srgbClr val="E7F7C8"/>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400"/>
              <a:buFont typeface="Arial"/>
              <a:buNone/>
            </a:pPr>
            <a:endParaRPr b="1"/>
          </a:p>
          <a:p>
            <a:pPr marL="0" marR="0" lvl="0" indent="0" algn="l" rtl="0">
              <a:lnSpc>
                <a:spcPct val="115000"/>
              </a:lnSpc>
              <a:spcBef>
                <a:spcPts val="0"/>
              </a:spcBef>
              <a:spcAft>
                <a:spcPts val="0"/>
              </a:spcAft>
              <a:buClr>
                <a:srgbClr val="000000"/>
              </a:buClr>
              <a:buSzPts val="1400"/>
              <a:buFont typeface="Arial"/>
              <a:buNone/>
            </a:pPr>
            <a:r>
              <a:rPr lang="en-US" b="1"/>
              <a:t>Solution de surveillance entomologique des serres pour la lutte biologique. </a:t>
            </a:r>
            <a:endParaRPr b="1"/>
          </a:p>
          <a:p>
            <a:pPr marL="0" marR="0" lvl="0" indent="0" algn="l" rtl="0">
              <a:lnSpc>
                <a:spcPct val="115000"/>
              </a:lnSpc>
              <a:spcBef>
                <a:spcPts val="0"/>
              </a:spcBef>
              <a:spcAft>
                <a:spcPts val="0"/>
              </a:spcAft>
              <a:buClr>
                <a:srgbClr val="000000"/>
              </a:buClr>
              <a:buSzPts val="1400"/>
              <a:buFont typeface="Arial"/>
              <a:buNone/>
            </a:pPr>
            <a:endParaRPr b="1"/>
          </a:p>
        </p:txBody>
      </p:sp>
      <p:sp>
        <p:nvSpPr>
          <p:cNvPr id="419" name="Google Shape;419;p5"/>
          <p:cNvSpPr/>
          <p:nvPr/>
        </p:nvSpPr>
        <p:spPr>
          <a:xfrm>
            <a:off x="4193750" y="4191600"/>
            <a:ext cx="4846500" cy="323100"/>
          </a:xfrm>
          <a:prstGeom prst="roundRect">
            <a:avLst>
              <a:gd name="adj" fmla="val 16667"/>
            </a:avLst>
          </a:prstGeom>
          <a:solidFill>
            <a:srgbClr val="E7F7C8"/>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400"/>
              <a:buFont typeface="Arial"/>
              <a:buNone/>
            </a:pPr>
            <a:r>
              <a:rPr lang="en-US" b="1"/>
              <a:t>Gain de main d’oeuvre et de temps.</a:t>
            </a:r>
            <a:endParaRPr b="1"/>
          </a:p>
        </p:txBody>
      </p:sp>
      <p:sp>
        <p:nvSpPr>
          <p:cNvPr id="420" name="Google Shape;420;p5"/>
          <p:cNvSpPr/>
          <p:nvPr/>
        </p:nvSpPr>
        <p:spPr>
          <a:xfrm>
            <a:off x="4193750" y="2223750"/>
            <a:ext cx="4846500" cy="444000"/>
          </a:xfrm>
          <a:prstGeom prst="roundRect">
            <a:avLst>
              <a:gd name="adj" fmla="val 16667"/>
            </a:avLst>
          </a:prstGeom>
          <a:solidFill>
            <a:srgbClr val="E7F7C8"/>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400"/>
              <a:buFont typeface="Arial"/>
              <a:buNone/>
            </a:pPr>
            <a:r>
              <a:rPr lang="en-US" b="1"/>
              <a:t>Identification automatisée et régulière de 6 insectes :</a:t>
            </a:r>
            <a:endParaRPr b="1"/>
          </a:p>
        </p:txBody>
      </p:sp>
      <p:pic>
        <p:nvPicPr>
          <p:cNvPr id="421" name="Google Shape;421;p5"/>
          <p:cNvPicPr preferRelativeResize="0"/>
          <p:nvPr/>
        </p:nvPicPr>
        <p:blipFill rotWithShape="1">
          <a:blip r:embed="rId6">
            <a:alphaModFix/>
          </a:blip>
          <a:srcRect l="4727" r="4354" b="5571"/>
          <a:stretch/>
        </p:blipFill>
        <p:spPr>
          <a:xfrm>
            <a:off x="128598" y="1795050"/>
            <a:ext cx="4035450" cy="2277573"/>
          </a:xfrm>
          <a:prstGeom prst="rect">
            <a:avLst/>
          </a:prstGeom>
          <a:noFill/>
          <a:ln>
            <a:noFill/>
          </a:ln>
        </p:spPr>
      </p:pic>
      <p:sp>
        <p:nvSpPr>
          <p:cNvPr id="422" name="Google Shape;422;p5"/>
          <p:cNvSpPr/>
          <p:nvPr/>
        </p:nvSpPr>
        <p:spPr>
          <a:xfrm>
            <a:off x="4193750" y="2872350"/>
            <a:ext cx="2378400" cy="292500"/>
          </a:xfrm>
          <a:prstGeom prst="roundRect">
            <a:avLst>
              <a:gd name="adj" fmla="val 16667"/>
            </a:avLst>
          </a:prstGeom>
          <a:solidFill>
            <a:srgbClr val="80B31A">
              <a:alpha val="50590"/>
            </a:srgbClr>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600"/>
              <a:buFont typeface="Arial"/>
              <a:buNone/>
            </a:pPr>
            <a:r>
              <a:rPr lang="en-US" sz="1000" i="1"/>
              <a:t>Macrolophus pygmaeus</a:t>
            </a:r>
            <a:endParaRPr sz="1000" i="1"/>
          </a:p>
        </p:txBody>
      </p:sp>
      <p:sp>
        <p:nvSpPr>
          <p:cNvPr id="423" name="Google Shape;423;p5"/>
          <p:cNvSpPr/>
          <p:nvPr/>
        </p:nvSpPr>
        <p:spPr>
          <a:xfrm>
            <a:off x="6661800" y="2872350"/>
            <a:ext cx="2378400" cy="292500"/>
          </a:xfrm>
          <a:prstGeom prst="roundRect">
            <a:avLst>
              <a:gd name="adj" fmla="val 16667"/>
            </a:avLst>
          </a:prstGeom>
          <a:solidFill>
            <a:srgbClr val="80B31A">
              <a:alpha val="50590"/>
            </a:srgbClr>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600"/>
              <a:buFont typeface="Arial"/>
              <a:buNone/>
            </a:pPr>
            <a:r>
              <a:rPr lang="en-US" sz="1000" i="1"/>
              <a:t>Nesidiocoris tenuis</a:t>
            </a:r>
            <a:endParaRPr sz="1000" i="1"/>
          </a:p>
        </p:txBody>
      </p:sp>
      <p:sp>
        <p:nvSpPr>
          <p:cNvPr id="424" name="Google Shape;424;p5"/>
          <p:cNvSpPr/>
          <p:nvPr/>
        </p:nvSpPr>
        <p:spPr>
          <a:xfrm>
            <a:off x="4193750" y="3312100"/>
            <a:ext cx="2378400" cy="292500"/>
          </a:xfrm>
          <a:prstGeom prst="roundRect">
            <a:avLst>
              <a:gd name="adj" fmla="val 16667"/>
            </a:avLst>
          </a:prstGeom>
          <a:solidFill>
            <a:srgbClr val="80B31A">
              <a:alpha val="50590"/>
            </a:srgbClr>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600"/>
              <a:buFont typeface="Arial"/>
              <a:buNone/>
            </a:pPr>
            <a:r>
              <a:rPr lang="en-US" sz="1000" i="1"/>
              <a:t>Tuta absoluta</a:t>
            </a:r>
            <a:endParaRPr sz="1000" i="1"/>
          </a:p>
        </p:txBody>
      </p:sp>
      <p:sp>
        <p:nvSpPr>
          <p:cNvPr id="425" name="Google Shape;425;p5"/>
          <p:cNvSpPr/>
          <p:nvPr/>
        </p:nvSpPr>
        <p:spPr>
          <a:xfrm>
            <a:off x="6661800" y="3312100"/>
            <a:ext cx="2378400" cy="292500"/>
          </a:xfrm>
          <a:prstGeom prst="roundRect">
            <a:avLst>
              <a:gd name="adj" fmla="val 16667"/>
            </a:avLst>
          </a:prstGeom>
          <a:solidFill>
            <a:srgbClr val="80B31A">
              <a:alpha val="50590"/>
            </a:srgbClr>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600"/>
              <a:buFont typeface="Arial"/>
              <a:buNone/>
            </a:pPr>
            <a:r>
              <a:rPr lang="en-US" sz="1000" i="1"/>
              <a:t>Aleurodes</a:t>
            </a:r>
            <a:endParaRPr sz="1000" i="1"/>
          </a:p>
        </p:txBody>
      </p:sp>
      <p:sp>
        <p:nvSpPr>
          <p:cNvPr id="426" name="Google Shape;426;p5"/>
          <p:cNvSpPr/>
          <p:nvPr/>
        </p:nvSpPr>
        <p:spPr>
          <a:xfrm>
            <a:off x="4193750" y="3751850"/>
            <a:ext cx="2378400" cy="292500"/>
          </a:xfrm>
          <a:prstGeom prst="roundRect">
            <a:avLst>
              <a:gd name="adj" fmla="val 16667"/>
            </a:avLst>
          </a:prstGeom>
          <a:solidFill>
            <a:srgbClr val="80B31A">
              <a:alpha val="50590"/>
            </a:srgbClr>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600"/>
              <a:buFont typeface="Arial"/>
              <a:buNone/>
            </a:pPr>
            <a:r>
              <a:rPr lang="en-US" sz="1000" i="1"/>
              <a:t>Thrips</a:t>
            </a:r>
            <a:endParaRPr sz="1000" i="1"/>
          </a:p>
        </p:txBody>
      </p:sp>
      <p:sp>
        <p:nvSpPr>
          <p:cNvPr id="427" name="Google Shape;427;p5"/>
          <p:cNvSpPr/>
          <p:nvPr/>
        </p:nvSpPr>
        <p:spPr>
          <a:xfrm>
            <a:off x="6661800" y="3751850"/>
            <a:ext cx="2378400" cy="292500"/>
          </a:xfrm>
          <a:prstGeom prst="roundRect">
            <a:avLst>
              <a:gd name="adj" fmla="val 16667"/>
            </a:avLst>
          </a:prstGeom>
          <a:solidFill>
            <a:srgbClr val="80B31A">
              <a:alpha val="50590"/>
            </a:srgbClr>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600"/>
              <a:buFont typeface="Arial"/>
              <a:buNone/>
            </a:pPr>
            <a:r>
              <a:rPr lang="en-US" sz="1000" i="1"/>
              <a:t>Mouches mineuses</a:t>
            </a:r>
            <a:endParaRPr sz="1000" i="1"/>
          </a:p>
        </p:txBody>
      </p:sp>
      <p:pic>
        <p:nvPicPr>
          <p:cNvPr id="428" name="Google Shape;428;p5"/>
          <p:cNvPicPr preferRelativeResize="0"/>
          <p:nvPr/>
        </p:nvPicPr>
        <p:blipFill rotWithShape="1">
          <a:blip r:embed="rId7">
            <a:alphaModFix/>
          </a:blip>
          <a:srcRect t="2229"/>
          <a:stretch/>
        </p:blipFill>
        <p:spPr>
          <a:xfrm>
            <a:off x="6819625" y="0"/>
            <a:ext cx="1238250" cy="1415575"/>
          </a:xfrm>
          <a:prstGeom prst="rect">
            <a:avLst/>
          </a:prstGeom>
          <a:noFill/>
          <a:ln>
            <a:noFill/>
          </a:ln>
        </p:spPr>
      </p:pic>
      <p:pic>
        <p:nvPicPr>
          <p:cNvPr id="429" name="Google Shape;429;p5"/>
          <p:cNvPicPr preferRelativeResize="0"/>
          <p:nvPr/>
        </p:nvPicPr>
        <p:blipFill rotWithShape="1">
          <a:blip r:embed="rId8">
            <a:alphaModFix/>
          </a:blip>
          <a:srcRect t="27756" b="31852"/>
          <a:stretch/>
        </p:blipFill>
        <p:spPr>
          <a:xfrm>
            <a:off x="1596812" y="1415563"/>
            <a:ext cx="1099023" cy="443900"/>
          </a:xfrm>
          <a:prstGeom prst="rect">
            <a:avLst/>
          </a:prstGeom>
          <a:noFill/>
          <a:ln>
            <a:noFill/>
          </a:ln>
        </p:spPr>
      </p:pic>
      <p:sp>
        <p:nvSpPr>
          <p:cNvPr id="430" name="Google Shape;430;p5"/>
          <p:cNvSpPr txBox="1"/>
          <p:nvPr/>
        </p:nvSpPr>
        <p:spPr>
          <a:xfrm>
            <a:off x="1451675" y="4044350"/>
            <a:ext cx="13893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a:t>Crédit photo : Biobest</a:t>
            </a:r>
            <a:endParaRPr sz="900"/>
          </a:p>
        </p:txBody>
      </p:sp>
      <p:sp>
        <p:nvSpPr>
          <p:cNvPr id="431" name="Google Shape;431;p5"/>
          <p:cNvSpPr/>
          <p:nvPr/>
        </p:nvSpPr>
        <p:spPr>
          <a:xfrm>
            <a:off x="4252100" y="2920800"/>
            <a:ext cx="161700" cy="195600"/>
          </a:xfrm>
          <a:prstGeom prst="star4">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ignika"/>
              <a:ea typeface="Signika"/>
              <a:cs typeface="Signika"/>
              <a:sym typeface="Signika"/>
            </a:endParaRPr>
          </a:p>
        </p:txBody>
      </p:sp>
      <p:sp>
        <p:nvSpPr>
          <p:cNvPr id="432" name="Google Shape;432;p5"/>
          <p:cNvSpPr/>
          <p:nvPr/>
        </p:nvSpPr>
        <p:spPr>
          <a:xfrm>
            <a:off x="6458750" y="2872200"/>
            <a:ext cx="316500" cy="292500"/>
          </a:xfrm>
          <a:prstGeom prst="mathNotEqual">
            <a:avLst>
              <a:gd name="adj1" fmla="val 23520"/>
              <a:gd name="adj2" fmla="val 6600000"/>
              <a:gd name="adj3" fmla="val 1176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ignika"/>
              <a:ea typeface="Signika"/>
              <a:cs typeface="Signika"/>
              <a:sym typeface="Signika"/>
            </a:endParaRPr>
          </a:p>
        </p:txBody>
      </p:sp>
      <p:sp>
        <p:nvSpPr>
          <p:cNvPr id="433" name="Google Shape;433;p5"/>
          <p:cNvSpPr txBox="1"/>
          <p:nvPr/>
        </p:nvSpPr>
        <p:spPr>
          <a:xfrm>
            <a:off x="0" y="4842825"/>
            <a:ext cx="94230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a:t>Source: SIVAL Innovation Decembre 2023 - Biobest 2023</a:t>
            </a:r>
            <a:endParaRPr sz="800"/>
          </a:p>
        </p:txBody>
      </p:sp>
      <p:sp>
        <p:nvSpPr>
          <p:cNvPr id="434" name="Google Shape;434;p5"/>
          <p:cNvSpPr txBox="1"/>
          <p:nvPr/>
        </p:nvSpPr>
        <p:spPr>
          <a:xfrm>
            <a:off x="8734175" y="4789000"/>
            <a:ext cx="409800" cy="35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Signika"/>
                <a:ea typeface="Signika"/>
                <a:cs typeface="Signika"/>
                <a:sym typeface="Signika"/>
              </a:rPr>
              <a:t>4</a:t>
            </a:r>
            <a:endParaRPr sz="1200">
              <a:latin typeface="Signika"/>
              <a:ea typeface="Signika"/>
              <a:cs typeface="Signika"/>
              <a:sym typeface="Signika"/>
            </a:endParaRPr>
          </a:p>
        </p:txBody>
      </p:sp>
      <p:pic>
        <p:nvPicPr>
          <p:cNvPr id="3" name="Audio 2">
            <a:hlinkClick r:id="" action="ppaction://media"/>
            <a:extLst>
              <a:ext uri="{FF2B5EF4-FFF2-40B4-BE49-F238E27FC236}">
                <a16:creationId xmlns:a16="http://schemas.microsoft.com/office/drawing/2014/main" id="{C0563963-94E0-662A-D511-5910613055BD}"/>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28202"/>
    </mc:Choice>
    <mc:Fallback>
      <p:transition spd="slow" advTm="128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6"/>
          <p:cNvSpPr txBox="1"/>
          <p:nvPr/>
        </p:nvSpPr>
        <p:spPr>
          <a:xfrm>
            <a:off x="3639968" y="2477443"/>
            <a:ext cx="4866182" cy="82865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3000"/>
              <a:buFont typeface="Signika SemiBold"/>
              <a:buNone/>
            </a:pPr>
            <a:r>
              <a:rPr lang="en-US" sz="4400" b="0" i="0" u="none" strike="noStrike" cap="none">
                <a:solidFill>
                  <a:srgbClr val="003100"/>
                </a:solidFill>
                <a:latin typeface="Signika SemiBold"/>
                <a:ea typeface="Signika SemiBold"/>
                <a:cs typeface="Signika SemiBold"/>
                <a:sym typeface="Signika SemiBold"/>
              </a:rPr>
              <a:t>INTERNATIONAL</a:t>
            </a:r>
            <a:endParaRPr sz="3000" b="0" i="0" u="none" strike="noStrike" cap="none">
              <a:solidFill>
                <a:schemeClr val="dk1"/>
              </a:solidFill>
              <a:latin typeface="Signika SemiBold"/>
              <a:ea typeface="Signika SemiBold"/>
              <a:cs typeface="Signika SemiBold"/>
              <a:sym typeface="Signika SemiBold"/>
            </a:endParaRPr>
          </a:p>
        </p:txBody>
      </p:sp>
      <p:pic>
        <p:nvPicPr>
          <p:cNvPr id="440" name="Google Shape;440;p6" descr="Globe contour"/>
          <p:cNvPicPr preferRelativeResize="0"/>
          <p:nvPr/>
        </p:nvPicPr>
        <p:blipFill rotWithShape="1">
          <a:blip r:embed="rId5">
            <a:alphaModFix/>
          </a:blip>
          <a:srcRect/>
          <a:stretch/>
        </p:blipFill>
        <p:spPr>
          <a:xfrm>
            <a:off x="1147087" y="1645193"/>
            <a:ext cx="1555598" cy="1569160"/>
          </a:xfrm>
          <a:prstGeom prst="rect">
            <a:avLst/>
          </a:prstGeom>
          <a:noFill/>
          <a:ln>
            <a:noFill/>
          </a:ln>
        </p:spPr>
      </p:pic>
      <p:sp>
        <p:nvSpPr>
          <p:cNvPr id="441" name="Google Shape;441;p6"/>
          <p:cNvSpPr txBox="1"/>
          <p:nvPr/>
        </p:nvSpPr>
        <p:spPr>
          <a:xfrm>
            <a:off x="3474926" y="1600964"/>
            <a:ext cx="1323042" cy="821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rgbClr val="003100"/>
                </a:solidFill>
                <a:latin typeface="Signika"/>
                <a:ea typeface="Signika"/>
                <a:cs typeface="Signika"/>
                <a:sym typeface="Signika"/>
              </a:rPr>
              <a:t>01</a:t>
            </a:r>
            <a:endParaRPr sz="1400" b="0" i="0" u="none" strike="noStrike" cap="none">
              <a:solidFill>
                <a:srgbClr val="000000"/>
              </a:solidFill>
              <a:latin typeface="Arial"/>
              <a:ea typeface="Arial"/>
              <a:cs typeface="Arial"/>
              <a:sym typeface="Arial"/>
            </a:endParaRPr>
          </a:p>
        </p:txBody>
      </p:sp>
      <p:sp>
        <p:nvSpPr>
          <p:cNvPr id="442" name="Google Shape;442;p6"/>
          <p:cNvSpPr/>
          <p:nvPr/>
        </p:nvSpPr>
        <p:spPr>
          <a:xfrm>
            <a:off x="3674485" y="1640782"/>
            <a:ext cx="979155" cy="752712"/>
          </a:xfrm>
          <a:prstGeom prst="ellipse">
            <a:avLst/>
          </a:prstGeom>
          <a:solidFill>
            <a:srgbClr val="CCECC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3100"/>
              </a:solidFill>
              <a:latin typeface="Arial"/>
              <a:ea typeface="Arial"/>
              <a:cs typeface="Arial"/>
              <a:sym typeface="Arial"/>
            </a:endParaRPr>
          </a:p>
        </p:txBody>
      </p:sp>
      <p:sp>
        <p:nvSpPr>
          <p:cNvPr id="443" name="Google Shape;443;p6"/>
          <p:cNvSpPr txBox="1"/>
          <p:nvPr/>
        </p:nvSpPr>
        <p:spPr>
          <a:xfrm>
            <a:off x="3498841" y="1634095"/>
            <a:ext cx="1323042" cy="821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rgbClr val="003100"/>
                </a:solidFill>
                <a:latin typeface="Signika"/>
                <a:ea typeface="Signika"/>
                <a:cs typeface="Signika"/>
                <a:sym typeface="Signika"/>
              </a:rPr>
              <a:t>02</a:t>
            </a:r>
            <a:endParaRPr sz="1400" b="0" i="0" u="none" strike="noStrike" cap="none">
              <a:solidFill>
                <a:srgbClr val="000000"/>
              </a:solidFill>
              <a:latin typeface="Arial"/>
              <a:ea typeface="Arial"/>
              <a:cs typeface="Arial"/>
              <a:sym typeface="Arial"/>
            </a:endParaRPr>
          </a:p>
        </p:txBody>
      </p:sp>
      <p:sp>
        <p:nvSpPr>
          <p:cNvPr id="444" name="Google Shape;444;p6"/>
          <p:cNvSpPr txBox="1"/>
          <p:nvPr/>
        </p:nvSpPr>
        <p:spPr>
          <a:xfrm>
            <a:off x="8734175" y="4789000"/>
            <a:ext cx="409800" cy="35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Signika"/>
                <a:ea typeface="Signika"/>
                <a:cs typeface="Signika"/>
                <a:sym typeface="Signika"/>
              </a:rPr>
              <a:t>5</a:t>
            </a:r>
            <a:endParaRPr sz="1200">
              <a:latin typeface="Signika"/>
              <a:ea typeface="Signika"/>
              <a:cs typeface="Signika"/>
              <a:sym typeface="Signika"/>
            </a:endParaRPr>
          </a:p>
        </p:txBody>
      </p:sp>
      <p:pic>
        <p:nvPicPr>
          <p:cNvPr id="3" name="Audio 2">
            <a:hlinkClick r:id="" action="ppaction://media"/>
            <a:extLst>
              <a:ext uri="{FF2B5EF4-FFF2-40B4-BE49-F238E27FC236}">
                <a16:creationId xmlns:a16="http://schemas.microsoft.com/office/drawing/2014/main" id="{DE7296DA-1D12-1E81-D8C1-6DBADA7410C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5965"/>
    </mc:Choice>
    <mc:Fallback>
      <p:transition spd="slow" advTm="5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g2ae1e38b0bf_3_0"/>
          <p:cNvSpPr/>
          <p:nvPr/>
        </p:nvSpPr>
        <p:spPr>
          <a:xfrm>
            <a:off x="5487725" y="839576"/>
            <a:ext cx="3343800" cy="895200"/>
          </a:xfrm>
          <a:prstGeom prst="roundRect">
            <a:avLst>
              <a:gd name="adj" fmla="val 16667"/>
            </a:avLst>
          </a:prstGeom>
          <a:solidFill>
            <a:srgbClr val="E7F7C8"/>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50" name="Google Shape;450;g2ae1e38b0bf_3_0"/>
          <p:cNvSpPr/>
          <p:nvPr/>
        </p:nvSpPr>
        <p:spPr>
          <a:xfrm>
            <a:off x="247025" y="940225"/>
            <a:ext cx="2833800" cy="1229700"/>
          </a:xfrm>
          <a:prstGeom prst="roundRect">
            <a:avLst>
              <a:gd name="adj" fmla="val 16667"/>
            </a:avLst>
          </a:prstGeom>
          <a:solidFill>
            <a:srgbClr val="E7F7C8"/>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51" name="Google Shape;451;g2ae1e38b0bf_3_0"/>
          <p:cNvSpPr txBox="1">
            <a:spLocks noGrp="1"/>
          </p:cNvSpPr>
          <p:nvPr>
            <p:ph type="title"/>
          </p:nvPr>
        </p:nvSpPr>
        <p:spPr>
          <a:xfrm>
            <a:off x="480596" y="52652"/>
            <a:ext cx="86763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sz="2600" b="1">
                <a:solidFill>
                  <a:schemeClr val="dk2"/>
                </a:solidFill>
                <a:latin typeface="Signika"/>
                <a:ea typeface="Signika"/>
                <a:cs typeface="Signika"/>
                <a:sym typeface="Signika"/>
              </a:rPr>
              <a:t> L’avocat affecté par la crise en mer rouge </a:t>
            </a:r>
            <a:endParaRPr sz="4400" b="1">
              <a:latin typeface="Signika"/>
              <a:ea typeface="Signika"/>
              <a:cs typeface="Signika"/>
              <a:sym typeface="Signika"/>
            </a:endParaRPr>
          </a:p>
          <a:p>
            <a:pPr marL="0" lvl="0" indent="0" algn="l" rtl="0">
              <a:lnSpc>
                <a:spcPct val="100000"/>
              </a:lnSpc>
              <a:spcBef>
                <a:spcPts val="0"/>
              </a:spcBef>
              <a:spcAft>
                <a:spcPts val="0"/>
              </a:spcAft>
              <a:buSzPts val="3000"/>
              <a:buNone/>
            </a:pPr>
            <a:endParaRPr b="1">
              <a:latin typeface="Signika"/>
              <a:ea typeface="Signika"/>
              <a:cs typeface="Signika"/>
              <a:sym typeface="Signika"/>
            </a:endParaRPr>
          </a:p>
        </p:txBody>
      </p:sp>
      <p:pic>
        <p:nvPicPr>
          <p:cNvPr id="452" name="Google Shape;452;g2ae1e38b0bf_3_0" descr="Globe contour"/>
          <p:cNvPicPr preferRelativeResize="0"/>
          <p:nvPr/>
        </p:nvPicPr>
        <p:blipFill rotWithShape="1">
          <a:blip r:embed="rId5">
            <a:alphaModFix/>
          </a:blip>
          <a:srcRect/>
          <a:stretch/>
        </p:blipFill>
        <p:spPr>
          <a:xfrm>
            <a:off x="48185" y="56387"/>
            <a:ext cx="530568" cy="590481"/>
          </a:xfrm>
          <a:prstGeom prst="rect">
            <a:avLst/>
          </a:prstGeom>
          <a:noFill/>
          <a:ln>
            <a:noFill/>
          </a:ln>
        </p:spPr>
      </p:pic>
      <p:sp>
        <p:nvSpPr>
          <p:cNvPr id="453" name="Google Shape;453;g2ae1e38b0bf_3_0"/>
          <p:cNvSpPr txBox="1"/>
          <p:nvPr/>
        </p:nvSpPr>
        <p:spPr>
          <a:xfrm>
            <a:off x="247025" y="814375"/>
            <a:ext cx="3454800" cy="612000"/>
          </a:xfrm>
          <a:prstGeom prst="rect">
            <a:avLst/>
          </a:prstGeom>
          <a:noFill/>
          <a:ln>
            <a:noFill/>
          </a:ln>
        </p:spPr>
        <p:txBody>
          <a:bodyPr spcFirstLastPara="1" wrap="square" lIns="91425" tIns="91425" rIns="91425" bIns="91425" anchor="t" anchorCtr="0">
            <a:spAutoFit/>
          </a:bodyPr>
          <a:lstStyle/>
          <a:p>
            <a:pPr marL="457200" marR="0" lvl="0" indent="0" algn="l" rtl="0">
              <a:lnSpc>
                <a:spcPct val="115000"/>
              </a:lnSpc>
              <a:spcBef>
                <a:spcPts val="1500"/>
              </a:spcBef>
              <a:spcAft>
                <a:spcPts val="0"/>
              </a:spcAft>
              <a:buClr>
                <a:srgbClr val="000000"/>
              </a:buClr>
              <a:buSzPts val="100"/>
              <a:buFont typeface="Arial"/>
              <a:buNone/>
            </a:pPr>
            <a:endParaRPr sz="100" b="0" i="0" u="none" strike="noStrike" cap="none">
              <a:solidFill>
                <a:srgbClr val="000000"/>
              </a:solidFill>
              <a:highlight>
                <a:srgbClr val="FFFFFF"/>
              </a:highlight>
              <a:latin typeface="Signika"/>
              <a:ea typeface="Signika"/>
              <a:cs typeface="Signika"/>
              <a:sym typeface="Signika"/>
            </a:endParaRPr>
          </a:p>
          <a:p>
            <a:pPr marL="457200" marR="0" lvl="0" indent="-330200" algn="l" rtl="0">
              <a:lnSpc>
                <a:spcPct val="115000"/>
              </a:lnSpc>
              <a:spcBef>
                <a:spcPts val="1100"/>
              </a:spcBef>
              <a:spcAft>
                <a:spcPts val="0"/>
              </a:spcAft>
              <a:buClr>
                <a:srgbClr val="000000"/>
              </a:buClr>
              <a:buSzPts val="1600"/>
              <a:buFont typeface="Signika"/>
              <a:buChar char="●"/>
            </a:pPr>
            <a:r>
              <a:rPr lang="en-US" sz="1600">
                <a:latin typeface="Signika"/>
                <a:ea typeface="Signika"/>
                <a:cs typeface="Signika"/>
                <a:sym typeface="Signika"/>
              </a:rPr>
              <a:t>Tensions en mer rouge </a:t>
            </a:r>
            <a:endParaRPr sz="1600" b="0" i="0" u="none" strike="noStrike" cap="none">
              <a:solidFill>
                <a:srgbClr val="000000"/>
              </a:solidFill>
              <a:latin typeface="Signika"/>
              <a:ea typeface="Signika"/>
              <a:cs typeface="Signika"/>
              <a:sym typeface="Signika"/>
            </a:endParaRPr>
          </a:p>
        </p:txBody>
      </p:sp>
      <p:sp>
        <p:nvSpPr>
          <p:cNvPr id="454" name="Google Shape;454;g2ae1e38b0bf_3_0"/>
          <p:cNvSpPr txBox="1"/>
          <p:nvPr/>
        </p:nvSpPr>
        <p:spPr>
          <a:xfrm>
            <a:off x="0" y="4904825"/>
            <a:ext cx="88314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900">
                <a:solidFill>
                  <a:srgbClr val="333333"/>
                </a:solidFill>
              </a:rPr>
              <a:t>Source : FreshPlaza, “Crises en Mer Rouge : Vers un manque d’avocat ?” 5 janvier 2024.</a:t>
            </a:r>
            <a:endParaRPr sz="900" u="sng">
              <a:solidFill>
                <a:srgbClr val="252525"/>
              </a:solidFill>
            </a:endParaRPr>
          </a:p>
          <a:p>
            <a:pPr marL="0" marR="0" lvl="0" indent="0" algn="l" rtl="0">
              <a:lnSpc>
                <a:spcPct val="100000"/>
              </a:lnSpc>
              <a:spcBef>
                <a:spcPts val="0"/>
              </a:spcBef>
              <a:spcAft>
                <a:spcPts val="0"/>
              </a:spcAft>
              <a:buClr>
                <a:srgbClr val="000000"/>
              </a:buClr>
              <a:buSzPts val="800"/>
              <a:buFont typeface="Arial"/>
              <a:buNone/>
            </a:pPr>
            <a:endParaRPr sz="900">
              <a:solidFill>
                <a:srgbClr val="252525"/>
              </a:solidFill>
            </a:endParaRPr>
          </a:p>
        </p:txBody>
      </p:sp>
      <p:sp>
        <p:nvSpPr>
          <p:cNvPr id="455" name="Google Shape;455;g2ae1e38b0bf_3_0"/>
          <p:cNvSpPr txBox="1"/>
          <p:nvPr/>
        </p:nvSpPr>
        <p:spPr>
          <a:xfrm>
            <a:off x="247025" y="1165050"/>
            <a:ext cx="2833800" cy="895200"/>
          </a:xfrm>
          <a:prstGeom prst="rect">
            <a:avLst/>
          </a:prstGeom>
          <a:noFill/>
          <a:ln>
            <a:noFill/>
          </a:ln>
        </p:spPr>
        <p:txBody>
          <a:bodyPr spcFirstLastPara="1" wrap="square" lIns="91425" tIns="91425" rIns="91425" bIns="91425" anchor="t" anchorCtr="0">
            <a:spAutoFit/>
          </a:bodyPr>
          <a:lstStyle/>
          <a:p>
            <a:pPr marL="457200" marR="0" lvl="0" indent="0" algn="l" rtl="0">
              <a:lnSpc>
                <a:spcPct val="115000"/>
              </a:lnSpc>
              <a:spcBef>
                <a:spcPts val="1500"/>
              </a:spcBef>
              <a:spcAft>
                <a:spcPts val="0"/>
              </a:spcAft>
              <a:buClr>
                <a:srgbClr val="000000"/>
              </a:buClr>
              <a:buSzPts val="100"/>
              <a:buFont typeface="Arial"/>
              <a:buNone/>
            </a:pPr>
            <a:endParaRPr sz="100" b="0" i="0" u="none" strike="noStrike" cap="none" dirty="0">
              <a:solidFill>
                <a:srgbClr val="000000"/>
              </a:solidFill>
              <a:highlight>
                <a:srgbClr val="FFFFFF"/>
              </a:highlight>
              <a:latin typeface="Signika"/>
              <a:ea typeface="Signika"/>
              <a:cs typeface="Signika"/>
              <a:sym typeface="Signika"/>
            </a:endParaRPr>
          </a:p>
          <a:p>
            <a:pPr marL="457200" marR="0" lvl="0" indent="-330200" algn="l" rtl="0">
              <a:lnSpc>
                <a:spcPct val="115000"/>
              </a:lnSpc>
              <a:spcBef>
                <a:spcPts val="1100"/>
              </a:spcBef>
              <a:spcAft>
                <a:spcPts val="0"/>
              </a:spcAft>
              <a:buClr>
                <a:srgbClr val="000000"/>
              </a:buClr>
              <a:buSzPts val="1600"/>
              <a:buFont typeface="Signika"/>
              <a:buChar char="●"/>
            </a:pPr>
            <a:r>
              <a:rPr lang="en-US" sz="1600" dirty="0" err="1">
                <a:latin typeface="Signika"/>
                <a:ea typeface="Signika"/>
                <a:cs typeface="Signika"/>
                <a:sym typeface="Signika"/>
              </a:rPr>
              <a:t>Attaques</a:t>
            </a:r>
            <a:r>
              <a:rPr lang="en-US" sz="1600" dirty="0">
                <a:latin typeface="Signika"/>
                <a:ea typeface="Signika"/>
                <a:cs typeface="Signika"/>
                <a:sym typeface="Signika"/>
              </a:rPr>
              <a:t> sur le Canal de Suez</a:t>
            </a:r>
            <a:endParaRPr sz="1600" b="0" i="0" u="none" strike="noStrike" cap="none" dirty="0">
              <a:solidFill>
                <a:srgbClr val="000000"/>
              </a:solidFill>
              <a:latin typeface="Signika"/>
              <a:ea typeface="Signika"/>
              <a:cs typeface="Signika"/>
              <a:sym typeface="Signika"/>
            </a:endParaRPr>
          </a:p>
        </p:txBody>
      </p:sp>
      <p:sp>
        <p:nvSpPr>
          <p:cNvPr id="456" name="Google Shape;456;g2ae1e38b0bf_3_0"/>
          <p:cNvSpPr/>
          <p:nvPr/>
        </p:nvSpPr>
        <p:spPr>
          <a:xfrm>
            <a:off x="247025" y="2401775"/>
            <a:ext cx="2833800" cy="1370700"/>
          </a:xfrm>
          <a:prstGeom prst="roundRect">
            <a:avLst>
              <a:gd name="adj" fmla="val 16667"/>
            </a:avLst>
          </a:prstGeom>
          <a:solidFill>
            <a:srgbClr val="E7F7C8"/>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57" name="Google Shape;457;g2ae1e38b0bf_3_0"/>
          <p:cNvSpPr txBox="1"/>
          <p:nvPr/>
        </p:nvSpPr>
        <p:spPr>
          <a:xfrm>
            <a:off x="247025" y="2282388"/>
            <a:ext cx="2833800" cy="1461600"/>
          </a:xfrm>
          <a:prstGeom prst="rect">
            <a:avLst/>
          </a:prstGeom>
          <a:noFill/>
          <a:ln>
            <a:noFill/>
          </a:ln>
        </p:spPr>
        <p:txBody>
          <a:bodyPr spcFirstLastPara="1" wrap="square" lIns="91425" tIns="91425" rIns="91425" bIns="91425" anchor="t" anchorCtr="0">
            <a:spAutoFit/>
          </a:bodyPr>
          <a:lstStyle/>
          <a:p>
            <a:pPr marL="457200" marR="0" lvl="0" indent="-330200" algn="l" rtl="0">
              <a:lnSpc>
                <a:spcPct val="115000"/>
              </a:lnSpc>
              <a:spcBef>
                <a:spcPts val="1100"/>
              </a:spcBef>
              <a:spcAft>
                <a:spcPts val="0"/>
              </a:spcAft>
              <a:buClr>
                <a:srgbClr val="000000"/>
              </a:buClr>
              <a:buSzPts val="1600"/>
              <a:buFont typeface="Signika"/>
              <a:buChar char="●"/>
            </a:pPr>
            <a:r>
              <a:rPr lang="en-US" sz="1600" dirty="0" err="1">
                <a:latin typeface="Signika"/>
                <a:ea typeface="Signika"/>
                <a:cs typeface="Signika"/>
                <a:sym typeface="Signika"/>
              </a:rPr>
              <a:t>Détournement</a:t>
            </a:r>
            <a:r>
              <a:rPr lang="en-US" sz="1600" dirty="0">
                <a:latin typeface="Signika"/>
                <a:ea typeface="Signika"/>
                <a:cs typeface="Signika"/>
                <a:sym typeface="Signika"/>
              </a:rPr>
              <a:t> via le cap de Bonne </a:t>
            </a:r>
            <a:r>
              <a:rPr lang="en-US" sz="1600" dirty="0" err="1">
                <a:latin typeface="Signika"/>
                <a:ea typeface="Signika"/>
                <a:cs typeface="Signika"/>
                <a:sym typeface="Signika"/>
              </a:rPr>
              <a:t>Espérance</a:t>
            </a:r>
            <a:r>
              <a:rPr lang="en-US" sz="1600" dirty="0">
                <a:latin typeface="Signika"/>
                <a:ea typeface="Signika"/>
                <a:cs typeface="Signika"/>
                <a:sym typeface="Signika"/>
              </a:rPr>
              <a:t> et </a:t>
            </a:r>
            <a:r>
              <a:rPr lang="en-US" sz="1600" dirty="0" err="1">
                <a:latin typeface="Signika"/>
                <a:ea typeface="Signika"/>
                <a:cs typeface="Signika"/>
                <a:sym typeface="Signika"/>
              </a:rPr>
              <a:t>prolongement</a:t>
            </a:r>
            <a:r>
              <a:rPr lang="en-US" sz="1600" dirty="0">
                <a:latin typeface="Signika"/>
                <a:ea typeface="Signika"/>
                <a:cs typeface="Signika"/>
                <a:sym typeface="Signika"/>
              </a:rPr>
              <a:t> de la durée du transit</a:t>
            </a:r>
            <a:endParaRPr sz="1600" b="0" i="0" u="none" strike="noStrike" cap="none" dirty="0">
              <a:solidFill>
                <a:srgbClr val="000000"/>
              </a:solidFill>
              <a:latin typeface="Signika"/>
              <a:ea typeface="Signika"/>
              <a:cs typeface="Signika"/>
              <a:sym typeface="Signika"/>
            </a:endParaRPr>
          </a:p>
        </p:txBody>
      </p:sp>
      <p:cxnSp>
        <p:nvCxnSpPr>
          <p:cNvPr id="458" name="Google Shape;458;g2ae1e38b0bf_3_0"/>
          <p:cNvCxnSpPr/>
          <p:nvPr/>
        </p:nvCxnSpPr>
        <p:spPr>
          <a:xfrm>
            <a:off x="1648013" y="3848675"/>
            <a:ext cx="0" cy="374400"/>
          </a:xfrm>
          <a:prstGeom prst="straightConnector1">
            <a:avLst/>
          </a:prstGeom>
          <a:noFill/>
          <a:ln w="9525" cap="flat" cmpd="sng">
            <a:solidFill>
              <a:schemeClr val="dk2"/>
            </a:solidFill>
            <a:prstDash val="solid"/>
            <a:round/>
            <a:headEnd type="none" w="med" len="med"/>
            <a:tailEnd type="triangle" w="med" len="med"/>
          </a:ln>
        </p:spPr>
      </p:cxnSp>
      <p:sp>
        <p:nvSpPr>
          <p:cNvPr id="459" name="Google Shape;459;g2ae1e38b0bf_3_0"/>
          <p:cNvSpPr/>
          <p:nvPr/>
        </p:nvSpPr>
        <p:spPr>
          <a:xfrm>
            <a:off x="168700" y="4309125"/>
            <a:ext cx="3343800" cy="446400"/>
          </a:xfrm>
          <a:prstGeom prst="roundRect">
            <a:avLst>
              <a:gd name="adj" fmla="val 16667"/>
            </a:avLst>
          </a:prstGeom>
          <a:solidFill>
            <a:srgbClr val="E7F7C8"/>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latin typeface="Signika"/>
                <a:ea typeface="Signika"/>
                <a:cs typeface="Signika"/>
                <a:sym typeface="Signika"/>
              </a:rPr>
              <a:t>Augmentation de</a:t>
            </a:r>
            <a:r>
              <a:rPr lang="en-US" b="1">
                <a:latin typeface="Signika"/>
                <a:ea typeface="Signika"/>
                <a:cs typeface="Signika"/>
                <a:sym typeface="Signika"/>
              </a:rPr>
              <a:t> la durée</a:t>
            </a:r>
            <a:r>
              <a:rPr lang="en-US">
                <a:latin typeface="Signika"/>
                <a:ea typeface="Signika"/>
                <a:cs typeface="Signika"/>
                <a:sym typeface="Signika"/>
              </a:rPr>
              <a:t> et </a:t>
            </a:r>
            <a:r>
              <a:rPr lang="en-US" b="1">
                <a:latin typeface="Signika"/>
                <a:ea typeface="Signika"/>
                <a:cs typeface="Signika"/>
                <a:sym typeface="Signika"/>
              </a:rPr>
              <a:t>du coût</a:t>
            </a:r>
            <a:r>
              <a:rPr lang="en-US">
                <a:latin typeface="Signika"/>
                <a:ea typeface="Signika"/>
                <a:cs typeface="Signika"/>
                <a:sym typeface="Signika"/>
              </a:rPr>
              <a:t> de carburant </a:t>
            </a:r>
            <a:endParaRPr>
              <a:latin typeface="Signika"/>
              <a:ea typeface="Signika"/>
              <a:cs typeface="Signika"/>
              <a:sym typeface="Signika"/>
            </a:endParaRPr>
          </a:p>
        </p:txBody>
      </p:sp>
      <p:pic>
        <p:nvPicPr>
          <p:cNvPr id="460" name="Google Shape;460;g2ae1e38b0bf_3_0"/>
          <p:cNvPicPr preferRelativeResize="0"/>
          <p:nvPr/>
        </p:nvPicPr>
        <p:blipFill>
          <a:blip r:embed="rId6">
            <a:alphaModFix/>
          </a:blip>
          <a:stretch>
            <a:fillRect/>
          </a:stretch>
        </p:blipFill>
        <p:spPr>
          <a:xfrm rot="10800000">
            <a:off x="3512488" y="4334976"/>
            <a:ext cx="394675" cy="394675"/>
          </a:xfrm>
          <a:prstGeom prst="rect">
            <a:avLst/>
          </a:prstGeom>
          <a:noFill/>
          <a:ln>
            <a:noFill/>
          </a:ln>
        </p:spPr>
      </p:pic>
      <p:sp>
        <p:nvSpPr>
          <p:cNvPr id="461" name="Google Shape;461;g2ae1e38b0bf_3_0"/>
          <p:cNvSpPr txBox="1"/>
          <p:nvPr/>
        </p:nvSpPr>
        <p:spPr>
          <a:xfrm>
            <a:off x="5487724" y="585775"/>
            <a:ext cx="3343675" cy="1102066"/>
          </a:xfrm>
          <a:prstGeom prst="rect">
            <a:avLst/>
          </a:prstGeom>
          <a:noFill/>
          <a:ln>
            <a:noFill/>
          </a:ln>
        </p:spPr>
        <p:txBody>
          <a:bodyPr spcFirstLastPara="1" wrap="square" lIns="91425" tIns="91425" rIns="91425" bIns="91425" anchor="t" anchorCtr="0">
            <a:spAutoFit/>
          </a:bodyPr>
          <a:lstStyle/>
          <a:p>
            <a:pPr marL="457200" marR="0" lvl="0" indent="0" algn="l" rtl="0">
              <a:lnSpc>
                <a:spcPct val="115000"/>
              </a:lnSpc>
              <a:spcBef>
                <a:spcPts val="1500"/>
              </a:spcBef>
              <a:spcAft>
                <a:spcPts val="0"/>
              </a:spcAft>
              <a:buClr>
                <a:srgbClr val="000000"/>
              </a:buClr>
              <a:buSzPts val="100"/>
              <a:buFont typeface="Arial"/>
              <a:buNone/>
            </a:pPr>
            <a:endParaRPr sz="100" b="0" i="0" u="none" strike="noStrike" cap="none" dirty="0">
              <a:solidFill>
                <a:srgbClr val="000000"/>
              </a:solidFill>
              <a:highlight>
                <a:srgbClr val="FFFFFF"/>
              </a:highlight>
              <a:latin typeface="Signika"/>
              <a:ea typeface="Signika"/>
              <a:cs typeface="Signika"/>
              <a:sym typeface="Signika"/>
            </a:endParaRPr>
          </a:p>
          <a:p>
            <a:pPr marL="457200" marR="0" lvl="0" indent="-330200" algn="l" rtl="0">
              <a:lnSpc>
                <a:spcPct val="115000"/>
              </a:lnSpc>
              <a:spcBef>
                <a:spcPts val="1100"/>
              </a:spcBef>
              <a:spcAft>
                <a:spcPts val="0"/>
              </a:spcAft>
              <a:buClr>
                <a:srgbClr val="000000"/>
              </a:buClr>
              <a:buSzPts val="1600"/>
              <a:buFont typeface="Signika"/>
              <a:buChar char="●"/>
            </a:pPr>
            <a:r>
              <a:rPr lang="en-US" sz="1600" dirty="0">
                <a:latin typeface="Signika"/>
                <a:ea typeface="Signika"/>
                <a:cs typeface="Signika"/>
                <a:sym typeface="Signika"/>
              </a:rPr>
              <a:t>Kenya et </a:t>
            </a:r>
            <a:r>
              <a:rPr lang="en-US" sz="1600" dirty="0" err="1">
                <a:latin typeface="Signika"/>
                <a:ea typeface="Signika"/>
                <a:cs typeface="Signika"/>
                <a:sym typeface="Signika"/>
              </a:rPr>
              <a:t>Tanzanie</a:t>
            </a:r>
            <a:r>
              <a:rPr lang="en-US" sz="1600" dirty="0">
                <a:latin typeface="Signika"/>
                <a:ea typeface="Signika"/>
                <a:cs typeface="Signika"/>
                <a:sym typeface="Signika"/>
              </a:rPr>
              <a:t> </a:t>
            </a:r>
            <a:r>
              <a:rPr lang="en-US" sz="1600" dirty="0" err="1">
                <a:latin typeface="Signika"/>
                <a:ea typeface="Signika"/>
                <a:cs typeface="Signika"/>
                <a:sym typeface="Signika"/>
              </a:rPr>
              <a:t>ont</a:t>
            </a:r>
            <a:r>
              <a:rPr lang="en-US" sz="1600" dirty="0">
                <a:latin typeface="Signika"/>
                <a:ea typeface="Signika"/>
                <a:cs typeface="Signika"/>
                <a:sym typeface="Signika"/>
              </a:rPr>
              <a:t> </a:t>
            </a:r>
            <a:r>
              <a:rPr lang="en-US" sz="1600" dirty="0" err="1">
                <a:latin typeface="Signika"/>
                <a:ea typeface="Signika"/>
                <a:cs typeface="Signika"/>
                <a:sym typeface="Signika"/>
              </a:rPr>
              <a:t>arrêté</a:t>
            </a:r>
            <a:r>
              <a:rPr lang="en-US" sz="1600" dirty="0">
                <a:latin typeface="Signika"/>
                <a:ea typeface="Signika"/>
                <a:cs typeface="Signika"/>
                <a:sym typeface="Signika"/>
              </a:rPr>
              <a:t> les exports </a:t>
            </a:r>
            <a:r>
              <a:rPr lang="en-US" sz="1600" dirty="0" err="1">
                <a:latin typeface="Signika"/>
                <a:ea typeface="Signika"/>
                <a:cs typeface="Signika"/>
                <a:sym typeface="Signika"/>
              </a:rPr>
              <a:t>vers</a:t>
            </a:r>
            <a:r>
              <a:rPr lang="en-US" sz="1600" dirty="0">
                <a:latin typeface="Signika"/>
                <a:ea typeface="Signika"/>
                <a:cs typeface="Signika"/>
                <a:sym typeface="Signika"/>
              </a:rPr>
              <a:t> </a:t>
            </a:r>
            <a:r>
              <a:rPr lang="en-US" sz="1600" dirty="0" err="1">
                <a:latin typeface="Signika"/>
                <a:ea typeface="Signika"/>
                <a:cs typeface="Signika"/>
                <a:sym typeface="Signika"/>
              </a:rPr>
              <a:t>l’Europe</a:t>
            </a:r>
            <a:endParaRPr sz="1600" b="0" i="0" u="none" strike="noStrike" cap="none" dirty="0">
              <a:solidFill>
                <a:srgbClr val="000000"/>
              </a:solidFill>
              <a:latin typeface="Signika"/>
              <a:ea typeface="Signika"/>
              <a:cs typeface="Signika"/>
              <a:sym typeface="Signika"/>
            </a:endParaRPr>
          </a:p>
        </p:txBody>
      </p:sp>
      <p:sp>
        <p:nvSpPr>
          <p:cNvPr id="462" name="Google Shape;462;g2ae1e38b0bf_3_0"/>
          <p:cNvSpPr/>
          <p:nvPr/>
        </p:nvSpPr>
        <p:spPr>
          <a:xfrm>
            <a:off x="5487725" y="1859938"/>
            <a:ext cx="3343800" cy="816900"/>
          </a:xfrm>
          <a:prstGeom prst="roundRect">
            <a:avLst>
              <a:gd name="adj" fmla="val 16667"/>
            </a:avLst>
          </a:prstGeom>
          <a:solidFill>
            <a:srgbClr val="E7F7C8"/>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3" name="Google Shape;463;g2ae1e38b0bf_3_0"/>
          <p:cNvSpPr txBox="1"/>
          <p:nvPr/>
        </p:nvSpPr>
        <p:spPr>
          <a:xfrm>
            <a:off x="5487725" y="1601550"/>
            <a:ext cx="3343674" cy="1175163"/>
          </a:xfrm>
          <a:prstGeom prst="rect">
            <a:avLst/>
          </a:prstGeom>
          <a:noFill/>
          <a:ln>
            <a:noFill/>
          </a:ln>
        </p:spPr>
        <p:txBody>
          <a:bodyPr spcFirstLastPara="1" wrap="square" lIns="91425" tIns="91425" rIns="91425" bIns="91425" anchor="t" anchorCtr="0">
            <a:spAutoFit/>
          </a:bodyPr>
          <a:lstStyle/>
          <a:p>
            <a:pPr marL="457200" marR="0" lvl="0" indent="-330200" algn="l" rtl="0">
              <a:lnSpc>
                <a:spcPct val="115000"/>
              </a:lnSpc>
              <a:spcBef>
                <a:spcPts val="1100"/>
              </a:spcBef>
              <a:spcAft>
                <a:spcPts val="0"/>
              </a:spcAft>
              <a:buClr>
                <a:srgbClr val="000000"/>
              </a:buClr>
              <a:buSzPts val="1600"/>
              <a:buFont typeface="Signika"/>
              <a:buChar char="●"/>
            </a:pPr>
            <a:r>
              <a:rPr lang="en-US" sz="1600" dirty="0">
                <a:latin typeface="Signika"/>
                <a:ea typeface="Signika"/>
                <a:cs typeface="Signika"/>
                <a:sym typeface="Signika"/>
              </a:rPr>
              <a:t>Le </a:t>
            </a:r>
            <a:r>
              <a:rPr lang="en-US" sz="1600" dirty="0" err="1">
                <a:latin typeface="Signika"/>
                <a:ea typeface="Signika"/>
                <a:cs typeface="Signika"/>
                <a:sym typeface="Signika"/>
              </a:rPr>
              <a:t>Mexique</a:t>
            </a:r>
            <a:r>
              <a:rPr lang="en-US" sz="1600" dirty="0">
                <a:latin typeface="Signika"/>
                <a:ea typeface="Signika"/>
                <a:cs typeface="Signika"/>
                <a:sym typeface="Signika"/>
              </a:rPr>
              <a:t> </a:t>
            </a:r>
            <a:r>
              <a:rPr lang="en-US" sz="1600" dirty="0" err="1">
                <a:latin typeface="Signika"/>
                <a:ea typeface="Signika"/>
                <a:cs typeface="Signika"/>
                <a:sym typeface="Signika"/>
              </a:rPr>
              <a:t>s'apprête</a:t>
            </a:r>
            <a:r>
              <a:rPr lang="en-US" sz="1600" dirty="0">
                <a:latin typeface="Signika"/>
                <a:ea typeface="Signika"/>
                <a:cs typeface="Signika"/>
                <a:sym typeface="Signika"/>
              </a:rPr>
              <a:t> à </a:t>
            </a:r>
            <a:r>
              <a:rPr lang="en-US" sz="1600" dirty="0" err="1">
                <a:latin typeface="Signika"/>
                <a:ea typeface="Signika"/>
                <a:cs typeface="Signika"/>
                <a:sym typeface="Signika"/>
              </a:rPr>
              <a:t>approvisionner</a:t>
            </a:r>
            <a:r>
              <a:rPr lang="en-US" sz="1600" dirty="0">
                <a:latin typeface="Signika"/>
                <a:ea typeface="Signika"/>
                <a:cs typeface="Signika"/>
                <a:sym typeface="Signika"/>
              </a:rPr>
              <a:t> le </a:t>
            </a:r>
            <a:r>
              <a:rPr lang="en-US" sz="1600" dirty="0" err="1">
                <a:latin typeface="Signika"/>
                <a:ea typeface="Signika"/>
                <a:cs typeface="Signika"/>
                <a:sym typeface="Signika"/>
              </a:rPr>
              <a:t>marché</a:t>
            </a:r>
            <a:r>
              <a:rPr lang="en-US" sz="1600" dirty="0">
                <a:latin typeface="Signika"/>
                <a:ea typeface="Signika"/>
                <a:cs typeface="Signika"/>
                <a:sym typeface="Signika"/>
              </a:rPr>
              <a:t> </a:t>
            </a:r>
            <a:r>
              <a:rPr lang="en-US" sz="1600" dirty="0" err="1">
                <a:latin typeface="Signika"/>
                <a:ea typeface="Signika"/>
                <a:cs typeface="Signika"/>
                <a:sym typeface="Signika"/>
              </a:rPr>
              <a:t>Américain</a:t>
            </a:r>
            <a:r>
              <a:rPr lang="en-US" sz="1600" dirty="0">
                <a:latin typeface="Signika"/>
                <a:ea typeface="Signika"/>
                <a:cs typeface="Signika"/>
                <a:sym typeface="Signika"/>
              </a:rPr>
              <a:t> (plus de 45%)</a:t>
            </a:r>
            <a:endParaRPr sz="1600" b="0" i="0" u="none" strike="noStrike" cap="none" dirty="0">
              <a:solidFill>
                <a:srgbClr val="000000"/>
              </a:solidFill>
              <a:latin typeface="Signika"/>
              <a:ea typeface="Signika"/>
              <a:cs typeface="Signika"/>
              <a:sym typeface="Signika"/>
            </a:endParaRPr>
          </a:p>
        </p:txBody>
      </p:sp>
      <p:sp>
        <p:nvSpPr>
          <p:cNvPr id="464" name="Google Shape;464;g2ae1e38b0bf_3_0"/>
          <p:cNvSpPr/>
          <p:nvPr/>
        </p:nvSpPr>
        <p:spPr>
          <a:xfrm>
            <a:off x="5487725" y="2813025"/>
            <a:ext cx="3343800" cy="816900"/>
          </a:xfrm>
          <a:prstGeom prst="roundRect">
            <a:avLst>
              <a:gd name="adj" fmla="val 16667"/>
            </a:avLst>
          </a:prstGeom>
          <a:solidFill>
            <a:srgbClr val="E7F7C8"/>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5" name="Google Shape;465;g2ae1e38b0bf_3_0"/>
          <p:cNvSpPr txBox="1"/>
          <p:nvPr/>
        </p:nvSpPr>
        <p:spPr>
          <a:xfrm>
            <a:off x="5546350" y="2722570"/>
            <a:ext cx="2833800" cy="895200"/>
          </a:xfrm>
          <a:prstGeom prst="rect">
            <a:avLst/>
          </a:prstGeom>
          <a:noFill/>
          <a:ln>
            <a:noFill/>
          </a:ln>
        </p:spPr>
        <p:txBody>
          <a:bodyPr spcFirstLastPara="1" wrap="square" lIns="91425" tIns="91425" rIns="91425" bIns="91425" anchor="t" anchorCtr="0">
            <a:spAutoFit/>
          </a:bodyPr>
          <a:lstStyle/>
          <a:p>
            <a:pPr marL="457200" marR="0" lvl="0" indent="-330200" algn="l" rtl="0">
              <a:lnSpc>
                <a:spcPct val="115000"/>
              </a:lnSpc>
              <a:spcBef>
                <a:spcPts val="1100"/>
              </a:spcBef>
              <a:spcAft>
                <a:spcPts val="0"/>
              </a:spcAft>
              <a:buClr>
                <a:srgbClr val="000000"/>
              </a:buClr>
              <a:buSzPts val="1600"/>
              <a:buFont typeface="Signika"/>
              <a:buChar char="●"/>
            </a:pPr>
            <a:r>
              <a:rPr lang="en-US" sz="1600" dirty="0" err="1">
                <a:latin typeface="Signika"/>
                <a:ea typeface="Signika"/>
                <a:cs typeface="Signika"/>
                <a:sym typeface="Signika"/>
              </a:rPr>
              <a:t>Problème</a:t>
            </a:r>
            <a:r>
              <a:rPr lang="en-US" sz="1600" dirty="0">
                <a:latin typeface="Signika"/>
                <a:ea typeface="Signika"/>
                <a:cs typeface="Signika"/>
                <a:sym typeface="Signika"/>
              </a:rPr>
              <a:t> du Canal de Panama</a:t>
            </a:r>
            <a:endParaRPr sz="1600" b="0" i="0" u="none" strike="noStrike" cap="none" dirty="0">
              <a:solidFill>
                <a:srgbClr val="000000"/>
              </a:solidFill>
              <a:latin typeface="Signika"/>
              <a:ea typeface="Signika"/>
              <a:cs typeface="Signika"/>
              <a:sym typeface="Signika"/>
            </a:endParaRPr>
          </a:p>
        </p:txBody>
      </p:sp>
      <p:cxnSp>
        <p:nvCxnSpPr>
          <p:cNvPr id="466" name="Google Shape;466;g2ae1e38b0bf_3_0"/>
          <p:cNvCxnSpPr/>
          <p:nvPr/>
        </p:nvCxnSpPr>
        <p:spPr>
          <a:xfrm>
            <a:off x="7159613" y="3689900"/>
            <a:ext cx="0" cy="374400"/>
          </a:xfrm>
          <a:prstGeom prst="straightConnector1">
            <a:avLst/>
          </a:prstGeom>
          <a:noFill/>
          <a:ln w="9525" cap="flat" cmpd="sng">
            <a:solidFill>
              <a:schemeClr val="dk2"/>
            </a:solidFill>
            <a:prstDash val="solid"/>
            <a:round/>
            <a:headEnd type="none" w="med" len="med"/>
            <a:tailEnd type="triangle" w="med" len="med"/>
          </a:ln>
        </p:spPr>
      </p:cxnSp>
      <p:sp>
        <p:nvSpPr>
          <p:cNvPr id="467" name="Google Shape;467;g2ae1e38b0bf_3_0"/>
          <p:cNvSpPr/>
          <p:nvPr/>
        </p:nvSpPr>
        <p:spPr>
          <a:xfrm>
            <a:off x="5397650" y="4261363"/>
            <a:ext cx="3343800" cy="446400"/>
          </a:xfrm>
          <a:prstGeom prst="roundRect">
            <a:avLst>
              <a:gd name="adj" fmla="val 16667"/>
            </a:avLst>
          </a:prstGeom>
          <a:solidFill>
            <a:srgbClr val="E7F7C8"/>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latin typeface="Signika"/>
                <a:ea typeface="Signika"/>
                <a:cs typeface="Signika"/>
                <a:sym typeface="Signika"/>
              </a:rPr>
              <a:t>Flambée des prix</a:t>
            </a:r>
            <a:endParaRPr>
              <a:latin typeface="Signika"/>
              <a:ea typeface="Signika"/>
              <a:cs typeface="Signika"/>
              <a:sym typeface="Signika"/>
            </a:endParaRPr>
          </a:p>
        </p:txBody>
      </p:sp>
      <p:sp>
        <p:nvSpPr>
          <p:cNvPr id="468" name="Google Shape;468;g2ae1e38b0bf_3_0"/>
          <p:cNvSpPr/>
          <p:nvPr/>
        </p:nvSpPr>
        <p:spPr>
          <a:xfrm rot="485683">
            <a:off x="3460078" y="3762128"/>
            <a:ext cx="1887498" cy="547479"/>
          </a:xfrm>
          <a:custGeom>
            <a:avLst/>
            <a:gdLst/>
            <a:ahLst/>
            <a:cxnLst/>
            <a:rect l="l" t="t" r="r" b="b"/>
            <a:pathLst>
              <a:path w="82412" h="21900" extrusionOk="0">
                <a:moveTo>
                  <a:pt x="0" y="21900"/>
                </a:moveTo>
                <a:cubicBezTo>
                  <a:pt x="20099" y="1801"/>
                  <a:pt x="53988" y="0"/>
                  <a:pt x="82412" y="0"/>
                </a:cubicBezTo>
              </a:path>
            </a:pathLst>
          </a:custGeom>
          <a:noFill/>
          <a:ln w="9525" cap="flat" cmpd="sng">
            <a:solidFill>
              <a:schemeClr val="dk2"/>
            </a:solidFill>
            <a:prstDash val="solid"/>
            <a:round/>
            <a:headEnd type="none" w="med" len="med"/>
            <a:tailEnd type="triangle" w="med" len="med"/>
          </a:ln>
        </p:spPr>
        <p:txBody>
          <a:bodyPr/>
          <a:lstStyle/>
          <a:p>
            <a:endParaRPr lang="fr-FR"/>
          </a:p>
        </p:txBody>
      </p:sp>
      <p:pic>
        <p:nvPicPr>
          <p:cNvPr id="469" name="Google Shape;469;g2ae1e38b0bf_3_0"/>
          <p:cNvPicPr preferRelativeResize="0"/>
          <p:nvPr/>
        </p:nvPicPr>
        <p:blipFill>
          <a:blip r:embed="rId7">
            <a:alphaModFix/>
          </a:blip>
          <a:stretch>
            <a:fillRect/>
          </a:stretch>
        </p:blipFill>
        <p:spPr>
          <a:xfrm>
            <a:off x="3363224" y="1764187"/>
            <a:ext cx="1842100" cy="1842100"/>
          </a:xfrm>
          <a:prstGeom prst="rect">
            <a:avLst/>
          </a:prstGeom>
          <a:noFill/>
          <a:ln>
            <a:noFill/>
          </a:ln>
        </p:spPr>
      </p:pic>
      <p:pic>
        <p:nvPicPr>
          <p:cNvPr id="470" name="Google Shape;470;g2ae1e38b0bf_3_0"/>
          <p:cNvPicPr preferRelativeResize="0"/>
          <p:nvPr/>
        </p:nvPicPr>
        <p:blipFill>
          <a:blip r:embed="rId8">
            <a:alphaModFix/>
          </a:blip>
          <a:stretch>
            <a:fillRect/>
          </a:stretch>
        </p:blipFill>
        <p:spPr>
          <a:xfrm>
            <a:off x="3875825" y="1043050"/>
            <a:ext cx="816900" cy="816900"/>
          </a:xfrm>
          <a:prstGeom prst="rect">
            <a:avLst/>
          </a:prstGeom>
          <a:noFill/>
          <a:ln>
            <a:noFill/>
          </a:ln>
        </p:spPr>
      </p:pic>
      <p:sp>
        <p:nvSpPr>
          <p:cNvPr id="471" name="Google Shape;471;g2ae1e38b0bf_3_0"/>
          <p:cNvSpPr txBox="1"/>
          <p:nvPr/>
        </p:nvSpPr>
        <p:spPr>
          <a:xfrm>
            <a:off x="8734175" y="4789000"/>
            <a:ext cx="409800" cy="35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Signika"/>
                <a:ea typeface="Signika"/>
                <a:cs typeface="Signika"/>
                <a:sym typeface="Signika"/>
              </a:rPr>
              <a:t>6</a:t>
            </a:r>
            <a:endParaRPr sz="1200">
              <a:latin typeface="Signika"/>
              <a:ea typeface="Signika"/>
              <a:cs typeface="Signika"/>
              <a:sym typeface="Signika"/>
            </a:endParaRPr>
          </a:p>
        </p:txBody>
      </p:sp>
      <p:pic>
        <p:nvPicPr>
          <p:cNvPr id="3" name="Audio 2">
            <a:hlinkClick r:id="" action="ppaction://media"/>
            <a:extLst>
              <a:ext uri="{FF2B5EF4-FFF2-40B4-BE49-F238E27FC236}">
                <a16:creationId xmlns:a16="http://schemas.microsoft.com/office/drawing/2014/main" id="{08B7DEBF-0852-8A81-293D-1A85AB25A04F}"/>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60632"/>
    </mc:Choice>
    <mc:Fallback>
      <p:transition spd="slow" advTm="60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g2a7cb8ae949_0_22"/>
          <p:cNvSpPr/>
          <p:nvPr/>
        </p:nvSpPr>
        <p:spPr>
          <a:xfrm>
            <a:off x="310375" y="2139000"/>
            <a:ext cx="3733200" cy="1788900"/>
          </a:xfrm>
          <a:prstGeom prst="roundRect">
            <a:avLst>
              <a:gd name="adj" fmla="val 16667"/>
            </a:avLst>
          </a:prstGeom>
          <a:solidFill>
            <a:srgbClr val="E7F7C8"/>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77" name="Google Shape;477;g2a7cb8ae949_0_22"/>
          <p:cNvSpPr/>
          <p:nvPr/>
        </p:nvSpPr>
        <p:spPr>
          <a:xfrm>
            <a:off x="310375" y="1182375"/>
            <a:ext cx="3825000" cy="691200"/>
          </a:xfrm>
          <a:prstGeom prst="roundRect">
            <a:avLst>
              <a:gd name="adj" fmla="val 16667"/>
            </a:avLst>
          </a:prstGeom>
          <a:solidFill>
            <a:srgbClr val="E7F7C8"/>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78" name="Google Shape;478;g2a7cb8ae949_0_22"/>
          <p:cNvSpPr txBox="1">
            <a:spLocks noGrp="1"/>
          </p:cNvSpPr>
          <p:nvPr>
            <p:ph type="title"/>
          </p:nvPr>
        </p:nvSpPr>
        <p:spPr>
          <a:xfrm>
            <a:off x="543896" y="58202"/>
            <a:ext cx="86763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sz="2600" b="1">
                <a:solidFill>
                  <a:schemeClr val="dk2"/>
                </a:solidFill>
                <a:latin typeface="Signika"/>
                <a:ea typeface="Signika"/>
                <a:cs typeface="Signika"/>
                <a:sym typeface="Signika"/>
              </a:rPr>
              <a:t>Deuxième épisode des manifestations des agriculteurs en France ? </a:t>
            </a:r>
            <a:endParaRPr sz="2600" b="1">
              <a:solidFill>
                <a:schemeClr val="dk2"/>
              </a:solidFill>
              <a:latin typeface="Signika"/>
              <a:ea typeface="Signika"/>
              <a:cs typeface="Signika"/>
              <a:sym typeface="Signika"/>
            </a:endParaRPr>
          </a:p>
        </p:txBody>
      </p:sp>
      <p:pic>
        <p:nvPicPr>
          <p:cNvPr id="479" name="Google Shape;479;g2a7cb8ae949_0_22" descr="Globe contour"/>
          <p:cNvPicPr preferRelativeResize="0"/>
          <p:nvPr/>
        </p:nvPicPr>
        <p:blipFill rotWithShape="1">
          <a:blip r:embed="rId5">
            <a:alphaModFix/>
          </a:blip>
          <a:srcRect/>
          <a:stretch/>
        </p:blipFill>
        <p:spPr>
          <a:xfrm>
            <a:off x="48185" y="56387"/>
            <a:ext cx="530568" cy="590481"/>
          </a:xfrm>
          <a:prstGeom prst="rect">
            <a:avLst/>
          </a:prstGeom>
          <a:noFill/>
          <a:ln>
            <a:noFill/>
          </a:ln>
        </p:spPr>
      </p:pic>
      <p:sp>
        <p:nvSpPr>
          <p:cNvPr id="480" name="Google Shape;480;g2a7cb8ae949_0_22"/>
          <p:cNvSpPr txBox="1"/>
          <p:nvPr/>
        </p:nvSpPr>
        <p:spPr>
          <a:xfrm>
            <a:off x="467700" y="1189425"/>
            <a:ext cx="38250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a:latin typeface="Signika"/>
                <a:ea typeface="Signika"/>
                <a:cs typeface="Signika"/>
                <a:sym typeface="Signika"/>
              </a:rPr>
              <a:t>Manifestation prévue ce 16 janvier à Toulouse </a:t>
            </a:r>
            <a:endParaRPr sz="1600" b="0" i="0" u="none" strike="noStrike" cap="none">
              <a:solidFill>
                <a:srgbClr val="000000"/>
              </a:solidFill>
              <a:latin typeface="Signika"/>
              <a:ea typeface="Signika"/>
              <a:cs typeface="Signika"/>
              <a:sym typeface="Signika"/>
            </a:endParaRPr>
          </a:p>
        </p:txBody>
      </p:sp>
      <p:sp>
        <p:nvSpPr>
          <p:cNvPr id="481" name="Google Shape;481;g2a7cb8ae949_0_22"/>
          <p:cNvSpPr txBox="1"/>
          <p:nvPr/>
        </p:nvSpPr>
        <p:spPr>
          <a:xfrm>
            <a:off x="280075" y="3927900"/>
            <a:ext cx="37332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a:latin typeface="Signika"/>
                <a:ea typeface="Signika"/>
                <a:cs typeface="Signika"/>
                <a:sym typeface="Signika"/>
              </a:rPr>
              <a:t>En Alsace, des agriculteurs soutiennent les mouvements de leurs homologues allemands, le 8 janvier 2024.</a:t>
            </a:r>
            <a:endParaRPr sz="1600" b="0" i="0" u="none" strike="noStrike" cap="none">
              <a:solidFill>
                <a:srgbClr val="000000"/>
              </a:solidFill>
              <a:latin typeface="Signika"/>
              <a:ea typeface="Signika"/>
              <a:cs typeface="Signika"/>
              <a:sym typeface="Signika"/>
            </a:endParaRPr>
          </a:p>
        </p:txBody>
      </p:sp>
      <p:sp>
        <p:nvSpPr>
          <p:cNvPr id="482" name="Google Shape;482;g2a7cb8ae949_0_22"/>
          <p:cNvSpPr txBox="1"/>
          <p:nvPr/>
        </p:nvSpPr>
        <p:spPr>
          <a:xfrm>
            <a:off x="310375" y="2168350"/>
            <a:ext cx="3733200" cy="1662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a:latin typeface="Signika"/>
                <a:ea typeface="Signika"/>
                <a:cs typeface="Signika"/>
                <a:sym typeface="Signika"/>
              </a:rPr>
              <a:t>Augmentation des redevances sur l’eau et les produits phytosanitaires, et manque de budgets pour les professionnels qui s’engagent dans les pratiques agroenvironnementales.</a:t>
            </a:r>
            <a:endParaRPr sz="1600">
              <a:latin typeface="Signika"/>
              <a:ea typeface="Signika"/>
              <a:cs typeface="Signika"/>
              <a:sym typeface="Signika"/>
            </a:endParaRPr>
          </a:p>
          <a:p>
            <a:pPr marL="0" marR="0" lvl="0" indent="0" algn="ctr" rtl="0">
              <a:lnSpc>
                <a:spcPct val="100000"/>
              </a:lnSpc>
              <a:spcBef>
                <a:spcPts val="0"/>
              </a:spcBef>
              <a:spcAft>
                <a:spcPts val="0"/>
              </a:spcAft>
              <a:buClr>
                <a:srgbClr val="000000"/>
              </a:buClr>
              <a:buSzPts val="1600"/>
              <a:buFont typeface="Arial"/>
              <a:buNone/>
            </a:pPr>
            <a:r>
              <a:rPr lang="en-US" sz="1600">
                <a:latin typeface="Signika"/>
                <a:ea typeface="Signika"/>
                <a:cs typeface="Signika"/>
                <a:sym typeface="Signika"/>
              </a:rPr>
              <a:t>“</a:t>
            </a:r>
            <a:r>
              <a:rPr lang="en-US" sz="1600" b="1">
                <a:latin typeface="Signika"/>
                <a:ea typeface="Signika"/>
                <a:cs typeface="Signika"/>
                <a:sym typeface="Signika"/>
              </a:rPr>
              <a:t>Promesses non tenues”</a:t>
            </a:r>
            <a:endParaRPr sz="1600" b="1">
              <a:latin typeface="Signika"/>
              <a:ea typeface="Signika"/>
              <a:cs typeface="Signika"/>
              <a:sym typeface="Signika"/>
            </a:endParaRPr>
          </a:p>
        </p:txBody>
      </p:sp>
      <p:pic>
        <p:nvPicPr>
          <p:cNvPr id="483" name="Google Shape;483;g2a7cb8ae949_0_22"/>
          <p:cNvPicPr preferRelativeResize="0"/>
          <p:nvPr/>
        </p:nvPicPr>
        <p:blipFill rotWithShape="1">
          <a:blip r:embed="rId6">
            <a:alphaModFix/>
          </a:blip>
          <a:srcRect t="5003" b="5012"/>
          <a:stretch/>
        </p:blipFill>
        <p:spPr>
          <a:xfrm>
            <a:off x="4376125" y="1483975"/>
            <a:ext cx="4336675" cy="2760475"/>
          </a:xfrm>
          <a:prstGeom prst="rect">
            <a:avLst/>
          </a:prstGeom>
          <a:noFill/>
          <a:ln>
            <a:noFill/>
          </a:ln>
        </p:spPr>
      </p:pic>
      <p:sp>
        <p:nvSpPr>
          <p:cNvPr id="484" name="Google Shape;484;g2a7cb8ae949_0_22"/>
          <p:cNvSpPr txBox="1"/>
          <p:nvPr/>
        </p:nvSpPr>
        <p:spPr>
          <a:xfrm>
            <a:off x="0" y="4835700"/>
            <a:ext cx="93741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1000">
                <a:solidFill>
                  <a:srgbClr val="333333"/>
                </a:solidFill>
              </a:rPr>
              <a:t>Source: La Depeche, “Manifestation des agriculteurs mardi à Toulouse : pourquoi la circulation va être perturbée”, 14 janvier 2024.</a:t>
            </a:r>
            <a:endParaRPr sz="1000">
              <a:solidFill>
                <a:srgbClr val="1B1B1B"/>
              </a:solidFill>
              <a:highlight>
                <a:srgbClr val="FFFFFF"/>
              </a:highlight>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800"/>
              <a:buFont typeface="Arial"/>
              <a:buNone/>
            </a:pPr>
            <a:endParaRPr sz="1000">
              <a:solidFill>
                <a:srgbClr val="333333"/>
              </a:solidFill>
            </a:endParaRPr>
          </a:p>
          <a:p>
            <a:pPr marL="0" marR="0" lvl="0" indent="0" algn="l" rtl="0">
              <a:lnSpc>
                <a:spcPct val="100000"/>
              </a:lnSpc>
              <a:spcBef>
                <a:spcPts val="0"/>
              </a:spcBef>
              <a:spcAft>
                <a:spcPts val="0"/>
              </a:spcAft>
              <a:buClr>
                <a:srgbClr val="000000"/>
              </a:buClr>
              <a:buSzPts val="800"/>
              <a:buFont typeface="Arial"/>
              <a:buNone/>
            </a:pPr>
            <a:endParaRPr sz="1000">
              <a:solidFill>
                <a:srgbClr val="333333"/>
              </a:solidFill>
            </a:endParaRPr>
          </a:p>
        </p:txBody>
      </p:sp>
      <p:sp>
        <p:nvSpPr>
          <p:cNvPr id="485" name="Google Shape;485;g2a7cb8ae949_0_22"/>
          <p:cNvSpPr txBox="1"/>
          <p:nvPr/>
        </p:nvSpPr>
        <p:spPr>
          <a:xfrm>
            <a:off x="6031925" y="4370725"/>
            <a:ext cx="17997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Photo: </a:t>
            </a:r>
            <a:r>
              <a:rPr lang="en-US" sz="1000"/>
              <a:t>Ouest France</a:t>
            </a:r>
            <a:endParaRPr sz="1000" b="0" i="0" u="none" strike="noStrike" cap="none">
              <a:solidFill>
                <a:srgbClr val="000000"/>
              </a:solidFill>
              <a:latin typeface="Arial"/>
              <a:ea typeface="Arial"/>
              <a:cs typeface="Arial"/>
              <a:sym typeface="Arial"/>
            </a:endParaRPr>
          </a:p>
        </p:txBody>
      </p:sp>
      <p:sp>
        <p:nvSpPr>
          <p:cNvPr id="486" name="Google Shape;486;g2a7cb8ae949_0_22"/>
          <p:cNvSpPr txBox="1"/>
          <p:nvPr/>
        </p:nvSpPr>
        <p:spPr>
          <a:xfrm>
            <a:off x="8734175" y="4789000"/>
            <a:ext cx="409800" cy="35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Signika"/>
                <a:ea typeface="Signika"/>
                <a:cs typeface="Signika"/>
                <a:sym typeface="Signika"/>
              </a:rPr>
              <a:t>7</a:t>
            </a:r>
            <a:endParaRPr sz="1200">
              <a:latin typeface="Signika"/>
              <a:ea typeface="Signika"/>
              <a:cs typeface="Signika"/>
              <a:sym typeface="Signika"/>
            </a:endParaRPr>
          </a:p>
        </p:txBody>
      </p:sp>
      <p:pic>
        <p:nvPicPr>
          <p:cNvPr id="3" name="Audio 2">
            <a:hlinkClick r:id="" action="ppaction://media"/>
            <a:extLst>
              <a:ext uri="{FF2B5EF4-FFF2-40B4-BE49-F238E27FC236}">
                <a16:creationId xmlns:a16="http://schemas.microsoft.com/office/drawing/2014/main" id="{4A847380-A35A-950A-940C-88C27989CF8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63329"/>
    </mc:Choice>
    <mc:Fallback>
      <p:transition spd="slow" advTm="63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8"/>
          <p:cNvSpPr/>
          <p:nvPr/>
        </p:nvSpPr>
        <p:spPr>
          <a:xfrm>
            <a:off x="3642288" y="1640782"/>
            <a:ext cx="979155" cy="752712"/>
          </a:xfrm>
          <a:prstGeom prst="ellipse">
            <a:avLst/>
          </a:prstGeom>
          <a:solidFill>
            <a:srgbClr val="CCECC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3100"/>
              </a:solidFill>
              <a:latin typeface="Arial"/>
              <a:ea typeface="Arial"/>
              <a:cs typeface="Arial"/>
              <a:sym typeface="Arial"/>
            </a:endParaRPr>
          </a:p>
        </p:txBody>
      </p:sp>
      <p:sp>
        <p:nvSpPr>
          <p:cNvPr id="492" name="Google Shape;492;p8"/>
          <p:cNvSpPr/>
          <p:nvPr/>
        </p:nvSpPr>
        <p:spPr>
          <a:xfrm>
            <a:off x="3563921" y="1480556"/>
            <a:ext cx="1140900" cy="1140900"/>
          </a:xfrm>
          <a:prstGeom prst="ellipse">
            <a:avLst/>
          </a:prstGeom>
          <a:solidFill>
            <a:srgbClr val="FFFFFF">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3100"/>
              </a:solidFill>
              <a:latin typeface="Arial"/>
              <a:ea typeface="Arial"/>
              <a:cs typeface="Arial"/>
              <a:sym typeface="Arial"/>
            </a:endParaRPr>
          </a:p>
        </p:txBody>
      </p:sp>
      <p:sp>
        <p:nvSpPr>
          <p:cNvPr id="493" name="Google Shape;493;p8"/>
          <p:cNvSpPr txBox="1"/>
          <p:nvPr/>
        </p:nvSpPr>
        <p:spPr>
          <a:xfrm>
            <a:off x="3639968" y="2471927"/>
            <a:ext cx="4686266" cy="818067"/>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3000"/>
              <a:buFont typeface="Signika SemiBold"/>
              <a:buNone/>
            </a:pPr>
            <a:r>
              <a:rPr lang="en-US" sz="4400" b="0" i="0" u="none" strike="noStrike" cap="none">
                <a:solidFill>
                  <a:srgbClr val="003100"/>
                </a:solidFill>
                <a:latin typeface="Signika SemiBold"/>
                <a:ea typeface="Signika SemiBold"/>
                <a:cs typeface="Signika SemiBold"/>
                <a:sym typeface="Signika SemiBold"/>
              </a:rPr>
              <a:t>COMMERCE</a:t>
            </a:r>
            <a:endParaRPr sz="3000" b="0" i="0" u="none" strike="noStrike" cap="none">
              <a:solidFill>
                <a:schemeClr val="dk1"/>
              </a:solidFill>
              <a:latin typeface="Signika SemiBold"/>
              <a:ea typeface="Signika SemiBold"/>
              <a:cs typeface="Signika SemiBold"/>
              <a:sym typeface="Signika SemiBold"/>
            </a:endParaRPr>
          </a:p>
        </p:txBody>
      </p:sp>
      <p:sp>
        <p:nvSpPr>
          <p:cNvPr id="494" name="Google Shape;494;p8"/>
          <p:cNvSpPr txBox="1"/>
          <p:nvPr/>
        </p:nvSpPr>
        <p:spPr>
          <a:xfrm>
            <a:off x="3471585" y="1607799"/>
            <a:ext cx="1323042" cy="821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003100"/>
                </a:solidFill>
                <a:latin typeface="Signika"/>
                <a:ea typeface="Signika"/>
                <a:cs typeface="Signika"/>
                <a:sym typeface="Signika"/>
              </a:rPr>
              <a:t>03</a:t>
            </a:r>
            <a:endParaRPr sz="1400" b="0" i="0" u="none" strike="noStrike" cap="none">
              <a:solidFill>
                <a:srgbClr val="000000"/>
              </a:solidFill>
              <a:latin typeface="Arial"/>
              <a:ea typeface="Arial"/>
              <a:cs typeface="Arial"/>
              <a:sym typeface="Arial"/>
            </a:endParaRPr>
          </a:p>
        </p:txBody>
      </p:sp>
      <p:pic>
        <p:nvPicPr>
          <p:cNvPr id="495" name="Google Shape;495;p8" descr="Prêt avec un remplissage uni"/>
          <p:cNvPicPr preferRelativeResize="0"/>
          <p:nvPr/>
        </p:nvPicPr>
        <p:blipFill rotWithShape="1">
          <a:blip r:embed="rId5">
            <a:alphaModFix/>
          </a:blip>
          <a:srcRect/>
          <a:stretch/>
        </p:blipFill>
        <p:spPr>
          <a:xfrm>
            <a:off x="1278631" y="1775139"/>
            <a:ext cx="1563844" cy="1523598"/>
          </a:xfrm>
          <a:prstGeom prst="rect">
            <a:avLst/>
          </a:prstGeom>
          <a:noFill/>
          <a:ln>
            <a:noFill/>
          </a:ln>
        </p:spPr>
      </p:pic>
      <p:sp>
        <p:nvSpPr>
          <p:cNvPr id="496" name="Google Shape;496;p8"/>
          <p:cNvSpPr txBox="1"/>
          <p:nvPr/>
        </p:nvSpPr>
        <p:spPr>
          <a:xfrm>
            <a:off x="8734175" y="4789000"/>
            <a:ext cx="409800" cy="35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Signika"/>
                <a:ea typeface="Signika"/>
                <a:cs typeface="Signika"/>
                <a:sym typeface="Signika"/>
              </a:rPr>
              <a:t>8</a:t>
            </a:r>
            <a:endParaRPr sz="1200">
              <a:latin typeface="Signika"/>
              <a:ea typeface="Signika"/>
              <a:cs typeface="Signika"/>
              <a:sym typeface="Signika"/>
            </a:endParaRPr>
          </a:p>
        </p:txBody>
      </p:sp>
      <p:pic>
        <p:nvPicPr>
          <p:cNvPr id="3" name="Audio 2">
            <a:hlinkClick r:id="" action="ppaction://media"/>
            <a:extLst>
              <a:ext uri="{FF2B5EF4-FFF2-40B4-BE49-F238E27FC236}">
                <a16:creationId xmlns:a16="http://schemas.microsoft.com/office/drawing/2014/main" id="{B5F1FC4D-EEFF-62FA-4B50-4D7940396B0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08306" t="-108306" r="-108306" b="-108306"/>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350"/>
    </mc:Choice>
    <mc:Fallback>
      <p:transition spd="slow" advTm="3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Environmental Pollution Consulting by Slidesgo">
  <a:themeElements>
    <a:clrScheme name="Simple Light">
      <a:dk1>
        <a:srgbClr val="FFFFFF"/>
      </a:dk1>
      <a:lt1>
        <a:srgbClr val="2E772A"/>
      </a:lt1>
      <a:dk2>
        <a:srgbClr val="003100"/>
      </a:dk2>
      <a:lt2>
        <a:srgbClr val="105601"/>
      </a:lt2>
      <a:accent1>
        <a:srgbClr val="80B31A"/>
      </a:accent1>
      <a:accent2>
        <a:srgbClr val="689A69"/>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TotalTime>
  <Words>2505</Words>
  <Application>Microsoft Office PowerPoint</Application>
  <PresentationFormat>Affichage à l'écran (16:9)</PresentationFormat>
  <Paragraphs>247</Paragraphs>
  <Slides>23</Slides>
  <Notes>23</Notes>
  <HiddenSlides>0</HiddenSlides>
  <MMClips>22</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23</vt:i4>
      </vt:variant>
    </vt:vector>
  </HeadingPairs>
  <TitlesOfParts>
    <vt:vector size="33" baseType="lpstr">
      <vt:lpstr>Arial</vt:lpstr>
      <vt:lpstr>Roboto Condensed</vt:lpstr>
      <vt:lpstr>Times New Roman</vt:lpstr>
      <vt:lpstr>Signika SemiBold</vt:lpstr>
      <vt:lpstr>Libre Baskerville</vt:lpstr>
      <vt:lpstr>Signika</vt:lpstr>
      <vt:lpstr>Open Sans</vt:lpstr>
      <vt:lpstr>Calibri</vt:lpstr>
      <vt:lpstr>Roboto</vt:lpstr>
      <vt:lpstr>Environmental Pollution Consulting by Slidesgo</vt:lpstr>
      <vt:lpstr>Présentation PowerPoint</vt:lpstr>
      <vt:lpstr>Présentation PowerPoint</vt:lpstr>
      <vt:lpstr>Présentation PowerPoint</vt:lpstr>
      <vt:lpstr>Des aromates cultivés dans les supermarchés-Tomogrow</vt:lpstr>
      <vt:lpstr>Trap Eye™, la lutte biologique connectée</vt:lpstr>
      <vt:lpstr>Présentation PowerPoint</vt:lpstr>
      <vt:lpstr> L’avocat affecté par la crise en mer rouge  </vt:lpstr>
      <vt:lpstr>Deuxième épisode des manifestations des agriculteurs en France ? </vt:lpstr>
      <vt:lpstr>Présentation PowerPoint</vt:lpstr>
      <vt:lpstr>Des fêtes de fins d’année sans truffe ! </vt:lpstr>
      <vt:lpstr>Les plantes à paillettes, c’est pas si chouette </vt:lpstr>
      <vt:lpstr>Présentation PowerPoint</vt:lpstr>
      <vt:lpstr>Supplément de 5 M d’euros au fonds d’urgence pour les agriculteurs de Hauts-de-France </vt:lpstr>
      <vt:lpstr>Présentation PowerPoint</vt:lpstr>
      <vt:lpstr>Présentation PowerPoint</vt:lpstr>
      <vt:lpstr>L’amande Française veut sa part du gâteau </vt:lpstr>
      <vt:lpstr>L’amande Française veut sa part du gâteau </vt:lpstr>
      <vt:lpstr>Présentation PowerPoint</vt:lpstr>
      <vt:lpstr>Présentation PowerPoint</vt:lpstr>
      <vt:lpstr>Le SIVAL “l’avenir des productions végétales commence ici”   </vt:lpstr>
      <vt:lpstr>CHOOSE FRANCE : le pavillon français à IPM Essen  </vt:lpstr>
      <vt:lpstr>Présentation PowerPoint</vt:lpstr>
      <vt:lpstr>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lauri</dc:creator>
  <cp:lastModifiedBy>laurina.chioso@gmail.com</cp:lastModifiedBy>
  <cp:revision>1</cp:revision>
  <dcterms:modified xsi:type="dcterms:W3CDTF">2024-01-15T12:34:27Z</dcterms:modified>
</cp:coreProperties>
</file>