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  <p:sldMasterId id="2147483747" r:id="rId2"/>
  </p:sldMasterIdLst>
  <p:notesMasterIdLst>
    <p:notesMasterId r:id="rId10"/>
  </p:notesMasterIdLst>
  <p:sldIdLst>
    <p:sldId id="256" r:id="rId3"/>
    <p:sldId id="344" r:id="rId4"/>
    <p:sldId id="350" r:id="rId5"/>
    <p:sldId id="345" r:id="rId6"/>
    <p:sldId id="349" r:id="rId7"/>
    <p:sldId id="346" r:id="rId8"/>
    <p:sldId id="347" r:id="rId9"/>
  </p:sldIdLst>
  <p:sldSz cx="9144000" cy="5143500" type="screen16x9"/>
  <p:notesSz cx="6858000" cy="9144000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03-12-20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2" y="411510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5" y="408335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1" y="408583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2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5" y="409605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5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6" y="4377127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79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F0D61D-AA82-4993-9F68-10A62835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819" y="4767266"/>
            <a:ext cx="560070" cy="27384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54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03/12/2020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36B89-B8C3-4246-8C88-A010289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4" y="273845"/>
            <a:ext cx="8407439" cy="50013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8471F-6569-4354-9B22-417E715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39" y="969922"/>
            <a:ext cx="8407438" cy="3603275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2C2BB-B8C6-420E-BFE3-5C73EBD8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0206" y="4756649"/>
            <a:ext cx="560070" cy="28551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732"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90A1B5B-8A5E-4E6E-8EE5-A42DEB37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/>
              <a:t>SEGAE – Teacher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91830"/>
            <a:ext cx="7488832" cy="936104"/>
          </a:xfrm>
        </p:spPr>
        <p:txBody>
          <a:bodyPr>
            <a:noAutofit/>
          </a:bodyPr>
          <a:lstStyle/>
          <a:p>
            <a:r>
              <a:rPr lang="fr-BE" sz="2800" b="1" dirty="0" err="1"/>
              <a:t>Build</a:t>
            </a:r>
            <a:r>
              <a:rPr lang="fr-BE" sz="2800" b="1" dirty="0"/>
              <a:t> </a:t>
            </a:r>
            <a:r>
              <a:rPr lang="fr-BE" sz="2800" b="1" dirty="0" err="1"/>
              <a:t>your</a:t>
            </a:r>
            <a:r>
              <a:rPr lang="fr-BE" sz="2800" b="1" dirty="0"/>
              <a:t> </a:t>
            </a:r>
            <a:r>
              <a:rPr lang="fr-BE" sz="2800" b="1" dirty="0" err="1"/>
              <a:t>own</a:t>
            </a:r>
            <a:r>
              <a:rPr lang="fr-BE" sz="2800" b="1" dirty="0"/>
              <a:t> custom scenarios</a:t>
            </a:r>
          </a:p>
          <a:p>
            <a:r>
              <a:rPr lang="fr-BE" sz="1400" dirty="0"/>
              <a:t>Matthieu Carof, Olivier Godinot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Avec le soutien de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Scenario </a:t>
            </a:r>
            <a:r>
              <a:rPr lang="fr-BE" sz="2400" b="1" dirty="0" err="1"/>
              <a:t>creator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816419"/>
          </a:xfrm>
        </p:spPr>
        <p:txBody>
          <a:bodyPr>
            <a:noAutofit/>
          </a:bodyPr>
          <a:lstStyle/>
          <a:p>
            <a:pPr algn="just"/>
            <a:r>
              <a:rPr lang="fr-BE" sz="2000" b="1" cap="small" dirty="0"/>
              <a:t>The </a:t>
            </a:r>
            <a:r>
              <a:rPr lang="fr-BE" sz="2000" b="1" cap="small" dirty="0" err="1"/>
              <a:t>farm</a:t>
            </a:r>
            <a:endParaRPr lang="fr-BE" sz="2000" b="1" cap="small" dirty="0"/>
          </a:p>
          <a:p>
            <a:pPr lvl="1" algn="just"/>
            <a:r>
              <a:rPr lang="fr-BE" sz="2000" dirty="0"/>
              <a:t>Chose the practices to start </a:t>
            </a:r>
            <a:r>
              <a:rPr lang="fr-BE" sz="2000" dirty="0" err="1"/>
              <a:t>with</a:t>
            </a:r>
            <a:endParaRPr lang="fr-BE" sz="2000" dirty="0"/>
          </a:p>
          <a:p>
            <a:pPr lvl="1" algn="just"/>
            <a:r>
              <a:rPr lang="fr-BE" sz="2000" dirty="0"/>
              <a:t>Change </a:t>
            </a:r>
            <a:r>
              <a:rPr lang="fr-BE" sz="2000" dirty="0" err="1"/>
              <a:t>parameters</a:t>
            </a:r>
            <a:r>
              <a:rPr lang="fr-BE" sz="2000" dirty="0"/>
              <a:t> </a:t>
            </a:r>
            <a:r>
              <a:rPr lang="fr-BE" sz="2000" dirty="0" err="1"/>
              <a:t>such</a:t>
            </a:r>
            <a:r>
              <a:rPr lang="fr-BE" sz="2000" dirty="0"/>
              <a:t> as agricultural area, </a:t>
            </a:r>
            <a:r>
              <a:rPr lang="fr-BE" sz="2000" dirty="0" err="1"/>
              <a:t>number</a:t>
            </a:r>
            <a:r>
              <a:rPr lang="fr-BE" sz="2000" dirty="0"/>
              <a:t> of </a:t>
            </a:r>
            <a:r>
              <a:rPr lang="fr-BE" sz="2000" dirty="0" err="1"/>
              <a:t>workers</a:t>
            </a:r>
            <a:r>
              <a:rPr lang="fr-BE" sz="2000" dirty="0"/>
              <a:t>, etc.</a:t>
            </a:r>
          </a:p>
          <a:p>
            <a:pPr lvl="1" algn="just">
              <a:spcAft>
                <a:spcPts val="1200"/>
              </a:spcAft>
            </a:pPr>
            <a:r>
              <a:rPr lang="fr-BE" sz="2000" dirty="0" err="1"/>
              <a:t>Define</a:t>
            </a:r>
            <a:r>
              <a:rPr lang="fr-BE" sz="2000" dirty="0"/>
              <a:t> the </a:t>
            </a:r>
            <a:r>
              <a:rPr lang="fr-BE" sz="2000" dirty="0" err="1"/>
              <a:t>game</a:t>
            </a:r>
            <a:r>
              <a:rPr lang="fr-BE" sz="2000" dirty="0"/>
              <a:t> objectives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reached</a:t>
            </a:r>
            <a:endParaRPr lang="fr-BE" sz="2000" dirty="0"/>
          </a:p>
          <a:p>
            <a:pPr algn="just"/>
            <a:r>
              <a:rPr lang="fr-BE" sz="2000" b="1" cap="small" dirty="0"/>
              <a:t>The </a:t>
            </a:r>
            <a:r>
              <a:rPr lang="fr-BE" sz="2000" b="1" cap="small" dirty="0" err="1"/>
              <a:t>context</a:t>
            </a:r>
            <a:endParaRPr lang="fr-BE" sz="2000" b="1" cap="small" dirty="0"/>
          </a:p>
          <a:p>
            <a:pPr lvl="1" algn="just"/>
            <a:r>
              <a:rPr lang="fr-BE" sz="2000" dirty="0"/>
              <a:t>Change </a:t>
            </a:r>
            <a:r>
              <a:rPr lang="fr-BE" sz="2000" dirty="0" err="1"/>
              <a:t>parameters</a:t>
            </a:r>
            <a:r>
              <a:rPr lang="fr-BE" sz="2000" dirty="0"/>
              <a:t> </a:t>
            </a:r>
            <a:r>
              <a:rPr lang="fr-BE" sz="2000" dirty="0" err="1"/>
              <a:t>such</a:t>
            </a:r>
            <a:r>
              <a:rPr lang="fr-BE" sz="2000" dirty="0"/>
              <a:t> as </a:t>
            </a:r>
            <a:r>
              <a:rPr lang="fr-BE" sz="2000" dirty="0" err="1"/>
              <a:t>prices</a:t>
            </a:r>
            <a:r>
              <a:rPr lang="fr-BE" sz="2000" dirty="0"/>
              <a:t>, </a:t>
            </a:r>
            <a:r>
              <a:rPr lang="fr-BE" sz="2000" dirty="0" err="1"/>
              <a:t>attainable</a:t>
            </a:r>
            <a:r>
              <a:rPr lang="fr-BE" sz="2000" dirty="0"/>
              <a:t> </a:t>
            </a:r>
            <a:r>
              <a:rPr lang="fr-BE" sz="2000" dirty="0" err="1"/>
              <a:t>yield</a:t>
            </a:r>
            <a:r>
              <a:rPr lang="fr-BE" sz="2000" dirty="0"/>
              <a:t>, </a:t>
            </a:r>
            <a:r>
              <a:rPr lang="fr-BE" sz="2000" i="1" dirty="0"/>
              <a:t>etc</a:t>
            </a:r>
            <a:r>
              <a:rPr lang="fr-BE" sz="2000" dirty="0"/>
              <a:t>.</a:t>
            </a:r>
          </a:p>
          <a:p>
            <a:pPr lvl="1" algn="just"/>
            <a:r>
              <a:rPr lang="fr-BE" sz="2000" dirty="0" err="1"/>
              <a:t>Create</a:t>
            </a:r>
            <a:r>
              <a:rPr lang="fr-BE" sz="2000" dirty="0"/>
              <a:t> </a:t>
            </a:r>
            <a:r>
              <a:rPr lang="fr-BE" sz="2000" dirty="0" err="1"/>
              <a:t>random</a:t>
            </a:r>
            <a:r>
              <a:rPr lang="fr-BE" sz="2000" dirty="0"/>
              <a:t> </a:t>
            </a:r>
            <a:r>
              <a:rPr lang="fr-BE" sz="2000" dirty="0" err="1"/>
              <a:t>events</a:t>
            </a:r>
            <a:r>
              <a:rPr lang="fr-BE" sz="2000" dirty="0"/>
              <a:t> to </a:t>
            </a:r>
            <a:r>
              <a:rPr lang="fr-BE" sz="2000" dirty="0" err="1"/>
              <a:t>introduce</a:t>
            </a:r>
            <a:r>
              <a:rPr lang="fr-BE" sz="2000" dirty="0"/>
              <a:t> hasards </a:t>
            </a:r>
            <a:r>
              <a:rPr lang="fr-BE" sz="2000" dirty="0" err="1"/>
              <a:t>which</a:t>
            </a:r>
            <a:r>
              <a:rPr lang="fr-BE" sz="2000" dirty="0"/>
              <a:t> </a:t>
            </a:r>
            <a:r>
              <a:rPr lang="fr-BE" sz="2000" dirty="0" err="1"/>
              <a:t>will</a:t>
            </a:r>
            <a:r>
              <a:rPr lang="fr-BE" sz="2000" dirty="0"/>
              <a:t> </a:t>
            </a:r>
            <a:r>
              <a:rPr lang="fr-BE" sz="2000" dirty="0" err="1"/>
              <a:t>increase</a:t>
            </a:r>
            <a:r>
              <a:rPr lang="fr-BE" sz="2000" dirty="0"/>
              <a:t> </a:t>
            </a:r>
            <a:r>
              <a:rPr lang="fr-BE" sz="2000" dirty="0" err="1"/>
              <a:t>realism</a:t>
            </a:r>
            <a:r>
              <a:rPr lang="fr-BE" sz="2000" dirty="0"/>
              <a:t> and </a:t>
            </a:r>
            <a:r>
              <a:rPr lang="fr-BE" sz="2000" dirty="0" err="1"/>
              <a:t>game</a:t>
            </a:r>
            <a:r>
              <a:rPr lang="fr-BE" sz="2000" dirty="0"/>
              <a:t> </a:t>
            </a:r>
            <a:r>
              <a:rPr lang="fr-BE" sz="2000" dirty="0" err="1"/>
              <a:t>complexity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/>
              <a:t>Scenario </a:t>
            </a:r>
            <a:r>
              <a:rPr lang="fr-BE" sz="2400" b="1" dirty="0" err="1"/>
              <a:t>creator</a:t>
            </a:r>
            <a:endParaRPr lang="fr-BE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DCB519-FF10-478C-8735-17E963466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 b="15001"/>
          <a:stretch/>
        </p:blipFill>
        <p:spPr>
          <a:xfrm>
            <a:off x="374848" y="915566"/>
            <a:ext cx="8229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Tutor</a:t>
            </a:r>
            <a:r>
              <a:rPr lang="fr-BE" sz="2400" b="1" dirty="0"/>
              <a:t> App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81641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BE" sz="2000" dirty="0" err="1"/>
              <a:t>Teachers</a:t>
            </a:r>
            <a:r>
              <a:rPr lang="fr-BE" sz="2000" dirty="0"/>
              <a:t> can </a:t>
            </a:r>
            <a:r>
              <a:rPr lang="fr-BE" sz="2000" dirty="0" err="1"/>
              <a:t>create</a:t>
            </a:r>
            <a:r>
              <a:rPr lang="fr-BE" sz="2000" dirty="0"/>
              <a:t> </a:t>
            </a:r>
            <a:r>
              <a:rPr lang="fr-BE" sz="2000" dirty="0" err="1"/>
              <a:t>virtual</a:t>
            </a:r>
            <a:r>
              <a:rPr lang="fr-BE" sz="2000" dirty="0"/>
              <a:t> </a:t>
            </a:r>
            <a:r>
              <a:rPr lang="fr-BE" sz="2000" dirty="0" err="1"/>
              <a:t>rooms</a:t>
            </a:r>
            <a:r>
              <a:rPr lang="fr-BE" sz="2000" dirty="0"/>
              <a:t>, and invite </a:t>
            </a:r>
            <a:r>
              <a:rPr lang="fr-BE" sz="2000" dirty="0" err="1"/>
              <a:t>their</a:t>
            </a:r>
            <a:r>
              <a:rPr lang="fr-BE" sz="2000" dirty="0"/>
              <a:t> </a:t>
            </a:r>
            <a:r>
              <a:rPr lang="fr-BE" sz="2000" dirty="0" err="1"/>
              <a:t>students</a:t>
            </a:r>
            <a:r>
              <a:rPr lang="fr-BE" sz="2000" dirty="0"/>
              <a:t> to </a:t>
            </a:r>
            <a:r>
              <a:rPr lang="fr-BE" sz="2000" dirty="0" err="1"/>
              <a:t>join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a unique code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BE" sz="2000" dirty="0"/>
              <a:t>In </a:t>
            </a:r>
            <a:r>
              <a:rPr lang="fr-BE" sz="2000" dirty="0" err="1"/>
              <a:t>this</a:t>
            </a:r>
            <a:r>
              <a:rPr lang="fr-BE" sz="2000" dirty="0"/>
              <a:t> room, all </a:t>
            </a:r>
            <a:r>
              <a:rPr lang="fr-BE" sz="2000" dirty="0" err="1"/>
              <a:t>players</a:t>
            </a:r>
            <a:r>
              <a:rPr lang="fr-BE" sz="2000" dirty="0"/>
              <a:t> </a:t>
            </a:r>
            <a:r>
              <a:rPr lang="fr-BE" sz="2000" dirty="0" err="1"/>
              <a:t>play</a:t>
            </a:r>
            <a:r>
              <a:rPr lang="fr-BE" sz="2000" dirty="0"/>
              <a:t> the </a:t>
            </a:r>
            <a:r>
              <a:rPr lang="fr-BE" sz="2000" dirty="0" err="1"/>
              <a:t>same</a:t>
            </a:r>
            <a:r>
              <a:rPr lang="fr-BE" sz="2000" dirty="0"/>
              <a:t> </a:t>
            </a:r>
            <a:r>
              <a:rPr lang="fr-BE" sz="2000" dirty="0" err="1"/>
              <a:t>game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same</a:t>
            </a:r>
            <a:r>
              <a:rPr lang="fr-BE" sz="2000" dirty="0"/>
              <a:t> </a:t>
            </a:r>
            <a:r>
              <a:rPr lang="fr-BE" sz="2000" dirty="0" err="1"/>
              <a:t>parameters</a:t>
            </a:r>
            <a:r>
              <a:rPr lang="fr-BE" sz="2000" dirty="0"/>
              <a:t> and </a:t>
            </a:r>
            <a:r>
              <a:rPr lang="fr-BE" sz="2000" dirty="0" err="1"/>
              <a:t>rules</a:t>
            </a:r>
            <a:r>
              <a:rPr lang="fr-BE" sz="2000" dirty="0"/>
              <a:t>, in </a:t>
            </a:r>
            <a:r>
              <a:rPr lang="fr-BE" sz="2000" dirty="0" err="1"/>
              <a:t>limited</a:t>
            </a:r>
            <a:r>
              <a:rPr lang="fr-BE" sz="2000" dirty="0"/>
              <a:t> time (or not)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82717"/>
            <a:ext cx="2088232" cy="2521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64" y="2283718"/>
            <a:ext cx="1773668" cy="2518058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3491880" y="3075806"/>
            <a:ext cx="1440160" cy="720080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0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6" y="700711"/>
            <a:ext cx="8505287" cy="374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830042E-2A8C-4456-BA76-54A3F58B54FD}"/>
              </a:ext>
            </a:extLst>
          </p:cNvPr>
          <p:cNvSpPr/>
          <p:nvPr/>
        </p:nvSpPr>
        <p:spPr>
          <a:xfrm>
            <a:off x="7452320" y="987574"/>
            <a:ext cx="137232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6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8211236" cy="333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AF876F-E6E1-48CA-99B5-7F35AB3015C5}"/>
              </a:ext>
            </a:extLst>
          </p:cNvPr>
          <p:cNvSpPr txBox="1"/>
          <p:nvPr/>
        </p:nvSpPr>
        <p:spPr>
          <a:xfrm>
            <a:off x="438879" y="783744"/>
            <a:ext cx="816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/>
              <a:t>Sustainability</a:t>
            </a:r>
            <a:r>
              <a:rPr lang="fr-BE" sz="2000" dirty="0"/>
              <a:t> scores of all </a:t>
            </a:r>
            <a:r>
              <a:rPr lang="fr-BE" sz="2000" dirty="0" err="1"/>
              <a:t>players</a:t>
            </a:r>
            <a:r>
              <a:rPr lang="fr-BE" sz="2000" dirty="0"/>
              <a:t> are </a:t>
            </a:r>
            <a:r>
              <a:rPr lang="fr-BE" sz="2000" dirty="0" err="1"/>
              <a:t>displayed</a:t>
            </a:r>
            <a:r>
              <a:rPr lang="fr-BE" sz="2000" dirty="0"/>
              <a:t> to the </a:t>
            </a:r>
            <a:r>
              <a:rPr lang="fr-BE" sz="2000" dirty="0" err="1"/>
              <a:t>teacher</a:t>
            </a:r>
            <a:r>
              <a:rPr lang="fr-BE" sz="2000" dirty="0"/>
              <a:t>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530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685928"/>
            <a:ext cx="7164288" cy="377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006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130</Words>
  <Application>Microsoft Office PowerPoint</Application>
  <PresentationFormat>Affichage à l'écran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Thème Office</vt:lpstr>
      <vt:lpstr>2_Conception personnalisée</vt:lpstr>
      <vt:lpstr>SEGAE – Teacher Session</vt:lpstr>
      <vt:lpstr>Scenario creator</vt:lpstr>
      <vt:lpstr>Scenario creator</vt:lpstr>
      <vt:lpstr>Tutor App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Olivier Godinot</cp:lastModifiedBy>
  <cp:revision>188</cp:revision>
  <dcterms:created xsi:type="dcterms:W3CDTF">2020-04-18T12:29:17Z</dcterms:created>
  <dcterms:modified xsi:type="dcterms:W3CDTF">2020-12-03T11:50:46Z</dcterms:modified>
</cp:coreProperties>
</file>